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7" r:id="rId3"/>
    <p:sldId id="259" r:id="rId4"/>
    <p:sldId id="256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428" r:id="rId14"/>
    <p:sldId id="429" r:id="rId15"/>
    <p:sldId id="271" r:id="rId16"/>
    <p:sldId id="270" r:id="rId17"/>
    <p:sldId id="273" r:id="rId18"/>
    <p:sldId id="272" r:id="rId19"/>
    <p:sldId id="274" r:id="rId20"/>
    <p:sldId id="422" r:id="rId21"/>
    <p:sldId id="260" r:id="rId22"/>
    <p:sldId id="423" r:id="rId23"/>
    <p:sldId id="427" r:id="rId24"/>
    <p:sldId id="425" r:id="rId25"/>
    <p:sldId id="431" r:id="rId26"/>
    <p:sldId id="432" r:id="rId27"/>
    <p:sldId id="433" r:id="rId28"/>
    <p:sldId id="434" r:id="rId29"/>
    <p:sldId id="384" r:id="rId30"/>
    <p:sldId id="385" r:id="rId31"/>
    <p:sldId id="386" r:id="rId32"/>
    <p:sldId id="387" r:id="rId33"/>
    <p:sldId id="388" r:id="rId34"/>
    <p:sldId id="389" r:id="rId35"/>
    <p:sldId id="390" r:id="rId36"/>
    <p:sldId id="391" r:id="rId37"/>
    <p:sldId id="392" r:id="rId38"/>
    <p:sldId id="393" r:id="rId39"/>
    <p:sldId id="394" r:id="rId40"/>
    <p:sldId id="395" r:id="rId41"/>
    <p:sldId id="396" r:id="rId42"/>
    <p:sldId id="397" r:id="rId43"/>
    <p:sldId id="398" r:id="rId44"/>
    <p:sldId id="399" r:id="rId45"/>
    <p:sldId id="400" r:id="rId46"/>
    <p:sldId id="401" r:id="rId47"/>
    <p:sldId id="402" r:id="rId48"/>
    <p:sldId id="403" r:id="rId49"/>
    <p:sldId id="275" r:id="rId50"/>
    <p:sldId id="276" r:id="rId51"/>
    <p:sldId id="277" r:id="rId52"/>
    <p:sldId id="278" r:id="rId53"/>
    <p:sldId id="279" r:id="rId54"/>
    <p:sldId id="280" r:id="rId55"/>
    <p:sldId id="281" r:id="rId56"/>
    <p:sldId id="282" r:id="rId57"/>
    <p:sldId id="283" r:id="rId58"/>
    <p:sldId id="284" r:id="rId59"/>
    <p:sldId id="435" r:id="rId60"/>
    <p:sldId id="436" r:id="rId61"/>
    <p:sldId id="288" r:id="rId62"/>
    <p:sldId id="290" r:id="rId63"/>
    <p:sldId id="437" r:id="rId64"/>
    <p:sldId id="291" r:id="rId65"/>
    <p:sldId id="292" r:id="rId66"/>
    <p:sldId id="293" r:id="rId67"/>
    <p:sldId id="294" r:id="rId68"/>
    <p:sldId id="295" r:id="rId69"/>
    <p:sldId id="296" r:id="rId70"/>
    <p:sldId id="297" r:id="rId71"/>
    <p:sldId id="298" r:id="rId72"/>
    <p:sldId id="299" r:id="rId73"/>
    <p:sldId id="300" r:id="rId74"/>
    <p:sldId id="301" r:id="rId75"/>
    <p:sldId id="438" r:id="rId76"/>
    <p:sldId id="439" r:id="rId77"/>
    <p:sldId id="374" r:id="rId78"/>
    <p:sldId id="306" r:id="rId79"/>
    <p:sldId id="307" r:id="rId80"/>
    <p:sldId id="404" r:id="rId81"/>
    <p:sldId id="405" r:id="rId82"/>
    <p:sldId id="406" r:id="rId83"/>
    <p:sldId id="407" r:id="rId84"/>
    <p:sldId id="408" r:id="rId85"/>
    <p:sldId id="409" r:id="rId86"/>
    <p:sldId id="410" r:id="rId87"/>
    <p:sldId id="411" r:id="rId88"/>
    <p:sldId id="412" r:id="rId89"/>
    <p:sldId id="413" r:id="rId90"/>
    <p:sldId id="414" r:id="rId91"/>
    <p:sldId id="415" r:id="rId92"/>
    <p:sldId id="416" r:id="rId93"/>
    <p:sldId id="417" r:id="rId94"/>
    <p:sldId id="419" r:id="rId95"/>
  </p:sldIdLst>
  <p:sldSz cx="9144000" cy="6858000" type="screen4x3"/>
  <p:notesSz cx="6858000" cy="9144000"/>
  <p:embeddedFontLst>
    <p:embeddedFont>
      <p:font typeface="KaiTi" panose="02010609060101010101" pitchFamily="49" charset="-122"/>
      <p:regular r:id="rId96"/>
    </p:embeddedFont>
    <p:embeddedFont>
      <p:font typeface="DIN" panose="020B0600000101010101"/>
      <p:regular r:id="rId97"/>
      <p:bold r:id="rId98"/>
    </p:embeddedFont>
    <p:embeddedFont>
      <p:font typeface="Calibri" panose="020F0502020204030204" pitchFamily="34" charset="0"/>
      <p:regular r:id="rId99"/>
      <p:bold r:id="rId100"/>
      <p:italic r:id="rId101"/>
      <p:boldItalic r:id="rId102"/>
    </p:embeddedFont>
    <p:embeddedFont>
      <p:font typeface="Dinmed" panose="020B0600000101010101"/>
      <p:regular r:id="rId103"/>
    </p:embeddedFont>
    <p:embeddedFont>
      <p:font typeface="맑은 고딕" panose="020B0503020000020004" pitchFamily="50" charset="-127"/>
      <p:regular r:id="rId104"/>
      <p:bold r:id="rId10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BD6"/>
    <a:srgbClr val="FFFFCC"/>
    <a:srgbClr val="2E1A00"/>
    <a:srgbClr val="72410C"/>
    <a:srgbClr val="F5CC7B"/>
    <a:srgbClr val="FF3F3F"/>
    <a:srgbClr val="FEF2A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67" autoAdjust="0"/>
    <p:restoredTop sz="94660"/>
  </p:normalViewPr>
  <p:slideViewPr>
    <p:cSldViewPr snapToGrid="0">
      <p:cViewPr>
        <p:scale>
          <a:sx n="100" d="100"/>
          <a:sy n="100" d="100"/>
        </p:scale>
        <p:origin x="-1508" y="-1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41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viewProps" Target="viewProp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font" Target="fonts/font7.fntdata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font" Target="fonts/font8.fntdata"/><Relationship Id="rId108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font" Target="fonts/font4.fntdata"/><Relationship Id="rId10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ableStyles" Target="tableStyle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2.fntdata"/><Relationship Id="rId104" Type="http://schemas.openxmlformats.org/officeDocument/2006/relationships/font" Target="fonts/font9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font" Target="fonts/font5.fntdata"/><Relationship Id="rId105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font" Target="fonts/font3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A6C-108A-4413-B0D9-D04F3018F1E8}" type="datetimeFigureOut">
              <a:rPr lang="ko-KR" altLang="en-US" smtClean="0"/>
              <a:pPr/>
              <a:t>2015-03-17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2D9B-D517-4E79-86AC-040CF30D4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A6C-108A-4413-B0D9-D04F3018F1E8}" type="datetimeFigureOut">
              <a:rPr lang="ko-KR" altLang="en-US" smtClean="0"/>
              <a:pPr/>
              <a:t>2015-03-17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2D9B-D517-4E79-86AC-040CF30D4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A6C-108A-4413-B0D9-D04F3018F1E8}" type="datetimeFigureOut">
              <a:rPr lang="ko-KR" altLang="en-US" smtClean="0"/>
              <a:pPr/>
              <a:t>2015-03-17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2D9B-D517-4E79-86AC-040CF30D4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8118-AA3D-44E1-8AE9-E8CE8570DCBD}" type="datetimeFigureOut">
              <a:rPr lang="ko-KR" altLang="en-US" smtClean="0"/>
              <a:t>2015-03-17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D8D6D-20DB-47F2-9C65-ED08E0C3A1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194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8118-AA3D-44E1-8AE9-E8CE8570DCBD}" type="datetimeFigureOut">
              <a:rPr lang="ko-KR" altLang="en-US" smtClean="0"/>
              <a:t>2015-03-17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D8D6D-20DB-47F2-9C65-ED08E0C3A1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0878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8118-AA3D-44E1-8AE9-E8CE8570DCBD}" type="datetimeFigureOut">
              <a:rPr lang="ko-KR" altLang="en-US" smtClean="0"/>
              <a:t>2015-03-17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D8D6D-20DB-47F2-9C65-ED08E0C3A1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6048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8118-AA3D-44E1-8AE9-E8CE8570DCBD}" type="datetimeFigureOut">
              <a:rPr lang="ko-KR" altLang="en-US" smtClean="0"/>
              <a:t>2015-03-17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D8D6D-20DB-47F2-9C65-ED08E0C3A1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4519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8118-AA3D-44E1-8AE9-E8CE8570DCBD}" type="datetimeFigureOut">
              <a:rPr lang="ko-KR" altLang="en-US" smtClean="0"/>
              <a:t>2015-03-17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D8D6D-20DB-47F2-9C65-ED08E0C3A1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0809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8118-AA3D-44E1-8AE9-E8CE8570DCBD}" type="datetimeFigureOut">
              <a:rPr lang="ko-KR" altLang="en-US" smtClean="0"/>
              <a:t>2015-03-17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D8D6D-20DB-47F2-9C65-ED08E0C3A1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2392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8118-AA3D-44E1-8AE9-E8CE8570DCBD}" type="datetimeFigureOut">
              <a:rPr lang="ko-KR" altLang="en-US" smtClean="0"/>
              <a:t>2015-03-17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D8D6D-20DB-47F2-9C65-ED08E0C3A1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2506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8118-AA3D-44E1-8AE9-E8CE8570DCBD}" type="datetimeFigureOut">
              <a:rPr lang="ko-KR" altLang="en-US" smtClean="0"/>
              <a:t>2015-03-17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D8D6D-20DB-47F2-9C65-ED08E0C3A1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577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A6C-108A-4413-B0D9-D04F3018F1E8}" type="datetimeFigureOut">
              <a:rPr lang="ko-KR" altLang="en-US" smtClean="0"/>
              <a:pPr/>
              <a:t>2015-03-17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2D9B-D517-4E79-86AC-040CF30D4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8118-AA3D-44E1-8AE9-E8CE8570DCBD}" type="datetimeFigureOut">
              <a:rPr lang="ko-KR" altLang="en-US" smtClean="0"/>
              <a:t>2015-03-17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D8D6D-20DB-47F2-9C65-ED08E0C3A1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5159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8118-AA3D-44E1-8AE9-E8CE8570DCBD}" type="datetimeFigureOut">
              <a:rPr lang="ko-KR" altLang="en-US" smtClean="0"/>
              <a:t>2015-03-17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D8D6D-20DB-47F2-9C65-ED08E0C3A1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0360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8118-AA3D-44E1-8AE9-E8CE8570DCBD}" type="datetimeFigureOut">
              <a:rPr lang="ko-KR" altLang="en-US" smtClean="0"/>
              <a:t>2015-03-17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D8D6D-20DB-47F2-9C65-ED08E0C3A1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1666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A6C-108A-4413-B0D9-D04F3018F1E8}" type="datetimeFigureOut">
              <a:rPr lang="ko-KR" altLang="en-US" smtClean="0"/>
              <a:pPr/>
              <a:t>2015-03-17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2D9B-D517-4E79-86AC-040CF30D4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A6C-108A-4413-B0D9-D04F3018F1E8}" type="datetimeFigureOut">
              <a:rPr lang="ko-KR" altLang="en-US" smtClean="0"/>
              <a:pPr/>
              <a:t>2015-03-17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2D9B-D517-4E79-86AC-040CF30D4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A6C-108A-4413-B0D9-D04F3018F1E8}" type="datetimeFigureOut">
              <a:rPr lang="ko-KR" altLang="en-US" smtClean="0"/>
              <a:pPr/>
              <a:t>2015-03-17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2D9B-D517-4E79-86AC-040CF30D4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A6C-108A-4413-B0D9-D04F3018F1E8}" type="datetimeFigureOut">
              <a:rPr lang="ko-KR" altLang="en-US" smtClean="0"/>
              <a:pPr/>
              <a:t>2015-03-17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2D9B-D517-4E79-86AC-040CF30D4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A6C-108A-4413-B0D9-D04F3018F1E8}" type="datetimeFigureOut">
              <a:rPr lang="ko-KR" altLang="en-US" smtClean="0"/>
              <a:pPr/>
              <a:t>2015-03-17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2D9B-D517-4E79-86AC-040CF30D4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A6C-108A-4413-B0D9-D04F3018F1E8}" type="datetimeFigureOut">
              <a:rPr lang="ko-KR" altLang="en-US" smtClean="0"/>
              <a:pPr/>
              <a:t>2015-03-17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2D9B-D517-4E79-86AC-040CF30D4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A6C-108A-4413-B0D9-D04F3018F1E8}" type="datetimeFigureOut">
              <a:rPr lang="ko-KR" altLang="en-US" smtClean="0"/>
              <a:pPr/>
              <a:t>2015-03-17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2D9B-D517-4E79-86AC-040CF30D4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9A6C-108A-4413-B0D9-D04F3018F1E8}" type="datetimeFigureOut">
              <a:rPr lang="ko-KR" altLang="en-US" smtClean="0"/>
              <a:pPr/>
              <a:t>2015-03-17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12D9B-D517-4E79-86AC-040CF30D48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88118-AA3D-44E1-8AE9-E8CE8570DCBD}" type="datetimeFigureOut">
              <a:rPr lang="ko-KR" altLang="en-US" smtClean="0"/>
              <a:t>2015-03-17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D8D6D-20DB-47F2-9C65-ED08E0C3A1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813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7.jpeg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5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5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1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5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5.jpe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6.png"/><Relationship Id="rId7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3" descr="SimpleLine2 Case-1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9"/>
          <p:cNvSpPr>
            <a:spLocks noChangeArrowheads="1"/>
          </p:cNvSpPr>
          <p:nvPr/>
        </p:nvSpPr>
        <p:spPr bwMode="auto">
          <a:xfrm>
            <a:off x="287338" y="900113"/>
            <a:ext cx="403860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sz="4000" b="1" dirty="0" smtClean="0">
                <a:latin typeface="DIN" pitchFamily="2" charset="0"/>
                <a:ea typeface="맑은 고딕" pitchFamily="50" charset="-127"/>
              </a:rPr>
              <a:t>Prosthetic part</a:t>
            </a:r>
            <a:endParaRPr kumimoji="0" lang="en-US" altLang="ko-KR" sz="500" dirty="0">
              <a:latin typeface="DIN" pitchFamily="2" charset="0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3" descr="CAN55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077589" y="1618752"/>
            <a:ext cx="1667356" cy="47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6" descr="CIC55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6022" y="365185"/>
            <a:ext cx="1800846" cy="298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CIC55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8783" y="333344"/>
            <a:ext cx="1800846" cy="298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1"/>
          <a:stretch/>
        </p:blipFill>
        <p:spPr bwMode="auto">
          <a:xfrm>
            <a:off x="1587" y="1"/>
            <a:ext cx="9142413" cy="317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553953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Insert Lab analog into Impression coping</a:t>
            </a:r>
          </a:p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[Match flat side of both analog &amp; coping]</a:t>
            </a:r>
          </a:p>
        </p:txBody>
      </p:sp>
      <p:pic>
        <p:nvPicPr>
          <p:cNvPr id="18" name="Picture 33" descr="CAN55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559471" y="3307355"/>
            <a:ext cx="1667356" cy="47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62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78000"/>
            <a:ext cx="2798857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1"/>
          <a:stretch/>
        </p:blipFill>
        <p:spPr bwMode="auto">
          <a:xfrm>
            <a:off x="1587" y="1"/>
            <a:ext cx="9142413" cy="317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Fabricate soft tissue model</a:t>
            </a:r>
          </a:p>
        </p:txBody>
      </p:sp>
      <p:pic>
        <p:nvPicPr>
          <p:cNvPr id="20" name="Picture 2" descr="6335수정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78000"/>
            <a:ext cx="2797243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Freeform 9"/>
          <p:cNvSpPr>
            <a:spLocks/>
          </p:cNvSpPr>
          <p:nvPr/>
        </p:nvSpPr>
        <p:spPr bwMode="auto">
          <a:xfrm flipV="1">
            <a:off x="3815260" y="2952720"/>
            <a:ext cx="4856552" cy="870815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599"/>
              <a:gd name="connsiteX1" fmla="*/ 263 w 10122"/>
              <a:gd name="connsiteY1" fmla="*/ 2696 h 11599"/>
              <a:gd name="connsiteX2" fmla="*/ 6 w 10122"/>
              <a:gd name="connsiteY2" fmla="*/ 11599 h 11599"/>
              <a:gd name="connsiteX3" fmla="*/ 870 w 10122"/>
              <a:gd name="connsiteY3" fmla="*/ 8499 h 11599"/>
              <a:gd name="connsiteX4" fmla="*/ 3396 w 10122"/>
              <a:gd name="connsiteY4" fmla="*/ 7859 h 11599"/>
              <a:gd name="connsiteX5" fmla="*/ 6341 w 10122"/>
              <a:gd name="connsiteY5" fmla="*/ 8775 h 11599"/>
              <a:gd name="connsiteX6" fmla="*/ 8099 w 10122"/>
              <a:gd name="connsiteY6" fmla="*/ 8274 h 11599"/>
              <a:gd name="connsiteX7" fmla="*/ 10122 w 10122"/>
              <a:gd name="connsiteY7" fmla="*/ 9837 h 11599"/>
              <a:gd name="connsiteX8" fmla="*/ 9704 w 10122"/>
              <a:gd name="connsiteY8" fmla="*/ 2905 h 11599"/>
              <a:gd name="connsiteX9" fmla="*/ 7785 w 10122"/>
              <a:gd name="connsiteY9" fmla="*/ 0 h 11599"/>
              <a:gd name="connsiteX10" fmla="*/ 1507 w 10122"/>
              <a:gd name="connsiteY10" fmla="*/ 572 h 11599"/>
              <a:gd name="connsiteX0" fmla="*/ 1358 w 9973"/>
              <a:gd name="connsiteY0" fmla="*/ 572 h 10924"/>
              <a:gd name="connsiteX1" fmla="*/ 114 w 9973"/>
              <a:gd name="connsiteY1" fmla="*/ 2696 h 10924"/>
              <a:gd name="connsiteX2" fmla="*/ 110 w 9973"/>
              <a:gd name="connsiteY2" fmla="*/ 10924 h 10924"/>
              <a:gd name="connsiteX3" fmla="*/ 721 w 9973"/>
              <a:gd name="connsiteY3" fmla="*/ 8499 h 10924"/>
              <a:gd name="connsiteX4" fmla="*/ 3247 w 9973"/>
              <a:gd name="connsiteY4" fmla="*/ 7859 h 10924"/>
              <a:gd name="connsiteX5" fmla="*/ 6192 w 9973"/>
              <a:gd name="connsiteY5" fmla="*/ 8775 h 10924"/>
              <a:gd name="connsiteX6" fmla="*/ 7950 w 9973"/>
              <a:gd name="connsiteY6" fmla="*/ 8274 h 10924"/>
              <a:gd name="connsiteX7" fmla="*/ 9973 w 9973"/>
              <a:gd name="connsiteY7" fmla="*/ 9837 h 10924"/>
              <a:gd name="connsiteX8" fmla="*/ 9555 w 9973"/>
              <a:gd name="connsiteY8" fmla="*/ 2905 h 10924"/>
              <a:gd name="connsiteX9" fmla="*/ 7636 w 9973"/>
              <a:gd name="connsiteY9" fmla="*/ 0 h 10924"/>
              <a:gd name="connsiteX10" fmla="*/ 1358 w 9973"/>
              <a:gd name="connsiteY10" fmla="*/ 572 h 10924"/>
              <a:gd name="connsiteX0" fmla="*/ 1362 w 10000"/>
              <a:gd name="connsiteY0" fmla="*/ 524 h 10000"/>
              <a:gd name="connsiteX1" fmla="*/ 114 w 10000"/>
              <a:gd name="connsiteY1" fmla="*/ 2468 h 10000"/>
              <a:gd name="connsiteX2" fmla="*/ 110 w 10000"/>
              <a:gd name="connsiteY2" fmla="*/ 10000 h 10000"/>
              <a:gd name="connsiteX3" fmla="*/ 723 w 10000"/>
              <a:gd name="connsiteY3" fmla="*/ 7780 h 10000"/>
              <a:gd name="connsiteX4" fmla="*/ 3256 w 10000"/>
              <a:gd name="connsiteY4" fmla="*/ 7194 h 10000"/>
              <a:gd name="connsiteX5" fmla="*/ 6209 w 10000"/>
              <a:gd name="connsiteY5" fmla="*/ 8033 h 10000"/>
              <a:gd name="connsiteX6" fmla="*/ 7972 w 10000"/>
              <a:gd name="connsiteY6" fmla="*/ 7574 h 10000"/>
              <a:gd name="connsiteX7" fmla="*/ 10000 w 10000"/>
              <a:gd name="connsiteY7" fmla="*/ 9005 h 10000"/>
              <a:gd name="connsiteX8" fmla="*/ 9581 w 10000"/>
              <a:gd name="connsiteY8" fmla="*/ 2659 h 10000"/>
              <a:gd name="connsiteX9" fmla="*/ 7657 w 10000"/>
              <a:gd name="connsiteY9" fmla="*/ 0 h 10000"/>
              <a:gd name="connsiteX10" fmla="*/ 1362 w 10000"/>
              <a:gd name="connsiteY10" fmla="*/ 524 h 10000"/>
              <a:gd name="connsiteX0" fmla="*/ 1362 w 10000"/>
              <a:gd name="connsiteY0" fmla="*/ 524 h 10000"/>
              <a:gd name="connsiteX1" fmla="*/ 114 w 10000"/>
              <a:gd name="connsiteY1" fmla="*/ 2468 h 10000"/>
              <a:gd name="connsiteX2" fmla="*/ 110 w 10000"/>
              <a:gd name="connsiteY2" fmla="*/ 10000 h 10000"/>
              <a:gd name="connsiteX3" fmla="*/ 886 w 10000"/>
              <a:gd name="connsiteY3" fmla="*/ 6442 h 10000"/>
              <a:gd name="connsiteX4" fmla="*/ 3256 w 10000"/>
              <a:gd name="connsiteY4" fmla="*/ 7194 h 10000"/>
              <a:gd name="connsiteX5" fmla="*/ 6209 w 10000"/>
              <a:gd name="connsiteY5" fmla="*/ 8033 h 10000"/>
              <a:gd name="connsiteX6" fmla="*/ 7972 w 10000"/>
              <a:gd name="connsiteY6" fmla="*/ 7574 h 10000"/>
              <a:gd name="connsiteX7" fmla="*/ 10000 w 10000"/>
              <a:gd name="connsiteY7" fmla="*/ 9005 h 10000"/>
              <a:gd name="connsiteX8" fmla="*/ 9581 w 10000"/>
              <a:gd name="connsiteY8" fmla="*/ 2659 h 10000"/>
              <a:gd name="connsiteX9" fmla="*/ 7657 w 10000"/>
              <a:gd name="connsiteY9" fmla="*/ 0 h 10000"/>
              <a:gd name="connsiteX10" fmla="*/ 1362 w 10000"/>
              <a:gd name="connsiteY10" fmla="*/ 524 h 10000"/>
              <a:gd name="connsiteX0" fmla="*/ 1362 w 10000"/>
              <a:gd name="connsiteY0" fmla="*/ 524 h 10000"/>
              <a:gd name="connsiteX1" fmla="*/ 114 w 10000"/>
              <a:gd name="connsiteY1" fmla="*/ 2468 h 10000"/>
              <a:gd name="connsiteX2" fmla="*/ 110 w 10000"/>
              <a:gd name="connsiteY2" fmla="*/ 10000 h 10000"/>
              <a:gd name="connsiteX3" fmla="*/ 759 w 10000"/>
              <a:gd name="connsiteY3" fmla="*/ 7574 h 10000"/>
              <a:gd name="connsiteX4" fmla="*/ 3256 w 10000"/>
              <a:gd name="connsiteY4" fmla="*/ 7194 h 10000"/>
              <a:gd name="connsiteX5" fmla="*/ 6209 w 10000"/>
              <a:gd name="connsiteY5" fmla="*/ 8033 h 10000"/>
              <a:gd name="connsiteX6" fmla="*/ 7972 w 10000"/>
              <a:gd name="connsiteY6" fmla="*/ 7574 h 10000"/>
              <a:gd name="connsiteX7" fmla="*/ 10000 w 10000"/>
              <a:gd name="connsiteY7" fmla="*/ 9005 h 10000"/>
              <a:gd name="connsiteX8" fmla="*/ 9581 w 10000"/>
              <a:gd name="connsiteY8" fmla="*/ 2659 h 10000"/>
              <a:gd name="connsiteX9" fmla="*/ 7657 w 10000"/>
              <a:gd name="connsiteY9" fmla="*/ 0 h 10000"/>
              <a:gd name="connsiteX10" fmla="*/ 1362 w 10000"/>
              <a:gd name="connsiteY10" fmla="*/ 524 h 10000"/>
              <a:gd name="connsiteX0" fmla="*/ 1295 w 9933"/>
              <a:gd name="connsiteY0" fmla="*/ 524 h 10000"/>
              <a:gd name="connsiteX1" fmla="*/ 156 w 9933"/>
              <a:gd name="connsiteY1" fmla="*/ 2262 h 10000"/>
              <a:gd name="connsiteX2" fmla="*/ 43 w 9933"/>
              <a:gd name="connsiteY2" fmla="*/ 10000 h 10000"/>
              <a:gd name="connsiteX3" fmla="*/ 692 w 9933"/>
              <a:gd name="connsiteY3" fmla="*/ 7574 h 10000"/>
              <a:gd name="connsiteX4" fmla="*/ 3189 w 9933"/>
              <a:gd name="connsiteY4" fmla="*/ 7194 h 10000"/>
              <a:gd name="connsiteX5" fmla="*/ 6142 w 9933"/>
              <a:gd name="connsiteY5" fmla="*/ 8033 h 10000"/>
              <a:gd name="connsiteX6" fmla="*/ 7905 w 9933"/>
              <a:gd name="connsiteY6" fmla="*/ 7574 h 10000"/>
              <a:gd name="connsiteX7" fmla="*/ 9933 w 9933"/>
              <a:gd name="connsiteY7" fmla="*/ 9005 h 10000"/>
              <a:gd name="connsiteX8" fmla="*/ 9514 w 9933"/>
              <a:gd name="connsiteY8" fmla="*/ 2659 h 10000"/>
              <a:gd name="connsiteX9" fmla="*/ 7590 w 9933"/>
              <a:gd name="connsiteY9" fmla="*/ 0 h 10000"/>
              <a:gd name="connsiteX10" fmla="*/ 1295 w 9933"/>
              <a:gd name="connsiteY10" fmla="*/ 524 h 10000"/>
              <a:gd name="connsiteX0" fmla="*/ 1304 w 10000"/>
              <a:gd name="connsiteY0" fmla="*/ 524 h 10000"/>
              <a:gd name="connsiteX1" fmla="*/ 157 w 10000"/>
              <a:gd name="connsiteY1" fmla="*/ 2262 h 10000"/>
              <a:gd name="connsiteX2" fmla="*/ 43 w 10000"/>
              <a:gd name="connsiteY2" fmla="*/ 10000 h 10000"/>
              <a:gd name="connsiteX3" fmla="*/ 697 w 10000"/>
              <a:gd name="connsiteY3" fmla="*/ 7574 h 10000"/>
              <a:gd name="connsiteX4" fmla="*/ 3211 w 10000"/>
              <a:gd name="connsiteY4" fmla="*/ 7194 h 10000"/>
              <a:gd name="connsiteX5" fmla="*/ 6183 w 10000"/>
              <a:gd name="connsiteY5" fmla="*/ 8033 h 10000"/>
              <a:gd name="connsiteX6" fmla="*/ 7958 w 10000"/>
              <a:gd name="connsiteY6" fmla="*/ 7574 h 10000"/>
              <a:gd name="connsiteX7" fmla="*/ 10000 w 10000"/>
              <a:gd name="connsiteY7" fmla="*/ 9005 h 10000"/>
              <a:gd name="connsiteX8" fmla="*/ 9578 w 10000"/>
              <a:gd name="connsiteY8" fmla="*/ 2659 h 10000"/>
              <a:gd name="connsiteX9" fmla="*/ 7641 w 10000"/>
              <a:gd name="connsiteY9" fmla="*/ 0 h 10000"/>
              <a:gd name="connsiteX10" fmla="*/ 1304 w 10000"/>
              <a:gd name="connsiteY10" fmla="*/ 524 h 10000"/>
              <a:gd name="connsiteX0" fmla="*/ 1304 w 9874"/>
              <a:gd name="connsiteY0" fmla="*/ 524 h 10000"/>
              <a:gd name="connsiteX1" fmla="*/ 157 w 9874"/>
              <a:gd name="connsiteY1" fmla="*/ 2262 h 10000"/>
              <a:gd name="connsiteX2" fmla="*/ 43 w 9874"/>
              <a:gd name="connsiteY2" fmla="*/ 10000 h 10000"/>
              <a:gd name="connsiteX3" fmla="*/ 697 w 9874"/>
              <a:gd name="connsiteY3" fmla="*/ 7574 h 10000"/>
              <a:gd name="connsiteX4" fmla="*/ 3211 w 9874"/>
              <a:gd name="connsiteY4" fmla="*/ 7194 h 10000"/>
              <a:gd name="connsiteX5" fmla="*/ 6183 w 9874"/>
              <a:gd name="connsiteY5" fmla="*/ 8033 h 10000"/>
              <a:gd name="connsiteX6" fmla="*/ 7958 w 9874"/>
              <a:gd name="connsiteY6" fmla="*/ 7574 h 10000"/>
              <a:gd name="connsiteX7" fmla="*/ 9872 w 9874"/>
              <a:gd name="connsiteY7" fmla="*/ 9108 h 10000"/>
              <a:gd name="connsiteX8" fmla="*/ 9578 w 9874"/>
              <a:gd name="connsiteY8" fmla="*/ 2659 h 10000"/>
              <a:gd name="connsiteX9" fmla="*/ 7641 w 9874"/>
              <a:gd name="connsiteY9" fmla="*/ 0 h 10000"/>
              <a:gd name="connsiteX10" fmla="*/ 1304 w 9874"/>
              <a:gd name="connsiteY10" fmla="*/ 524 h 10000"/>
              <a:gd name="connsiteX0" fmla="*/ 1321 w 10011"/>
              <a:gd name="connsiteY0" fmla="*/ 524 h 10000"/>
              <a:gd name="connsiteX1" fmla="*/ 159 w 10011"/>
              <a:gd name="connsiteY1" fmla="*/ 2262 h 10000"/>
              <a:gd name="connsiteX2" fmla="*/ 44 w 10011"/>
              <a:gd name="connsiteY2" fmla="*/ 10000 h 10000"/>
              <a:gd name="connsiteX3" fmla="*/ 706 w 10011"/>
              <a:gd name="connsiteY3" fmla="*/ 7574 h 10000"/>
              <a:gd name="connsiteX4" fmla="*/ 3252 w 10011"/>
              <a:gd name="connsiteY4" fmla="*/ 7194 h 10000"/>
              <a:gd name="connsiteX5" fmla="*/ 6262 w 10011"/>
              <a:gd name="connsiteY5" fmla="*/ 8033 h 10000"/>
              <a:gd name="connsiteX6" fmla="*/ 8060 w 10011"/>
              <a:gd name="connsiteY6" fmla="*/ 7574 h 10000"/>
              <a:gd name="connsiteX7" fmla="*/ 9998 w 10011"/>
              <a:gd name="connsiteY7" fmla="*/ 9108 h 10000"/>
              <a:gd name="connsiteX8" fmla="*/ 9700 w 10011"/>
              <a:gd name="connsiteY8" fmla="*/ 2659 h 10000"/>
              <a:gd name="connsiteX9" fmla="*/ 7739 w 10011"/>
              <a:gd name="connsiteY9" fmla="*/ 0 h 10000"/>
              <a:gd name="connsiteX10" fmla="*/ 1321 w 10011"/>
              <a:gd name="connsiteY10" fmla="*/ 52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11" h="10000">
                <a:moveTo>
                  <a:pt x="1321" y="524"/>
                </a:moveTo>
                <a:cubicBezTo>
                  <a:pt x="404" y="536"/>
                  <a:pt x="349" y="1276"/>
                  <a:pt x="159" y="2262"/>
                </a:cubicBezTo>
                <a:cubicBezTo>
                  <a:pt x="-88" y="4394"/>
                  <a:pt x="21" y="8071"/>
                  <a:pt x="44" y="10000"/>
                </a:cubicBezTo>
                <a:cubicBezTo>
                  <a:pt x="281" y="8705"/>
                  <a:pt x="457" y="8094"/>
                  <a:pt x="706" y="7574"/>
                </a:cubicBezTo>
                <a:cubicBezTo>
                  <a:pt x="1456" y="6044"/>
                  <a:pt x="2094" y="6048"/>
                  <a:pt x="3252" y="7194"/>
                </a:cubicBezTo>
                <a:cubicBezTo>
                  <a:pt x="3844" y="7589"/>
                  <a:pt x="5262" y="10593"/>
                  <a:pt x="6262" y="8033"/>
                </a:cubicBezTo>
                <a:cubicBezTo>
                  <a:pt x="7244" y="7232"/>
                  <a:pt x="7550" y="7494"/>
                  <a:pt x="8060" y="7574"/>
                </a:cubicBezTo>
                <a:cubicBezTo>
                  <a:pt x="8783" y="8021"/>
                  <a:pt x="9321" y="8700"/>
                  <a:pt x="9998" y="9108"/>
                </a:cubicBezTo>
                <a:cubicBezTo>
                  <a:pt x="10052" y="5182"/>
                  <a:pt x="9937" y="4356"/>
                  <a:pt x="9700" y="2659"/>
                </a:cubicBezTo>
                <a:cubicBezTo>
                  <a:pt x="9426" y="959"/>
                  <a:pt x="8977" y="16"/>
                  <a:pt x="7739" y="0"/>
                </a:cubicBezTo>
                <a:cubicBezTo>
                  <a:pt x="6362" y="29"/>
                  <a:pt x="2604" y="449"/>
                  <a:pt x="1321" y="524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>
              <a:solidFill>
                <a:schemeClr val="bg1"/>
              </a:solidFill>
            </a:endParaRPr>
          </a:p>
        </p:txBody>
      </p:sp>
      <p:pic>
        <p:nvPicPr>
          <p:cNvPr id="18" name="Picture 33" descr="CAN55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6559471" y="1555520"/>
            <a:ext cx="1667356" cy="47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3" descr="CAN55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077589" y="1618752"/>
            <a:ext cx="1667356" cy="47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6" descr="CIC55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6022" y="365185"/>
            <a:ext cx="1800846" cy="298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CIC55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8783" y="333344"/>
            <a:ext cx="1800846" cy="298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Fabricate master cast</a:t>
            </a:r>
          </a:p>
        </p:txBody>
      </p:sp>
      <p:sp>
        <p:nvSpPr>
          <p:cNvPr id="22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3950" y="8402"/>
                  <a:pt x="5236" y="10727"/>
                  <a:pt x="6341" y="8775"/>
                </a:cubicBezTo>
                <a:cubicBezTo>
                  <a:pt x="7302" y="7900"/>
                  <a:pt x="7601" y="8186"/>
                  <a:pt x="8099" y="8274"/>
                </a:cubicBezTo>
                <a:cubicBezTo>
                  <a:pt x="8807" y="87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14" name="Picture 33" descr="CAN55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077588" y="2472117"/>
            <a:ext cx="1667356" cy="47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3" descr="CAN55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557910" y="2441637"/>
            <a:ext cx="1667356" cy="47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64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78000"/>
            <a:ext cx="279805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349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3950" y="8402"/>
                  <a:pt x="5236" y="10727"/>
                  <a:pt x="6341" y="8775"/>
                </a:cubicBezTo>
                <a:cubicBezTo>
                  <a:pt x="7302" y="7900"/>
                  <a:pt x="7601" y="8186"/>
                  <a:pt x="8099" y="8274"/>
                </a:cubicBezTo>
                <a:cubicBezTo>
                  <a:pt x="8807" y="87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7" y="1096343"/>
            <a:ext cx="5643563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PFM prosthesis:</a:t>
            </a:r>
          </a:p>
          <a:p>
            <a:pPr marL="342900" indent="-342900">
              <a:spcBef>
                <a:spcPct val="20000"/>
              </a:spcBef>
            </a:pP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Seat  </a:t>
            </a: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Burn-out cylinder securely </a:t>
            </a: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into </a:t>
            </a: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Lab analog</a:t>
            </a:r>
          </a:p>
        </p:txBody>
      </p:sp>
      <p:pic>
        <p:nvPicPr>
          <p:cNvPr id="14" name="Picture 33" descr="CAN55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077588" y="2472117"/>
            <a:ext cx="1667356" cy="47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3" descr="CAN55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557910" y="2441637"/>
            <a:ext cx="1667356" cy="47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6" descr="CBC55B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5870" y="703673"/>
            <a:ext cx="1635842" cy="346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6" descr="CBC55B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6757" y="-1120586"/>
            <a:ext cx="1635842" cy="346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65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78000"/>
            <a:ext cx="2798857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271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7"/>
          <p:cNvSpPr>
            <a:spLocks/>
          </p:cNvSpPr>
          <p:nvPr/>
        </p:nvSpPr>
        <p:spPr bwMode="auto">
          <a:xfrm>
            <a:off x="3708400" y="2287588"/>
            <a:ext cx="4951413" cy="1776412"/>
          </a:xfrm>
          <a:custGeom>
            <a:avLst/>
            <a:gdLst>
              <a:gd name="T0" fmla="*/ 858 w 3738"/>
              <a:gd name="T1" fmla="*/ 1418 h 1437"/>
              <a:gd name="T2" fmla="*/ 463 w 3738"/>
              <a:gd name="T3" fmla="*/ 1384 h 1437"/>
              <a:gd name="T4" fmla="*/ 215 w 3738"/>
              <a:gd name="T5" fmla="*/ 1170 h 1437"/>
              <a:gd name="T6" fmla="*/ 54 w 3738"/>
              <a:gd name="T7" fmla="*/ 835 h 1437"/>
              <a:gd name="T8" fmla="*/ 7 w 3738"/>
              <a:gd name="T9" fmla="*/ 427 h 1437"/>
              <a:gd name="T10" fmla="*/ 94 w 3738"/>
              <a:gd name="T11" fmla="*/ 159 h 1437"/>
              <a:gd name="T12" fmla="*/ 262 w 3738"/>
              <a:gd name="T13" fmla="*/ 25 h 1437"/>
              <a:gd name="T14" fmla="*/ 499 w 3738"/>
              <a:gd name="T15" fmla="*/ 10 h 1437"/>
              <a:gd name="T16" fmla="*/ 931 w 3738"/>
              <a:gd name="T17" fmla="*/ 70 h 1437"/>
              <a:gd name="T18" fmla="*/ 1405 w 3738"/>
              <a:gd name="T19" fmla="*/ 10 h 1437"/>
              <a:gd name="T20" fmla="*/ 1682 w 3738"/>
              <a:gd name="T21" fmla="*/ 51 h 1437"/>
              <a:gd name="T22" fmla="*/ 1869 w 3738"/>
              <a:gd name="T23" fmla="*/ 192 h 1437"/>
              <a:gd name="T24" fmla="*/ 2070 w 3738"/>
              <a:gd name="T25" fmla="*/ 45 h 1437"/>
              <a:gd name="T26" fmla="*/ 2291 w 3738"/>
              <a:gd name="T27" fmla="*/ 11 h 1437"/>
              <a:gd name="T28" fmla="*/ 2804 w 3738"/>
              <a:gd name="T29" fmla="*/ 93 h 1437"/>
              <a:gd name="T30" fmla="*/ 3296 w 3738"/>
              <a:gd name="T31" fmla="*/ 31 h 1437"/>
              <a:gd name="T32" fmla="*/ 3523 w 3738"/>
              <a:gd name="T33" fmla="*/ 65 h 1437"/>
              <a:gd name="T34" fmla="*/ 3651 w 3738"/>
              <a:gd name="T35" fmla="*/ 179 h 1437"/>
              <a:gd name="T36" fmla="*/ 3731 w 3738"/>
              <a:gd name="T37" fmla="*/ 433 h 1437"/>
              <a:gd name="T38" fmla="*/ 3691 w 3738"/>
              <a:gd name="T39" fmla="*/ 802 h 1437"/>
              <a:gd name="T40" fmla="*/ 3523 w 3738"/>
              <a:gd name="T41" fmla="*/ 1137 h 1437"/>
              <a:gd name="T42" fmla="*/ 3162 w 3738"/>
              <a:gd name="T43" fmla="*/ 1391 h 1437"/>
              <a:gd name="T44" fmla="*/ 2432 w 3738"/>
              <a:gd name="T45" fmla="*/ 1411 h 1437"/>
              <a:gd name="T46" fmla="*/ 2144 w 3738"/>
              <a:gd name="T47" fmla="*/ 1297 h 1437"/>
              <a:gd name="T48" fmla="*/ 1970 w 3738"/>
              <a:gd name="T49" fmla="*/ 1110 h 1437"/>
              <a:gd name="T50" fmla="*/ 1869 w 3738"/>
              <a:gd name="T51" fmla="*/ 982 h 1437"/>
              <a:gd name="T52" fmla="*/ 1755 w 3738"/>
              <a:gd name="T53" fmla="*/ 1090 h 1437"/>
              <a:gd name="T54" fmla="*/ 1568 w 3738"/>
              <a:gd name="T55" fmla="*/ 1277 h 1437"/>
              <a:gd name="T56" fmla="*/ 1347 w 3738"/>
              <a:gd name="T57" fmla="*/ 1398 h 1437"/>
              <a:gd name="T58" fmla="*/ 858 w 3738"/>
              <a:gd name="T59" fmla="*/ 1418 h 14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738"/>
              <a:gd name="T91" fmla="*/ 0 h 1437"/>
              <a:gd name="T92" fmla="*/ 3738 w 3738"/>
              <a:gd name="T93" fmla="*/ 1437 h 1437"/>
              <a:gd name="connsiteX0" fmla="*/ 2295 w 10000"/>
              <a:gd name="connsiteY0" fmla="*/ 9868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28" fmla="*/ 2295 w 10000"/>
              <a:gd name="connsiteY28" fmla="*/ 9868 h 10000"/>
              <a:gd name="connsiteX0" fmla="*/ 4195 w 10000"/>
              <a:gd name="connsiteY0" fmla="*/ 8887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4195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57 w 10000"/>
              <a:gd name="connsiteY25" fmla="*/ 645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9866"/>
              <a:gd name="connsiteX1" fmla="*/ 1055 w 10000"/>
              <a:gd name="connsiteY1" fmla="*/ 8872 h 9866"/>
              <a:gd name="connsiteX2" fmla="*/ 144 w 10000"/>
              <a:gd name="connsiteY2" fmla="*/ 5811 h 9866"/>
              <a:gd name="connsiteX3" fmla="*/ 19 w 10000"/>
              <a:gd name="connsiteY3" fmla="*/ 2971 h 9866"/>
              <a:gd name="connsiteX4" fmla="*/ 251 w 10000"/>
              <a:gd name="connsiteY4" fmla="*/ 1106 h 9866"/>
              <a:gd name="connsiteX5" fmla="*/ 701 w 10000"/>
              <a:gd name="connsiteY5" fmla="*/ 174 h 9866"/>
              <a:gd name="connsiteX6" fmla="*/ 1335 w 10000"/>
              <a:gd name="connsiteY6" fmla="*/ 70 h 9866"/>
              <a:gd name="connsiteX7" fmla="*/ 2491 w 10000"/>
              <a:gd name="connsiteY7" fmla="*/ 487 h 9866"/>
              <a:gd name="connsiteX8" fmla="*/ 3759 w 10000"/>
              <a:gd name="connsiteY8" fmla="*/ 70 h 9866"/>
              <a:gd name="connsiteX9" fmla="*/ 4500 w 10000"/>
              <a:gd name="connsiteY9" fmla="*/ 355 h 9866"/>
              <a:gd name="connsiteX10" fmla="*/ 5000 w 10000"/>
              <a:gd name="connsiteY10" fmla="*/ 1336 h 9866"/>
              <a:gd name="connsiteX11" fmla="*/ 5538 w 10000"/>
              <a:gd name="connsiteY11" fmla="*/ 313 h 9866"/>
              <a:gd name="connsiteX12" fmla="*/ 6129 w 10000"/>
              <a:gd name="connsiteY12" fmla="*/ 77 h 9866"/>
              <a:gd name="connsiteX13" fmla="*/ 7501 w 10000"/>
              <a:gd name="connsiteY13" fmla="*/ 647 h 9866"/>
              <a:gd name="connsiteX14" fmla="*/ 8818 w 10000"/>
              <a:gd name="connsiteY14" fmla="*/ 216 h 9866"/>
              <a:gd name="connsiteX15" fmla="*/ 9425 w 10000"/>
              <a:gd name="connsiteY15" fmla="*/ 452 h 9866"/>
              <a:gd name="connsiteX16" fmla="*/ 9767 w 10000"/>
              <a:gd name="connsiteY16" fmla="*/ 1246 h 9866"/>
              <a:gd name="connsiteX17" fmla="*/ 9981 w 10000"/>
              <a:gd name="connsiteY17" fmla="*/ 3013 h 9866"/>
              <a:gd name="connsiteX18" fmla="*/ 9874 w 10000"/>
              <a:gd name="connsiteY18" fmla="*/ 5581 h 9866"/>
              <a:gd name="connsiteX19" fmla="*/ 9425 w 10000"/>
              <a:gd name="connsiteY19" fmla="*/ 7912 h 9866"/>
              <a:gd name="connsiteX20" fmla="*/ 8459 w 10000"/>
              <a:gd name="connsiteY20" fmla="*/ 9680 h 9866"/>
              <a:gd name="connsiteX21" fmla="*/ 5736 w 10000"/>
              <a:gd name="connsiteY21" fmla="*/ 9026 h 9866"/>
              <a:gd name="connsiteX22" fmla="*/ 5270 w 10000"/>
              <a:gd name="connsiteY22" fmla="*/ 7724 h 9866"/>
              <a:gd name="connsiteX23" fmla="*/ 4935 w 10000"/>
              <a:gd name="connsiteY23" fmla="*/ 6129 h 9866"/>
              <a:gd name="connsiteX24" fmla="*/ 4576 w 10000"/>
              <a:gd name="connsiteY24" fmla="*/ 7287 h 9866"/>
              <a:gd name="connsiteX25" fmla="*/ 3850 w 10000"/>
              <a:gd name="connsiteY25" fmla="*/ 8887 h 9866"/>
              <a:gd name="connsiteX0" fmla="*/ 3850 w 10000"/>
              <a:gd name="connsiteY0" fmla="*/ 9008 h 9479"/>
              <a:gd name="connsiteX1" fmla="*/ 1055 w 10000"/>
              <a:gd name="connsiteY1" fmla="*/ 8992 h 9479"/>
              <a:gd name="connsiteX2" fmla="*/ 144 w 10000"/>
              <a:gd name="connsiteY2" fmla="*/ 5890 h 9479"/>
              <a:gd name="connsiteX3" fmla="*/ 19 w 10000"/>
              <a:gd name="connsiteY3" fmla="*/ 3011 h 9479"/>
              <a:gd name="connsiteX4" fmla="*/ 251 w 10000"/>
              <a:gd name="connsiteY4" fmla="*/ 1121 h 9479"/>
              <a:gd name="connsiteX5" fmla="*/ 701 w 10000"/>
              <a:gd name="connsiteY5" fmla="*/ 176 h 9479"/>
              <a:gd name="connsiteX6" fmla="*/ 1335 w 10000"/>
              <a:gd name="connsiteY6" fmla="*/ 71 h 9479"/>
              <a:gd name="connsiteX7" fmla="*/ 2491 w 10000"/>
              <a:gd name="connsiteY7" fmla="*/ 494 h 9479"/>
              <a:gd name="connsiteX8" fmla="*/ 3759 w 10000"/>
              <a:gd name="connsiteY8" fmla="*/ 71 h 9479"/>
              <a:gd name="connsiteX9" fmla="*/ 4500 w 10000"/>
              <a:gd name="connsiteY9" fmla="*/ 360 h 9479"/>
              <a:gd name="connsiteX10" fmla="*/ 5000 w 10000"/>
              <a:gd name="connsiteY10" fmla="*/ 1354 h 9479"/>
              <a:gd name="connsiteX11" fmla="*/ 5538 w 10000"/>
              <a:gd name="connsiteY11" fmla="*/ 317 h 9479"/>
              <a:gd name="connsiteX12" fmla="*/ 6129 w 10000"/>
              <a:gd name="connsiteY12" fmla="*/ 78 h 9479"/>
              <a:gd name="connsiteX13" fmla="*/ 7501 w 10000"/>
              <a:gd name="connsiteY13" fmla="*/ 656 h 9479"/>
              <a:gd name="connsiteX14" fmla="*/ 8818 w 10000"/>
              <a:gd name="connsiteY14" fmla="*/ 219 h 9479"/>
              <a:gd name="connsiteX15" fmla="*/ 9425 w 10000"/>
              <a:gd name="connsiteY15" fmla="*/ 458 h 9479"/>
              <a:gd name="connsiteX16" fmla="*/ 9767 w 10000"/>
              <a:gd name="connsiteY16" fmla="*/ 1263 h 9479"/>
              <a:gd name="connsiteX17" fmla="*/ 9981 w 10000"/>
              <a:gd name="connsiteY17" fmla="*/ 3054 h 9479"/>
              <a:gd name="connsiteX18" fmla="*/ 9874 w 10000"/>
              <a:gd name="connsiteY18" fmla="*/ 5657 h 9479"/>
              <a:gd name="connsiteX19" fmla="*/ 9425 w 10000"/>
              <a:gd name="connsiteY19" fmla="*/ 8019 h 9479"/>
              <a:gd name="connsiteX20" fmla="*/ 8880 w 10000"/>
              <a:gd name="connsiteY20" fmla="*/ 8849 h 9479"/>
              <a:gd name="connsiteX21" fmla="*/ 5736 w 10000"/>
              <a:gd name="connsiteY21" fmla="*/ 9149 h 9479"/>
              <a:gd name="connsiteX22" fmla="*/ 5270 w 10000"/>
              <a:gd name="connsiteY22" fmla="*/ 7829 h 9479"/>
              <a:gd name="connsiteX23" fmla="*/ 4935 w 10000"/>
              <a:gd name="connsiteY23" fmla="*/ 6212 h 9479"/>
              <a:gd name="connsiteX24" fmla="*/ 4576 w 10000"/>
              <a:gd name="connsiteY24" fmla="*/ 7386 h 9479"/>
              <a:gd name="connsiteX25" fmla="*/ 3850 w 10000"/>
              <a:gd name="connsiteY25" fmla="*/ 9008 h 9479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9681"/>
              <a:gd name="connsiteX1" fmla="*/ 1055 w 10000"/>
              <a:gd name="connsiteY1" fmla="*/ 9486 h 9681"/>
              <a:gd name="connsiteX2" fmla="*/ 144 w 10000"/>
              <a:gd name="connsiteY2" fmla="*/ 6214 h 9681"/>
              <a:gd name="connsiteX3" fmla="*/ 19 w 10000"/>
              <a:gd name="connsiteY3" fmla="*/ 3176 h 9681"/>
              <a:gd name="connsiteX4" fmla="*/ 251 w 10000"/>
              <a:gd name="connsiteY4" fmla="*/ 1183 h 9681"/>
              <a:gd name="connsiteX5" fmla="*/ 701 w 10000"/>
              <a:gd name="connsiteY5" fmla="*/ 186 h 9681"/>
              <a:gd name="connsiteX6" fmla="*/ 1335 w 10000"/>
              <a:gd name="connsiteY6" fmla="*/ 75 h 9681"/>
              <a:gd name="connsiteX7" fmla="*/ 2491 w 10000"/>
              <a:gd name="connsiteY7" fmla="*/ 521 h 9681"/>
              <a:gd name="connsiteX8" fmla="*/ 3759 w 10000"/>
              <a:gd name="connsiteY8" fmla="*/ 75 h 9681"/>
              <a:gd name="connsiteX9" fmla="*/ 4500 w 10000"/>
              <a:gd name="connsiteY9" fmla="*/ 380 h 9681"/>
              <a:gd name="connsiteX10" fmla="*/ 5000 w 10000"/>
              <a:gd name="connsiteY10" fmla="*/ 1428 h 9681"/>
              <a:gd name="connsiteX11" fmla="*/ 5538 w 10000"/>
              <a:gd name="connsiteY11" fmla="*/ 334 h 9681"/>
              <a:gd name="connsiteX12" fmla="*/ 6129 w 10000"/>
              <a:gd name="connsiteY12" fmla="*/ 82 h 9681"/>
              <a:gd name="connsiteX13" fmla="*/ 7501 w 10000"/>
              <a:gd name="connsiteY13" fmla="*/ 692 h 9681"/>
              <a:gd name="connsiteX14" fmla="*/ 8818 w 10000"/>
              <a:gd name="connsiteY14" fmla="*/ 231 h 9681"/>
              <a:gd name="connsiteX15" fmla="*/ 9425 w 10000"/>
              <a:gd name="connsiteY15" fmla="*/ 483 h 9681"/>
              <a:gd name="connsiteX16" fmla="*/ 9767 w 10000"/>
              <a:gd name="connsiteY16" fmla="*/ 1332 h 9681"/>
              <a:gd name="connsiteX17" fmla="*/ 9981 w 10000"/>
              <a:gd name="connsiteY17" fmla="*/ 3222 h 9681"/>
              <a:gd name="connsiteX18" fmla="*/ 9874 w 10000"/>
              <a:gd name="connsiteY18" fmla="*/ 5968 h 9681"/>
              <a:gd name="connsiteX19" fmla="*/ 8880 w 10000"/>
              <a:gd name="connsiteY19" fmla="*/ 9335 h 9681"/>
              <a:gd name="connsiteX20" fmla="*/ 6082 w 10000"/>
              <a:gd name="connsiteY20" fmla="*/ 9333 h 9681"/>
              <a:gd name="connsiteX21" fmla="*/ 5270 w 10000"/>
              <a:gd name="connsiteY21" fmla="*/ 8259 h 9681"/>
              <a:gd name="connsiteX22" fmla="*/ 4935 w 10000"/>
              <a:gd name="connsiteY22" fmla="*/ 6553 h 9681"/>
              <a:gd name="connsiteX23" fmla="*/ 4576 w 10000"/>
              <a:gd name="connsiteY23" fmla="*/ 7792 h 9681"/>
              <a:gd name="connsiteX24" fmla="*/ 3850 w 10000"/>
              <a:gd name="connsiteY24" fmla="*/ 9503 h 9681"/>
              <a:gd name="connsiteX0" fmla="*/ 3850 w 10000"/>
              <a:gd name="connsiteY0" fmla="*/ 9816 h 9872"/>
              <a:gd name="connsiteX1" fmla="*/ 1055 w 10000"/>
              <a:gd name="connsiteY1" fmla="*/ 9799 h 9872"/>
              <a:gd name="connsiteX2" fmla="*/ 144 w 10000"/>
              <a:gd name="connsiteY2" fmla="*/ 6419 h 9872"/>
              <a:gd name="connsiteX3" fmla="*/ 19 w 10000"/>
              <a:gd name="connsiteY3" fmla="*/ 3281 h 9872"/>
              <a:gd name="connsiteX4" fmla="*/ 251 w 10000"/>
              <a:gd name="connsiteY4" fmla="*/ 1222 h 9872"/>
              <a:gd name="connsiteX5" fmla="*/ 701 w 10000"/>
              <a:gd name="connsiteY5" fmla="*/ 192 h 9872"/>
              <a:gd name="connsiteX6" fmla="*/ 1335 w 10000"/>
              <a:gd name="connsiteY6" fmla="*/ 77 h 9872"/>
              <a:gd name="connsiteX7" fmla="*/ 2491 w 10000"/>
              <a:gd name="connsiteY7" fmla="*/ 538 h 9872"/>
              <a:gd name="connsiteX8" fmla="*/ 3759 w 10000"/>
              <a:gd name="connsiteY8" fmla="*/ 77 h 9872"/>
              <a:gd name="connsiteX9" fmla="*/ 4500 w 10000"/>
              <a:gd name="connsiteY9" fmla="*/ 393 h 9872"/>
              <a:gd name="connsiteX10" fmla="*/ 5000 w 10000"/>
              <a:gd name="connsiteY10" fmla="*/ 1475 h 9872"/>
              <a:gd name="connsiteX11" fmla="*/ 5538 w 10000"/>
              <a:gd name="connsiteY11" fmla="*/ 345 h 9872"/>
              <a:gd name="connsiteX12" fmla="*/ 6129 w 10000"/>
              <a:gd name="connsiteY12" fmla="*/ 85 h 9872"/>
              <a:gd name="connsiteX13" fmla="*/ 7501 w 10000"/>
              <a:gd name="connsiteY13" fmla="*/ 715 h 9872"/>
              <a:gd name="connsiteX14" fmla="*/ 8818 w 10000"/>
              <a:gd name="connsiteY14" fmla="*/ 239 h 9872"/>
              <a:gd name="connsiteX15" fmla="*/ 9425 w 10000"/>
              <a:gd name="connsiteY15" fmla="*/ 499 h 9872"/>
              <a:gd name="connsiteX16" fmla="*/ 9767 w 10000"/>
              <a:gd name="connsiteY16" fmla="*/ 1376 h 9872"/>
              <a:gd name="connsiteX17" fmla="*/ 9981 w 10000"/>
              <a:gd name="connsiteY17" fmla="*/ 3328 h 9872"/>
              <a:gd name="connsiteX18" fmla="*/ 9874 w 10000"/>
              <a:gd name="connsiteY18" fmla="*/ 6165 h 9872"/>
              <a:gd name="connsiteX19" fmla="*/ 8880 w 10000"/>
              <a:gd name="connsiteY19" fmla="*/ 9643 h 9872"/>
              <a:gd name="connsiteX20" fmla="*/ 6082 w 10000"/>
              <a:gd name="connsiteY20" fmla="*/ 9641 h 9872"/>
              <a:gd name="connsiteX21" fmla="*/ 5270 w 10000"/>
              <a:gd name="connsiteY21" fmla="*/ 8531 h 9872"/>
              <a:gd name="connsiteX22" fmla="*/ 4935 w 10000"/>
              <a:gd name="connsiteY22" fmla="*/ 6769 h 9872"/>
              <a:gd name="connsiteX23" fmla="*/ 4576 w 10000"/>
              <a:gd name="connsiteY23" fmla="*/ 8049 h 9872"/>
              <a:gd name="connsiteX24" fmla="*/ 3850 w 10000"/>
              <a:gd name="connsiteY24" fmla="*/ 9816 h 9872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270 w 10000"/>
              <a:gd name="connsiteY21" fmla="*/ 8642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30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10046 h 10103"/>
              <a:gd name="connsiteX1" fmla="*/ 1055 w 10000"/>
              <a:gd name="connsiteY1" fmla="*/ 10029 h 10103"/>
              <a:gd name="connsiteX2" fmla="*/ 144 w 10000"/>
              <a:gd name="connsiteY2" fmla="*/ 6605 h 10103"/>
              <a:gd name="connsiteX3" fmla="*/ 19 w 10000"/>
              <a:gd name="connsiteY3" fmla="*/ 3427 h 10103"/>
              <a:gd name="connsiteX4" fmla="*/ 251 w 10000"/>
              <a:gd name="connsiteY4" fmla="*/ 1341 h 10103"/>
              <a:gd name="connsiteX5" fmla="*/ 701 w 10000"/>
              <a:gd name="connsiteY5" fmla="*/ 297 h 10103"/>
              <a:gd name="connsiteX6" fmla="*/ 1335 w 10000"/>
              <a:gd name="connsiteY6" fmla="*/ 181 h 10103"/>
              <a:gd name="connsiteX7" fmla="*/ 2491 w 10000"/>
              <a:gd name="connsiteY7" fmla="*/ 648 h 10103"/>
              <a:gd name="connsiteX8" fmla="*/ 3759 w 10000"/>
              <a:gd name="connsiteY8" fmla="*/ 181 h 10103"/>
              <a:gd name="connsiteX9" fmla="*/ 4500 w 10000"/>
              <a:gd name="connsiteY9" fmla="*/ 501 h 10103"/>
              <a:gd name="connsiteX10" fmla="*/ 4968 w 10000"/>
              <a:gd name="connsiteY10" fmla="*/ 1627 h 10103"/>
              <a:gd name="connsiteX11" fmla="*/ 5430 w 10000"/>
              <a:gd name="connsiteY11" fmla="*/ 422 h 10103"/>
              <a:gd name="connsiteX12" fmla="*/ 6140 w 10000"/>
              <a:gd name="connsiteY12" fmla="*/ 68 h 10103"/>
              <a:gd name="connsiteX13" fmla="*/ 7501 w 10000"/>
              <a:gd name="connsiteY13" fmla="*/ 827 h 10103"/>
              <a:gd name="connsiteX14" fmla="*/ 8818 w 10000"/>
              <a:gd name="connsiteY14" fmla="*/ 345 h 10103"/>
              <a:gd name="connsiteX15" fmla="*/ 9425 w 10000"/>
              <a:gd name="connsiteY15" fmla="*/ 608 h 10103"/>
              <a:gd name="connsiteX16" fmla="*/ 9767 w 10000"/>
              <a:gd name="connsiteY16" fmla="*/ 1497 h 10103"/>
              <a:gd name="connsiteX17" fmla="*/ 9981 w 10000"/>
              <a:gd name="connsiteY17" fmla="*/ 3474 h 10103"/>
              <a:gd name="connsiteX18" fmla="*/ 9874 w 10000"/>
              <a:gd name="connsiteY18" fmla="*/ 6348 h 10103"/>
              <a:gd name="connsiteX19" fmla="*/ 8880 w 10000"/>
              <a:gd name="connsiteY19" fmla="*/ 9871 h 10103"/>
              <a:gd name="connsiteX20" fmla="*/ 6039 w 10000"/>
              <a:gd name="connsiteY20" fmla="*/ 9808 h 10103"/>
              <a:gd name="connsiteX21" fmla="*/ 5378 w 10000"/>
              <a:gd name="connsiteY21" fmla="*/ 8623 h 10103"/>
              <a:gd name="connsiteX22" fmla="*/ 4935 w 10000"/>
              <a:gd name="connsiteY22" fmla="*/ 6960 h 10103"/>
              <a:gd name="connsiteX23" fmla="*/ 4576 w 10000"/>
              <a:gd name="connsiteY23" fmla="*/ 8256 h 10103"/>
              <a:gd name="connsiteX24" fmla="*/ 3850 w 10000"/>
              <a:gd name="connsiteY24" fmla="*/ 10046 h 10103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818 w 10000"/>
              <a:gd name="connsiteY14" fmla="*/ 324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764 w 10000"/>
              <a:gd name="connsiteY14" fmla="*/ 172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gradFill>
            <a:gsLst>
              <a:gs pos="0">
                <a:sysClr val="windowText" lastClr="000000">
                  <a:lumMod val="75000"/>
                </a:sysClr>
              </a:gs>
              <a:gs pos="31668">
                <a:srgbClr val="BFBFBF"/>
              </a:gs>
              <a:gs pos="42000">
                <a:sysClr val="windowText" lastClr="000000">
                  <a:lumMod val="75000"/>
                </a:sysClr>
              </a:gs>
              <a:gs pos="91000">
                <a:sysClr val="windowText" lastClr="000000">
                  <a:lumMod val="50000"/>
                </a:sysClr>
              </a:gs>
            </a:gsLst>
            <a:lin ang="5400000" scaled="0"/>
          </a:gradFill>
          <a:ln w="12700">
            <a:noFill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2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3950" y="8402"/>
                  <a:pt x="5236" y="10727"/>
                  <a:pt x="6341" y="8775"/>
                </a:cubicBezTo>
                <a:cubicBezTo>
                  <a:pt x="7302" y="7900"/>
                  <a:pt x="7601" y="8186"/>
                  <a:pt x="8099" y="8274"/>
                </a:cubicBezTo>
                <a:cubicBezTo>
                  <a:pt x="8807" y="87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Wax-up</a:t>
            </a:r>
          </a:p>
          <a:p>
            <a:pPr marL="342900" indent="-342900">
              <a:spcBef>
                <a:spcPct val="20000"/>
              </a:spcBef>
            </a:pP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25" name="Picture 33" descr="CAN55LL"/>
          <p:cNvPicPr>
            <a:picLocks noChangeAspect="1" noChangeArrowheads="1"/>
          </p:cNvPicPr>
          <p:nvPr/>
        </p:nvPicPr>
        <p:blipFill>
          <a:blip r:embed="rId3" cstate="print"/>
          <a:srcRect b="8843"/>
          <a:stretch>
            <a:fillRect/>
          </a:stretch>
        </p:blipFill>
        <p:spPr bwMode="auto">
          <a:xfrm rot="10800000">
            <a:off x="4077588" y="2890345"/>
            <a:ext cx="1667356" cy="431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3" descr="CAN55LL"/>
          <p:cNvPicPr>
            <a:picLocks noChangeAspect="1" noChangeArrowheads="1"/>
          </p:cNvPicPr>
          <p:nvPr/>
        </p:nvPicPr>
        <p:blipFill>
          <a:blip r:embed="rId3" cstate="print"/>
          <a:srcRect b="9044"/>
          <a:stretch>
            <a:fillRect/>
          </a:stretch>
        </p:blipFill>
        <p:spPr bwMode="auto">
          <a:xfrm rot="10800000">
            <a:off x="6557910" y="2869325"/>
            <a:ext cx="1667356" cy="430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7" descr="CBC55BL"/>
          <p:cNvPicPr>
            <a:picLocks noChangeAspect="1" noChangeArrowheads="1"/>
          </p:cNvPicPr>
          <p:nvPr/>
        </p:nvPicPr>
        <p:blipFill>
          <a:blip r:embed="rId4" cstate="print"/>
          <a:srcRect t="62172"/>
          <a:stretch>
            <a:fillRect/>
          </a:stretch>
        </p:blipFill>
        <p:spPr bwMode="auto">
          <a:xfrm>
            <a:off x="4145870" y="2858814"/>
            <a:ext cx="1634400" cy="13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CBC55BL"/>
          <p:cNvPicPr>
            <a:picLocks noChangeAspect="1" noChangeArrowheads="1"/>
          </p:cNvPicPr>
          <p:nvPr/>
        </p:nvPicPr>
        <p:blipFill>
          <a:blip r:embed="rId4" cstate="print"/>
          <a:srcRect t="63458"/>
          <a:stretch>
            <a:fillRect/>
          </a:stretch>
        </p:blipFill>
        <p:spPr bwMode="auto">
          <a:xfrm>
            <a:off x="6626279" y="2869324"/>
            <a:ext cx="1634400" cy="126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37"/>
          <p:cNvSpPr>
            <a:spLocks/>
          </p:cNvSpPr>
          <p:nvPr/>
        </p:nvSpPr>
        <p:spPr bwMode="auto">
          <a:xfrm>
            <a:off x="3707963" y="2287276"/>
            <a:ext cx="4951944" cy="1777097"/>
          </a:xfrm>
          <a:custGeom>
            <a:avLst/>
            <a:gdLst>
              <a:gd name="T0" fmla="*/ 858 w 3738"/>
              <a:gd name="T1" fmla="*/ 1418 h 1437"/>
              <a:gd name="T2" fmla="*/ 463 w 3738"/>
              <a:gd name="T3" fmla="*/ 1384 h 1437"/>
              <a:gd name="T4" fmla="*/ 215 w 3738"/>
              <a:gd name="T5" fmla="*/ 1170 h 1437"/>
              <a:gd name="T6" fmla="*/ 54 w 3738"/>
              <a:gd name="T7" fmla="*/ 835 h 1437"/>
              <a:gd name="T8" fmla="*/ 7 w 3738"/>
              <a:gd name="T9" fmla="*/ 427 h 1437"/>
              <a:gd name="T10" fmla="*/ 94 w 3738"/>
              <a:gd name="T11" fmla="*/ 159 h 1437"/>
              <a:gd name="T12" fmla="*/ 262 w 3738"/>
              <a:gd name="T13" fmla="*/ 25 h 1437"/>
              <a:gd name="T14" fmla="*/ 499 w 3738"/>
              <a:gd name="T15" fmla="*/ 10 h 1437"/>
              <a:gd name="T16" fmla="*/ 931 w 3738"/>
              <a:gd name="T17" fmla="*/ 70 h 1437"/>
              <a:gd name="T18" fmla="*/ 1405 w 3738"/>
              <a:gd name="T19" fmla="*/ 10 h 1437"/>
              <a:gd name="T20" fmla="*/ 1682 w 3738"/>
              <a:gd name="T21" fmla="*/ 51 h 1437"/>
              <a:gd name="T22" fmla="*/ 1869 w 3738"/>
              <a:gd name="T23" fmla="*/ 192 h 1437"/>
              <a:gd name="T24" fmla="*/ 2070 w 3738"/>
              <a:gd name="T25" fmla="*/ 45 h 1437"/>
              <a:gd name="T26" fmla="*/ 2291 w 3738"/>
              <a:gd name="T27" fmla="*/ 11 h 1437"/>
              <a:gd name="T28" fmla="*/ 2804 w 3738"/>
              <a:gd name="T29" fmla="*/ 93 h 1437"/>
              <a:gd name="T30" fmla="*/ 3296 w 3738"/>
              <a:gd name="T31" fmla="*/ 31 h 1437"/>
              <a:gd name="T32" fmla="*/ 3523 w 3738"/>
              <a:gd name="T33" fmla="*/ 65 h 1437"/>
              <a:gd name="T34" fmla="*/ 3651 w 3738"/>
              <a:gd name="T35" fmla="*/ 179 h 1437"/>
              <a:gd name="T36" fmla="*/ 3731 w 3738"/>
              <a:gd name="T37" fmla="*/ 433 h 1437"/>
              <a:gd name="T38" fmla="*/ 3691 w 3738"/>
              <a:gd name="T39" fmla="*/ 802 h 1437"/>
              <a:gd name="T40" fmla="*/ 3523 w 3738"/>
              <a:gd name="T41" fmla="*/ 1137 h 1437"/>
              <a:gd name="T42" fmla="*/ 3162 w 3738"/>
              <a:gd name="T43" fmla="*/ 1391 h 1437"/>
              <a:gd name="T44" fmla="*/ 2432 w 3738"/>
              <a:gd name="T45" fmla="*/ 1411 h 1437"/>
              <a:gd name="T46" fmla="*/ 2144 w 3738"/>
              <a:gd name="T47" fmla="*/ 1297 h 1437"/>
              <a:gd name="T48" fmla="*/ 1970 w 3738"/>
              <a:gd name="T49" fmla="*/ 1110 h 1437"/>
              <a:gd name="T50" fmla="*/ 1869 w 3738"/>
              <a:gd name="T51" fmla="*/ 982 h 1437"/>
              <a:gd name="T52" fmla="*/ 1755 w 3738"/>
              <a:gd name="T53" fmla="*/ 1090 h 1437"/>
              <a:gd name="T54" fmla="*/ 1568 w 3738"/>
              <a:gd name="T55" fmla="*/ 1277 h 1437"/>
              <a:gd name="T56" fmla="*/ 1347 w 3738"/>
              <a:gd name="T57" fmla="*/ 1398 h 1437"/>
              <a:gd name="T58" fmla="*/ 858 w 3738"/>
              <a:gd name="T59" fmla="*/ 1418 h 14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738"/>
              <a:gd name="T91" fmla="*/ 0 h 1437"/>
              <a:gd name="T92" fmla="*/ 3738 w 3738"/>
              <a:gd name="T93" fmla="*/ 1437 h 1437"/>
              <a:gd name="connsiteX0" fmla="*/ 2295 w 10000"/>
              <a:gd name="connsiteY0" fmla="*/ 9868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28" fmla="*/ 2295 w 10000"/>
              <a:gd name="connsiteY28" fmla="*/ 9868 h 10000"/>
              <a:gd name="connsiteX0" fmla="*/ 4195 w 10000"/>
              <a:gd name="connsiteY0" fmla="*/ 8887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4195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57 w 10000"/>
              <a:gd name="connsiteY25" fmla="*/ 645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9866"/>
              <a:gd name="connsiteX1" fmla="*/ 1055 w 10000"/>
              <a:gd name="connsiteY1" fmla="*/ 8872 h 9866"/>
              <a:gd name="connsiteX2" fmla="*/ 144 w 10000"/>
              <a:gd name="connsiteY2" fmla="*/ 5811 h 9866"/>
              <a:gd name="connsiteX3" fmla="*/ 19 w 10000"/>
              <a:gd name="connsiteY3" fmla="*/ 2971 h 9866"/>
              <a:gd name="connsiteX4" fmla="*/ 251 w 10000"/>
              <a:gd name="connsiteY4" fmla="*/ 1106 h 9866"/>
              <a:gd name="connsiteX5" fmla="*/ 701 w 10000"/>
              <a:gd name="connsiteY5" fmla="*/ 174 h 9866"/>
              <a:gd name="connsiteX6" fmla="*/ 1335 w 10000"/>
              <a:gd name="connsiteY6" fmla="*/ 70 h 9866"/>
              <a:gd name="connsiteX7" fmla="*/ 2491 w 10000"/>
              <a:gd name="connsiteY7" fmla="*/ 487 h 9866"/>
              <a:gd name="connsiteX8" fmla="*/ 3759 w 10000"/>
              <a:gd name="connsiteY8" fmla="*/ 70 h 9866"/>
              <a:gd name="connsiteX9" fmla="*/ 4500 w 10000"/>
              <a:gd name="connsiteY9" fmla="*/ 355 h 9866"/>
              <a:gd name="connsiteX10" fmla="*/ 5000 w 10000"/>
              <a:gd name="connsiteY10" fmla="*/ 1336 h 9866"/>
              <a:gd name="connsiteX11" fmla="*/ 5538 w 10000"/>
              <a:gd name="connsiteY11" fmla="*/ 313 h 9866"/>
              <a:gd name="connsiteX12" fmla="*/ 6129 w 10000"/>
              <a:gd name="connsiteY12" fmla="*/ 77 h 9866"/>
              <a:gd name="connsiteX13" fmla="*/ 7501 w 10000"/>
              <a:gd name="connsiteY13" fmla="*/ 647 h 9866"/>
              <a:gd name="connsiteX14" fmla="*/ 8818 w 10000"/>
              <a:gd name="connsiteY14" fmla="*/ 216 h 9866"/>
              <a:gd name="connsiteX15" fmla="*/ 9425 w 10000"/>
              <a:gd name="connsiteY15" fmla="*/ 452 h 9866"/>
              <a:gd name="connsiteX16" fmla="*/ 9767 w 10000"/>
              <a:gd name="connsiteY16" fmla="*/ 1246 h 9866"/>
              <a:gd name="connsiteX17" fmla="*/ 9981 w 10000"/>
              <a:gd name="connsiteY17" fmla="*/ 3013 h 9866"/>
              <a:gd name="connsiteX18" fmla="*/ 9874 w 10000"/>
              <a:gd name="connsiteY18" fmla="*/ 5581 h 9866"/>
              <a:gd name="connsiteX19" fmla="*/ 9425 w 10000"/>
              <a:gd name="connsiteY19" fmla="*/ 7912 h 9866"/>
              <a:gd name="connsiteX20" fmla="*/ 8459 w 10000"/>
              <a:gd name="connsiteY20" fmla="*/ 9680 h 9866"/>
              <a:gd name="connsiteX21" fmla="*/ 5736 w 10000"/>
              <a:gd name="connsiteY21" fmla="*/ 9026 h 9866"/>
              <a:gd name="connsiteX22" fmla="*/ 5270 w 10000"/>
              <a:gd name="connsiteY22" fmla="*/ 7724 h 9866"/>
              <a:gd name="connsiteX23" fmla="*/ 4935 w 10000"/>
              <a:gd name="connsiteY23" fmla="*/ 6129 h 9866"/>
              <a:gd name="connsiteX24" fmla="*/ 4576 w 10000"/>
              <a:gd name="connsiteY24" fmla="*/ 7287 h 9866"/>
              <a:gd name="connsiteX25" fmla="*/ 3850 w 10000"/>
              <a:gd name="connsiteY25" fmla="*/ 8887 h 9866"/>
              <a:gd name="connsiteX0" fmla="*/ 3850 w 10000"/>
              <a:gd name="connsiteY0" fmla="*/ 9008 h 9479"/>
              <a:gd name="connsiteX1" fmla="*/ 1055 w 10000"/>
              <a:gd name="connsiteY1" fmla="*/ 8992 h 9479"/>
              <a:gd name="connsiteX2" fmla="*/ 144 w 10000"/>
              <a:gd name="connsiteY2" fmla="*/ 5890 h 9479"/>
              <a:gd name="connsiteX3" fmla="*/ 19 w 10000"/>
              <a:gd name="connsiteY3" fmla="*/ 3011 h 9479"/>
              <a:gd name="connsiteX4" fmla="*/ 251 w 10000"/>
              <a:gd name="connsiteY4" fmla="*/ 1121 h 9479"/>
              <a:gd name="connsiteX5" fmla="*/ 701 w 10000"/>
              <a:gd name="connsiteY5" fmla="*/ 176 h 9479"/>
              <a:gd name="connsiteX6" fmla="*/ 1335 w 10000"/>
              <a:gd name="connsiteY6" fmla="*/ 71 h 9479"/>
              <a:gd name="connsiteX7" fmla="*/ 2491 w 10000"/>
              <a:gd name="connsiteY7" fmla="*/ 494 h 9479"/>
              <a:gd name="connsiteX8" fmla="*/ 3759 w 10000"/>
              <a:gd name="connsiteY8" fmla="*/ 71 h 9479"/>
              <a:gd name="connsiteX9" fmla="*/ 4500 w 10000"/>
              <a:gd name="connsiteY9" fmla="*/ 360 h 9479"/>
              <a:gd name="connsiteX10" fmla="*/ 5000 w 10000"/>
              <a:gd name="connsiteY10" fmla="*/ 1354 h 9479"/>
              <a:gd name="connsiteX11" fmla="*/ 5538 w 10000"/>
              <a:gd name="connsiteY11" fmla="*/ 317 h 9479"/>
              <a:gd name="connsiteX12" fmla="*/ 6129 w 10000"/>
              <a:gd name="connsiteY12" fmla="*/ 78 h 9479"/>
              <a:gd name="connsiteX13" fmla="*/ 7501 w 10000"/>
              <a:gd name="connsiteY13" fmla="*/ 656 h 9479"/>
              <a:gd name="connsiteX14" fmla="*/ 8818 w 10000"/>
              <a:gd name="connsiteY14" fmla="*/ 219 h 9479"/>
              <a:gd name="connsiteX15" fmla="*/ 9425 w 10000"/>
              <a:gd name="connsiteY15" fmla="*/ 458 h 9479"/>
              <a:gd name="connsiteX16" fmla="*/ 9767 w 10000"/>
              <a:gd name="connsiteY16" fmla="*/ 1263 h 9479"/>
              <a:gd name="connsiteX17" fmla="*/ 9981 w 10000"/>
              <a:gd name="connsiteY17" fmla="*/ 3054 h 9479"/>
              <a:gd name="connsiteX18" fmla="*/ 9874 w 10000"/>
              <a:gd name="connsiteY18" fmla="*/ 5657 h 9479"/>
              <a:gd name="connsiteX19" fmla="*/ 9425 w 10000"/>
              <a:gd name="connsiteY19" fmla="*/ 8019 h 9479"/>
              <a:gd name="connsiteX20" fmla="*/ 8880 w 10000"/>
              <a:gd name="connsiteY20" fmla="*/ 8849 h 9479"/>
              <a:gd name="connsiteX21" fmla="*/ 5736 w 10000"/>
              <a:gd name="connsiteY21" fmla="*/ 9149 h 9479"/>
              <a:gd name="connsiteX22" fmla="*/ 5270 w 10000"/>
              <a:gd name="connsiteY22" fmla="*/ 7829 h 9479"/>
              <a:gd name="connsiteX23" fmla="*/ 4935 w 10000"/>
              <a:gd name="connsiteY23" fmla="*/ 6212 h 9479"/>
              <a:gd name="connsiteX24" fmla="*/ 4576 w 10000"/>
              <a:gd name="connsiteY24" fmla="*/ 7386 h 9479"/>
              <a:gd name="connsiteX25" fmla="*/ 3850 w 10000"/>
              <a:gd name="connsiteY25" fmla="*/ 9008 h 9479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9681"/>
              <a:gd name="connsiteX1" fmla="*/ 1055 w 10000"/>
              <a:gd name="connsiteY1" fmla="*/ 9486 h 9681"/>
              <a:gd name="connsiteX2" fmla="*/ 144 w 10000"/>
              <a:gd name="connsiteY2" fmla="*/ 6214 h 9681"/>
              <a:gd name="connsiteX3" fmla="*/ 19 w 10000"/>
              <a:gd name="connsiteY3" fmla="*/ 3176 h 9681"/>
              <a:gd name="connsiteX4" fmla="*/ 251 w 10000"/>
              <a:gd name="connsiteY4" fmla="*/ 1183 h 9681"/>
              <a:gd name="connsiteX5" fmla="*/ 701 w 10000"/>
              <a:gd name="connsiteY5" fmla="*/ 186 h 9681"/>
              <a:gd name="connsiteX6" fmla="*/ 1335 w 10000"/>
              <a:gd name="connsiteY6" fmla="*/ 75 h 9681"/>
              <a:gd name="connsiteX7" fmla="*/ 2491 w 10000"/>
              <a:gd name="connsiteY7" fmla="*/ 521 h 9681"/>
              <a:gd name="connsiteX8" fmla="*/ 3759 w 10000"/>
              <a:gd name="connsiteY8" fmla="*/ 75 h 9681"/>
              <a:gd name="connsiteX9" fmla="*/ 4500 w 10000"/>
              <a:gd name="connsiteY9" fmla="*/ 380 h 9681"/>
              <a:gd name="connsiteX10" fmla="*/ 5000 w 10000"/>
              <a:gd name="connsiteY10" fmla="*/ 1428 h 9681"/>
              <a:gd name="connsiteX11" fmla="*/ 5538 w 10000"/>
              <a:gd name="connsiteY11" fmla="*/ 334 h 9681"/>
              <a:gd name="connsiteX12" fmla="*/ 6129 w 10000"/>
              <a:gd name="connsiteY12" fmla="*/ 82 h 9681"/>
              <a:gd name="connsiteX13" fmla="*/ 7501 w 10000"/>
              <a:gd name="connsiteY13" fmla="*/ 692 h 9681"/>
              <a:gd name="connsiteX14" fmla="*/ 8818 w 10000"/>
              <a:gd name="connsiteY14" fmla="*/ 231 h 9681"/>
              <a:gd name="connsiteX15" fmla="*/ 9425 w 10000"/>
              <a:gd name="connsiteY15" fmla="*/ 483 h 9681"/>
              <a:gd name="connsiteX16" fmla="*/ 9767 w 10000"/>
              <a:gd name="connsiteY16" fmla="*/ 1332 h 9681"/>
              <a:gd name="connsiteX17" fmla="*/ 9981 w 10000"/>
              <a:gd name="connsiteY17" fmla="*/ 3222 h 9681"/>
              <a:gd name="connsiteX18" fmla="*/ 9874 w 10000"/>
              <a:gd name="connsiteY18" fmla="*/ 5968 h 9681"/>
              <a:gd name="connsiteX19" fmla="*/ 8880 w 10000"/>
              <a:gd name="connsiteY19" fmla="*/ 9335 h 9681"/>
              <a:gd name="connsiteX20" fmla="*/ 6082 w 10000"/>
              <a:gd name="connsiteY20" fmla="*/ 9333 h 9681"/>
              <a:gd name="connsiteX21" fmla="*/ 5270 w 10000"/>
              <a:gd name="connsiteY21" fmla="*/ 8259 h 9681"/>
              <a:gd name="connsiteX22" fmla="*/ 4935 w 10000"/>
              <a:gd name="connsiteY22" fmla="*/ 6553 h 9681"/>
              <a:gd name="connsiteX23" fmla="*/ 4576 w 10000"/>
              <a:gd name="connsiteY23" fmla="*/ 7792 h 9681"/>
              <a:gd name="connsiteX24" fmla="*/ 3850 w 10000"/>
              <a:gd name="connsiteY24" fmla="*/ 9503 h 9681"/>
              <a:gd name="connsiteX0" fmla="*/ 3850 w 10000"/>
              <a:gd name="connsiteY0" fmla="*/ 9816 h 9872"/>
              <a:gd name="connsiteX1" fmla="*/ 1055 w 10000"/>
              <a:gd name="connsiteY1" fmla="*/ 9799 h 9872"/>
              <a:gd name="connsiteX2" fmla="*/ 144 w 10000"/>
              <a:gd name="connsiteY2" fmla="*/ 6419 h 9872"/>
              <a:gd name="connsiteX3" fmla="*/ 19 w 10000"/>
              <a:gd name="connsiteY3" fmla="*/ 3281 h 9872"/>
              <a:gd name="connsiteX4" fmla="*/ 251 w 10000"/>
              <a:gd name="connsiteY4" fmla="*/ 1222 h 9872"/>
              <a:gd name="connsiteX5" fmla="*/ 701 w 10000"/>
              <a:gd name="connsiteY5" fmla="*/ 192 h 9872"/>
              <a:gd name="connsiteX6" fmla="*/ 1335 w 10000"/>
              <a:gd name="connsiteY6" fmla="*/ 77 h 9872"/>
              <a:gd name="connsiteX7" fmla="*/ 2491 w 10000"/>
              <a:gd name="connsiteY7" fmla="*/ 538 h 9872"/>
              <a:gd name="connsiteX8" fmla="*/ 3759 w 10000"/>
              <a:gd name="connsiteY8" fmla="*/ 77 h 9872"/>
              <a:gd name="connsiteX9" fmla="*/ 4500 w 10000"/>
              <a:gd name="connsiteY9" fmla="*/ 393 h 9872"/>
              <a:gd name="connsiteX10" fmla="*/ 5000 w 10000"/>
              <a:gd name="connsiteY10" fmla="*/ 1475 h 9872"/>
              <a:gd name="connsiteX11" fmla="*/ 5538 w 10000"/>
              <a:gd name="connsiteY11" fmla="*/ 345 h 9872"/>
              <a:gd name="connsiteX12" fmla="*/ 6129 w 10000"/>
              <a:gd name="connsiteY12" fmla="*/ 85 h 9872"/>
              <a:gd name="connsiteX13" fmla="*/ 7501 w 10000"/>
              <a:gd name="connsiteY13" fmla="*/ 715 h 9872"/>
              <a:gd name="connsiteX14" fmla="*/ 8818 w 10000"/>
              <a:gd name="connsiteY14" fmla="*/ 239 h 9872"/>
              <a:gd name="connsiteX15" fmla="*/ 9425 w 10000"/>
              <a:gd name="connsiteY15" fmla="*/ 499 h 9872"/>
              <a:gd name="connsiteX16" fmla="*/ 9767 w 10000"/>
              <a:gd name="connsiteY16" fmla="*/ 1376 h 9872"/>
              <a:gd name="connsiteX17" fmla="*/ 9981 w 10000"/>
              <a:gd name="connsiteY17" fmla="*/ 3328 h 9872"/>
              <a:gd name="connsiteX18" fmla="*/ 9874 w 10000"/>
              <a:gd name="connsiteY18" fmla="*/ 6165 h 9872"/>
              <a:gd name="connsiteX19" fmla="*/ 8880 w 10000"/>
              <a:gd name="connsiteY19" fmla="*/ 9643 h 9872"/>
              <a:gd name="connsiteX20" fmla="*/ 6082 w 10000"/>
              <a:gd name="connsiteY20" fmla="*/ 9641 h 9872"/>
              <a:gd name="connsiteX21" fmla="*/ 5270 w 10000"/>
              <a:gd name="connsiteY21" fmla="*/ 8531 h 9872"/>
              <a:gd name="connsiteX22" fmla="*/ 4935 w 10000"/>
              <a:gd name="connsiteY22" fmla="*/ 6769 h 9872"/>
              <a:gd name="connsiteX23" fmla="*/ 4576 w 10000"/>
              <a:gd name="connsiteY23" fmla="*/ 8049 h 9872"/>
              <a:gd name="connsiteX24" fmla="*/ 3850 w 10000"/>
              <a:gd name="connsiteY24" fmla="*/ 9816 h 9872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270 w 10000"/>
              <a:gd name="connsiteY21" fmla="*/ 8642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30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10046 h 10103"/>
              <a:gd name="connsiteX1" fmla="*/ 1055 w 10000"/>
              <a:gd name="connsiteY1" fmla="*/ 10029 h 10103"/>
              <a:gd name="connsiteX2" fmla="*/ 144 w 10000"/>
              <a:gd name="connsiteY2" fmla="*/ 6605 h 10103"/>
              <a:gd name="connsiteX3" fmla="*/ 19 w 10000"/>
              <a:gd name="connsiteY3" fmla="*/ 3427 h 10103"/>
              <a:gd name="connsiteX4" fmla="*/ 251 w 10000"/>
              <a:gd name="connsiteY4" fmla="*/ 1341 h 10103"/>
              <a:gd name="connsiteX5" fmla="*/ 701 w 10000"/>
              <a:gd name="connsiteY5" fmla="*/ 297 h 10103"/>
              <a:gd name="connsiteX6" fmla="*/ 1335 w 10000"/>
              <a:gd name="connsiteY6" fmla="*/ 181 h 10103"/>
              <a:gd name="connsiteX7" fmla="*/ 2491 w 10000"/>
              <a:gd name="connsiteY7" fmla="*/ 648 h 10103"/>
              <a:gd name="connsiteX8" fmla="*/ 3759 w 10000"/>
              <a:gd name="connsiteY8" fmla="*/ 181 h 10103"/>
              <a:gd name="connsiteX9" fmla="*/ 4500 w 10000"/>
              <a:gd name="connsiteY9" fmla="*/ 501 h 10103"/>
              <a:gd name="connsiteX10" fmla="*/ 4968 w 10000"/>
              <a:gd name="connsiteY10" fmla="*/ 1627 h 10103"/>
              <a:gd name="connsiteX11" fmla="*/ 5430 w 10000"/>
              <a:gd name="connsiteY11" fmla="*/ 422 h 10103"/>
              <a:gd name="connsiteX12" fmla="*/ 6140 w 10000"/>
              <a:gd name="connsiteY12" fmla="*/ 68 h 10103"/>
              <a:gd name="connsiteX13" fmla="*/ 7501 w 10000"/>
              <a:gd name="connsiteY13" fmla="*/ 827 h 10103"/>
              <a:gd name="connsiteX14" fmla="*/ 8818 w 10000"/>
              <a:gd name="connsiteY14" fmla="*/ 345 h 10103"/>
              <a:gd name="connsiteX15" fmla="*/ 9425 w 10000"/>
              <a:gd name="connsiteY15" fmla="*/ 608 h 10103"/>
              <a:gd name="connsiteX16" fmla="*/ 9767 w 10000"/>
              <a:gd name="connsiteY16" fmla="*/ 1497 h 10103"/>
              <a:gd name="connsiteX17" fmla="*/ 9981 w 10000"/>
              <a:gd name="connsiteY17" fmla="*/ 3474 h 10103"/>
              <a:gd name="connsiteX18" fmla="*/ 9874 w 10000"/>
              <a:gd name="connsiteY18" fmla="*/ 6348 h 10103"/>
              <a:gd name="connsiteX19" fmla="*/ 8880 w 10000"/>
              <a:gd name="connsiteY19" fmla="*/ 9871 h 10103"/>
              <a:gd name="connsiteX20" fmla="*/ 6039 w 10000"/>
              <a:gd name="connsiteY20" fmla="*/ 9808 h 10103"/>
              <a:gd name="connsiteX21" fmla="*/ 5378 w 10000"/>
              <a:gd name="connsiteY21" fmla="*/ 8623 h 10103"/>
              <a:gd name="connsiteX22" fmla="*/ 4935 w 10000"/>
              <a:gd name="connsiteY22" fmla="*/ 6960 h 10103"/>
              <a:gd name="connsiteX23" fmla="*/ 4576 w 10000"/>
              <a:gd name="connsiteY23" fmla="*/ 8256 h 10103"/>
              <a:gd name="connsiteX24" fmla="*/ 3850 w 10000"/>
              <a:gd name="connsiteY24" fmla="*/ 10046 h 10103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818 w 10000"/>
              <a:gd name="connsiteY14" fmla="*/ 324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764 w 10000"/>
              <a:gd name="connsiteY14" fmla="*/ 172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3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3950" y="8402"/>
                  <a:pt x="5236" y="10727"/>
                  <a:pt x="6341" y="8775"/>
                </a:cubicBezTo>
                <a:cubicBezTo>
                  <a:pt x="7302" y="7900"/>
                  <a:pt x="7601" y="8186"/>
                  <a:pt x="8099" y="8274"/>
                </a:cubicBezTo>
                <a:cubicBezTo>
                  <a:pt x="8807" y="87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Cut-back</a:t>
            </a:r>
          </a:p>
        </p:txBody>
      </p:sp>
      <p:sp>
        <p:nvSpPr>
          <p:cNvPr id="22" name="Freeform 37"/>
          <p:cNvSpPr>
            <a:spLocks/>
          </p:cNvSpPr>
          <p:nvPr/>
        </p:nvSpPr>
        <p:spPr bwMode="auto">
          <a:xfrm>
            <a:off x="3708400" y="2287588"/>
            <a:ext cx="4951413" cy="1776412"/>
          </a:xfrm>
          <a:custGeom>
            <a:avLst/>
            <a:gdLst>
              <a:gd name="T0" fmla="*/ 2147483647 w 10000"/>
              <a:gd name="T1" fmla="*/ 2147483647 h 10082"/>
              <a:gd name="T2" fmla="*/ 2147483647 w 10000"/>
              <a:gd name="T3" fmla="*/ 2147483647 h 10082"/>
              <a:gd name="T4" fmla="*/ 2147483647 w 10000"/>
              <a:gd name="T5" fmla="*/ 2147483647 h 10082"/>
              <a:gd name="T6" fmla="*/ 2147483647 w 10000"/>
              <a:gd name="T7" fmla="*/ 2147483647 h 10082"/>
              <a:gd name="T8" fmla="*/ 2147483647 w 10000"/>
              <a:gd name="T9" fmla="*/ 2147483647 h 10082"/>
              <a:gd name="T10" fmla="*/ 2147483647 w 10000"/>
              <a:gd name="T11" fmla="*/ 2147483647 h 10082"/>
              <a:gd name="T12" fmla="*/ 2147483647 w 10000"/>
              <a:gd name="T13" fmla="*/ 2147483647 h 10082"/>
              <a:gd name="T14" fmla="*/ 2147483647 w 10000"/>
              <a:gd name="T15" fmla="*/ 2147483647 h 10082"/>
              <a:gd name="T16" fmla="*/ 2147483647 w 10000"/>
              <a:gd name="T17" fmla="*/ 2147483647 h 10082"/>
              <a:gd name="T18" fmla="*/ 2147483647 w 10000"/>
              <a:gd name="T19" fmla="*/ 2147483647 h 10082"/>
              <a:gd name="T20" fmla="*/ 2147483647 w 10000"/>
              <a:gd name="T21" fmla="*/ 2147483647 h 10082"/>
              <a:gd name="T22" fmla="*/ 2147483647 w 10000"/>
              <a:gd name="T23" fmla="*/ 2147483647 h 10082"/>
              <a:gd name="T24" fmla="*/ 2147483647 w 10000"/>
              <a:gd name="T25" fmla="*/ 2147483647 h 10082"/>
              <a:gd name="T26" fmla="*/ 2147483647 w 10000"/>
              <a:gd name="T27" fmla="*/ 2147483647 h 10082"/>
              <a:gd name="T28" fmla="*/ 2147483647 w 10000"/>
              <a:gd name="T29" fmla="*/ 2147483647 h 10082"/>
              <a:gd name="T30" fmla="*/ 2147483647 w 10000"/>
              <a:gd name="T31" fmla="*/ 2147483647 h 10082"/>
              <a:gd name="T32" fmla="*/ 2147483647 w 10000"/>
              <a:gd name="T33" fmla="*/ 2147483647 h 10082"/>
              <a:gd name="T34" fmla="*/ 2147483647 w 10000"/>
              <a:gd name="T35" fmla="*/ 2147483647 h 10082"/>
              <a:gd name="T36" fmla="*/ 2147483647 w 10000"/>
              <a:gd name="T37" fmla="*/ 2147483647 h 10082"/>
              <a:gd name="T38" fmla="*/ 2147483647 w 10000"/>
              <a:gd name="T39" fmla="*/ 2147483647 h 10082"/>
              <a:gd name="T40" fmla="*/ 2147483647 w 10000"/>
              <a:gd name="T41" fmla="*/ 2147483647 h 10082"/>
              <a:gd name="T42" fmla="*/ 2147483647 w 10000"/>
              <a:gd name="T43" fmla="*/ 2147483647 h 10082"/>
              <a:gd name="T44" fmla="*/ 2147483647 w 10000"/>
              <a:gd name="T45" fmla="*/ 2147483647 h 10082"/>
              <a:gd name="T46" fmla="*/ 2147483647 w 10000"/>
              <a:gd name="T47" fmla="*/ 2147483647 h 10082"/>
              <a:gd name="T48" fmla="*/ 2147483647 w 10000"/>
              <a:gd name="T49" fmla="*/ 2147483647 h 100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000"/>
              <a:gd name="T76" fmla="*/ 0 h 10082"/>
              <a:gd name="T77" fmla="*/ 10000 w 10000"/>
              <a:gd name="T78" fmla="*/ 10082 h 1008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noFill/>
          <a:ln w="12700">
            <a:solidFill>
              <a:sysClr val="windowText" lastClr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Freeform 21"/>
          <p:cNvSpPr>
            <a:spLocks/>
          </p:cNvSpPr>
          <p:nvPr/>
        </p:nvSpPr>
        <p:spPr bwMode="auto">
          <a:xfrm>
            <a:off x="3805238" y="2504141"/>
            <a:ext cx="4783137" cy="1553509"/>
          </a:xfrm>
          <a:custGeom>
            <a:avLst/>
            <a:gdLst>
              <a:gd name="connsiteX0" fmla="*/ 2279 w 10000"/>
              <a:gd name="connsiteY0" fmla="*/ 9896 h 10000"/>
              <a:gd name="connsiteX1" fmla="*/ 1164 w 10000"/>
              <a:gd name="connsiteY1" fmla="*/ 9689 h 10000"/>
              <a:gd name="connsiteX2" fmla="*/ 562 w 10000"/>
              <a:gd name="connsiteY2" fmla="*/ 8032 h 10000"/>
              <a:gd name="connsiteX3" fmla="*/ 215 w 10000"/>
              <a:gd name="connsiteY3" fmla="*/ 5952 h 10000"/>
              <a:gd name="connsiteX4" fmla="*/ 33 w 10000"/>
              <a:gd name="connsiteY4" fmla="*/ 2534 h 10000"/>
              <a:gd name="connsiteX5" fmla="*/ 414 w 10000"/>
              <a:gd name="connsiteY5" fmla="*/ 2040 h 10000"/>
              <a:gd name="connsiteX6" fmla="*/ 725 w 10000"/>
              <a:gd name="connsiteY6" fmla="*/ 382 h 10000"/>
              <a:gd name="connsiteX7" fmla="*/ 1347 w 10000"/>
              <a:gd name="connsiteY7" fmla="*/ 8 h 10000"/>
              <a:gd name="connsiteX8" fmla="*/ 2497 w 10000"/>
              <a:gd name="connsiteY8" fmla="*/ 438 h 10000"/>
              <a:gd name="connsiteX9" fmla="*/ 3757 w 10000"/>
              <a:gd name="connsiteY9" fmla="*/ 8 h 10000"/>
              <a:gd name="connsiteX10" fmla="*/ 4430 w 10000"/>
              <a:gd name="connsiteY10" fmla="*/ 382 h 10000"/>
              <a:gd name="connsiteX11" fmla="*/ 4869 w 10000"/>
              <a:gd name="connsiteY11" fmla="*/ 1769 h 10000"/>
              <a:gd name="connsiteX12" fmla="*/ 5090 w 10000"/>
              <a:gd name="connsiteY12" fmla="*/ 1769 h 10000"/>
              <a:gd name="connsiteX13" fmla="*/ 5581 w 10000"/>
              <a:gd name="connsiteY13" fmla="*/ 494 h 10000"/>
              <a:gd name="connsiteX14" fmla="*/ 6183 w 10000"/>
              <a:gd name="connsiteY14" fmla="*/ 167 h 10000"/>
              <a:gd name="connsiteX15" fmla="*/ 7481 w 10000"/>
              <a:gd name="connsiteY15" fmla="*/ 598 h 10000"/>
              <a:gd name="connsiteX16" fmla="*/ 8795 w 10000"/>
              <a:gd name="connsiteY16" fmla="*/ 279 h 10000"/>
              <a:gd name="connsiteX17" fmla="*/ 9381 w 10000"/>
              <a:gd name="connsiteY17" fmla="*/ 757 h 10000"/>
              <a:gd name="connsiteX18" fmla="*/ 9618 w 10000"/>
              <a:gd name="connsiteY18" fmla="*/ 2143 h 10000"/>
              <a:gd name="connsiteX19" fmla="*/ 9965 w 10000"/>
              <a:gd name="connsiteY19" fmla="*/ 2574 h 10000"/>
              <a:gd name="connsiteX20" fmla="*/ 9836 w 10000"/>
              <a:gd name="connsiteY20" fmla="*/ 5562 h 10000"/>
              <a:gd name="connsiteX21" fmla="*/ 9362 w 10000"/>
              <a:gd name="connsiteY21" fmla="*/ 7960 h 10000"/>
              <a:gd name="connsiteX22" fmla="*/ 8612 w 10000"/>
              <a:gd name="connsiteY22" fmla="*/ 9402 h 10000"/>
              <a:gd name="connsiteX23" fmla="*/ 6276 w 10000"/>
              <a:gd name="connsiteY23" fmla="*/ 9562 h 10000"/>
              <a:gd name="connsiteX24" fmla="*/ 5491 w 10000"/>
              <a:gd name="connsiteY24" fmla="*/ 7482 h 10000"/>
              <a:gd name="connsiteX25" fmla="*/ 5125 w 10000"/>
              <a:gd name="connsiteY25" fmla="*/ 5291 h 10000"/>
              <a:gd name="connsiteX26" fmla="*/ 4834 w 10000"/>
              <a:gd name="connsiteY26" fmla="*/ 5347 h 10000"/>
              <a:gd name="connsiteX27" fmla="*/ 4523 w 10000"/>
              <a:gd name="connsiteY27" fmla="*/ 7108 h 10000"/>
              <a:gd name="connsiteX28" fmla="*/ 3869 w 10000"/>
              <a:gd name="connsiteY28" fmla="*/ 9418 h 10000"/>
              <a:gd name="connsiteX29" fmla="*/ 2279 w 10000"/>
              <a:gd name="connsiteY29" fmla="*/ 9896 h 10000"/>
              <a:gd name="connsiteX0" fmla="*/ 3869 w 10000"/>
              <a:gd name="connsiteY0" fmla="*/ 9418 h 9920"/>
              <a:gd name="connsiteX1" fmla="*/ 1164 w 10000"/>
              <a:gd name="connsiteY1" fmla="*/ 9689 h 9920"/>
              <a:gd name="connsiteX2" fmla="*/ 562 w 10000"/>
              <a:gd name="connsiteY2" fmla="*/ 8032 h 9920"/>
              <a:gd name="connsiteX3" fmla="*/ 215 w 10000"/>
              <a:gd name="connsiteY3" fmla="*/ 5952 h 9920"/>
              <a:gd name="connsiteX4" fmla="*/ 33 w 10000"/>
              <a:gd name="connsiteY4" fmla="*/ 2534 h 9920"/>
              <a:gd name="connsiteX5" fmla="*/ 414 w 10000"/>
              <a:gd name="connsiteY5" fmla="*/ 2040 h 9920"/>
              <a:gd name="connsiteX6" fmla="*/ 725 w 10000"/>
              <a:gd name="connsiteY6" fmla="*/ 382 h 9920"/>
              <a:gd name="connsiteX7" fmla="*/ 1347 w 10000"/>
              <a:gd name="connsiteY7" fmla="*/ 8 h 9920"/>
              <a:gd name="connsiteX8" fmla="*/ 2497 w 10000"/>
              <a:gd name="connsiteY8" fmla="*/ 438 h 9920"/>
              <a:gd name="connsiteX9" fmla="*/ 3757 w 10000"/>
              <a:gd name="connsiteY9" fmla="*/ 8 h 9920"/>
              <a:gd name="connsiteX10" fmla="*/ 4430 w 10000"/>
              <a:gd name="connsiteY10" fmla="*/ 382 h 9920"/>
              <a:gd name="connsiteX11" fmla="*/ 4869 w 10000"/>
              <a:gd name="connsiteY11" fmla="*/ 1769 h 9920"/>
              <a:gd name="connsiteX12" fmla="*/ 5090 w 10000"/>
              <a:gd name="connsiteY12" fmla="*/ 1769 h 9920"/>
              <a:gd name="connsiteX13" fmla="*/ 5581 w 10000"/>
              <a:gd name="connsiteY13" fmla="*/ 494 h 9920"/>
              <a:gd name="connsiteX14" fmla="*/ 6183 w 10000"/>
              <a:gd name="connsiteY14" fmla="*/ 167 h 9920"/>
              <a:gd name="connsiteX15" fmla="*/ 7481 w 10000"/>
              <a:gd name="connsiteY15" fmla="*/ 598 h 9920"/>
              <a:gd name="connsiteX16" fmla="*/ 8795 w 10000"/>
              <a:gd name="connsiteY16" fmla="*/ 279 h 9920"/>
              <a:gd name="connsiteX17" fmla="*/ 9381 w 10000"/>
              <a:gd name="connsiteY17" fmla="*/ 757 h 9920"/>
              <a:gd name="connsiteX18" fmla="*/ 9618 w 10000"/>
              <a:gd name="connsiteY18" fmla="*/ 2143 h 9920"/>
              <a:gd name="connsiteX19" fmla="*/ 9965 w 10000"/>
              <a:gd name="connsiteY19" fmla="*/ 2574 h 9920"/>
              <a:gd name="connsiteX20" fmla="*/ 9836 w 10000"/>
              <a:gd name="connsiteY20" fmla="*/ 5562 h 9920"/>
              <a:gd name="connsiteX21" fmla="*/ 9362 w 10000"/>
              <a:gd name="connsiteY21" fmla="*/ 7960 h 9920"/>
              <a:gd name="connsiteX22" fmla="*/ 8612 w 10000"/>
              <a:gd name="connsiteY22" fmla="*/ 9402 h 9920"/>
              <a:gd name="connsiteX23" fmla="*/ 6276 w 10000"/>
              <a:gd name="connsiteY23" fmla="*/ 9562 h 9920"/>
              <a:gd name="connsiteX24" fmla="*/ 5491 w 10000"/>
              <a:gd name="connsiteY24" fmla="*/ 7482 h 9920"/>
              <a:gd name="connsiteX25" fmla="*/ 5125 w 10000"/>
              <a:gd name="connsiteY25" fmla="*/ 5291 h 9920"/>
              <a:gd name="connsiteX26" fmla="*/ 4834 w 10000"/>
              <a:gd name="connsiteY26" fmla="*/ 5347 h 9920"/>
              <a:gd name="connsiteX27" fmla="*/ 4523 w 10000"/>
              <a:gd name="connsiteY27" fmla="*/ 7108 h 9920"/>
              <a:gd name="connsiteX28" fmla="*/ 3869 w 10000"/>
              <a:gd name="connsiteY28" fmla="*/ 9418 h 9920"/>
              <a:gd name="connsiteX0" fmla="*/ 3869 w 10000"/>
              <a:gd name="connsiteY0" fmla="*/ 9494 h 9960"/>
              <a:gd name="connsiteX1" fmla="*/ 1139 w 10000"/>
              <a:gd name="connsiteY1" fmla="*/ 9061 h 9960"/>
              <a:gd name="connsiteX2" fmla="*/ 562 w 10000"/>
              <a:gd name="connsiteY2" fmla="*/ 8097 h 9960"/>
              <a:gd name="connsiteX3" fmla="*/ 215 w 10000"/>
              <a:gd name="connsiteY3" fmla="*/ 6000 h 9960"/>
              <a:gd name="connsiteX4" fmla="*/ 33 w 10000"/>
              <a:gd name="connsiteY4" fmla="*/ 2554 h 9960"/>
              <a:gd name="connsiteX5" fmla="*/ 414 w 10000"/>
              <a:gd name="connsiteY5" fmla="*/ 2056 h 9960"/>
              <a:gd name="connsiteX6" fmla="*/ 725 w 10000"/>
              <a:gd name="connsiteY6" fmla="*/ 385 h 9960"/>
              <a:gd name="connsiteX7" fmla="*/ 1347 w 10000"/>
              <a:gd name="connsiteY7" fmla="*/ 8 h 9960"/>
              <a:gd name="connsiteX8" fmla="*/ 2497 w 10000"/>
              <a:gd name="connsiteY8" fmla="*/ 442 h 9960"/>
              <a:gd name="connsiteX9" fmla="*/ 3757 w 10000"/>
              <a:gd name="connsiteY9" fmla="*/ 8 h 9960"/>
              <a:gd name="connsiteX10" fmla="*/ 4430 w 10000"/>
              <a:gd name="connsiteY10" fmla="*/ 385 h 9960"/>
              <a:gd name="connsiteX11" fmla="*/ 4869 w 10000"/>
              <a:gd name="connsiteY11" fmla="*/ 1783 h 9960"/>
              <a:gd name="connsiteX12" fmla="*/ 5090 w 10000"/>
              <a:gd name="connsiteY12" fmla="*/ 1783 h 9960"/>
              <a:gd name="connsiteX13" fmla="*/ 5581 w 10000"/>
              <a:gd name="connsiteY13" fmla="*/ 498 h 9960"/>
              <a:gd name="connsiteX14" fmla="*/ 6183 w 10000"/>
              <a:gd name="connsiteY14" fmla="*/ 168 h 9960"/>
              <a:gd name="connsiteX15" fmla="*/ 7481 w 10000"/>
              <a:gd name="connsiteY15" fmla="*/ 603 h 9960"/>
              <a:gd name="connsiteX16" fmla="*/ 8795 w 10000"/>
              <a:gd name="connsiteY16" fmla="*/ 281 h 9960"/>
              <a:gd name="connsiteX17" fmla="*/ 9381 w 10000"/>
              <a:gd name="connsiteY17" fmla="*/ 763 h 9960"/>
              <a:gd name="connsiteX18" fmla="*/ 9618 w 10000"/>
              <a:gd name="connsiteY18" fmla="*/ 2160 h 9960"/>
              <a:gd name="connsiteX19" fmla="*/ 9965 w 10000"/>
              <a:gd name="connsiteY19" fmla="*/ 2595 h 9960"/>
              <a:gd name="connsiteX20" fmla="*/ 9836 w 10000"/>
              <a:gd name="connsiteY20" fmla="*/ 5607 h 9960"/>
              <a:gd name="connsiteX21" fmla="*/ 9362 w 10000"/>
              <a:gd name="connsiteY21" fmla="*/ 8024 h 9960"/>
              <a:gd name="connsiteX22" fmla="*/ 8612 w 10000"/>
              <a:gd name="connsiteY22" fmla="*/ 9478 h 9960"/>
              <a:gd name="connsiteX23" fmla="*/ 6276 w 10000"/>
              <a:gd name="connsiteY23" fmla="*/ 9639 h 9960"/>
              <a:gd name="connsiteX24" fmla="*/ 5491 w 10000"/>
              <a:gd name="connsiteY24" fmla="*/ 7542 h 9960"/>
              <a:gd name="connsiteX25" fmla="*/ 5125 w 10000"/>
              <a:gd name="connsiteY25" fmla="*/ 5334 h 9960"/>
              <a:gd name="connsiteX26" fmla="*/ 4834 w 10000"/>
              <a:gd name="connsiteY26" fmla="*/ 5390 h 9960"/>
              <a:gd name="connsiteX27" fmla="*/ 4523 w 10000"/>
              <a:gd name="connsiteY27" fmla="*/ 7165 h 9960"/>
              <a:gd name="connsiteX28" fmla="*/ 3869 w 10000"/>
              <a:gd name="connsiteY28" fmla="*/ 9494 h 996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57 w 10000"/>
              <a:gd name="connsiteY2" fmla="*/ 6313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769 w 10000"/>
              <a:gd name="connsiteY0" fmla="*/ 8850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9 w 10000"/>
              <a:gd name="connsiteY27" fmla="*/ 8850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1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9624"/>
              <a:gd name="connsiteX1" fmla="*/ 906 w 10000"/>
              <a:gd name="connsiteY1" fmla="*/ 9307 h 9624"/>
              <a:gd name="connsiteX2" fmla="*/ 199 w 10000"/>
              <a:gd name="connsiteY2" fmla="*/ 6182 h 9624"/>
              <a:gd name="connsiteX3" fmla="*/ 33 w 10000"/>
              <a:gd name="connsiteY3" fmla="*/ 2564 h 9624"/>
              <a:gd name="connsiteX4" fmla="*/ 414 w 10000"/>
              <a:gd name="connsiteY4" fmla="*/ 2064 h 9624"/>
              <a:gd name="connsiteX5" fmla="*/ 725 w 10000"/>
              <a:gd name="connsiteY5" fmla="*/ 387 h 9624"/>
              <a:gd name="connsiteX6" fmla="*/ 1347 w 10000"/>
              <a:gd name="connsiteY6" fmla="*/ 8 h 9624"/>
              <a:gd name="connsiteX7" fmla="*/ 2497 w 10000"/>
              <a:gd name="connsiteY7" fmla="*/ 444 h 9624"/>
              <a:gd name="connsiteX8" fmla="*/ 3757 w 10000"/>
              <a:gd name="connsiteY8" fmla="*/ 8 h 9624"/>
              <a:gd name="connsiteX9" fmla="*/ 4430 w 10000"/>
              <a:gd name="connsiteY9" fmla="*/ 387 h 9624"/>
              <a:gd name="connsiteX10" fmla="*/ 4869 w 10000"/>
              <a:gd name="connsiteY10" fmla="*/ 1790 h 9624"/>
              <a:gd name="connsiteX11" fmla="*/ 5090 w 10000"/>
              <a:gd name="connsiteY11" fmla="*/ 1790 h 9624"/>
              <a:gd name="connsiteX12" fmla="*/ 5581 w 10000"/>
              <a:gd name="connsiteY12" fmla="*/ 500 h 9624"/>
              <a:gd name="connsiteX13" fmla="*/ 6183 w 10000"/>
              <a:gd name="connsiteY13" fmla="*/ 169 h 9624"/>
              <a:gd name="connsiteX14" fmla="*/ 7481 w 10000"/>
              <a:gd name="connsiteY14" fmla="*/ 605 h 9624"/>
              <a:gd name="connsiteX15" fmla="*/ 8795 w 10000"/>
              <a:gd name="connsiteY15" fmla="*/ 282 h 9624"/>
              <a:gd name="connsiteX16" fmla="*/ 9381 w 10000"/>
              <a:gd name="connsiteY16" fmla="*/ 766 h 9624"/>
              <a:gd name="connsiteX17" fmla="*/ 9618 w 10000"/>
              <a:gd name="connsiteY17" fmla="*/ 2169 h 9624"/>
              <a:gd name="connsiteX18" fmla="*/ 9965 w 10000"/>
              <a:gd name="connsiteY18" fmla="*/ 2605 h 9624"/>
              <a:gd name="connsiteX19" fmla="*/ 9836 w 10000"/>
              <a:gd name="connsiteY19" fmla="*/ 5630 h 9624"/>
              <a:gd name="connsiteX20" fmla="*/ 9362 w 10000"/>
              <a:gd name="connsiteY20" fmla="*/ 8056 h 9624"/>
              <a:gd name="connsiteX21" fmla="*/ 8612 w 10000"/>
              <a:gd name="connsiteY21" fmla="*/ 9516 h 9624"/>
              <a:gd name="connsiteX22" fmla="*/ 6293 w 10000"/>
              <a:gd name="connsiteY22" fmla="*/ 8707 h 9624"/>
              <a:gd name="connsiteX23" fmla="*/ 5499 w 10000"/>
              <a:gd name="connsiteY23" fmla="*/ 7546 h 9624"/>
              <a:gd name="connsiteX24" fmla="*/ 5092 w 10000"/>
              <a:gd name="connsiteY24" fmla="*/ 5407 h 9624"/>
              <a:gd name="connsiteX25" fmla="*/ 4842 w 10000"/>
              <a:gd name="connsiteY25" fmla="*/ 4966 h 9624"/>
              <a:gd name="connsiteX26" fmla="*/ 4440 w 10000"/>
              <a:gd name="connsiteY26" fmla="*/ 7116 h 9624"/>
              <a:gd name="connsiteX27" fmla="*/ 3769 w 10000"/>
              <a:gd name="connsiteY27" fmla="*/ 9349 h 9624"/>
              <a:gd name="connsiteX0" fmla="*/ 3769 w 10000"/>
              <a:gd name="connsiteY0" fmla="*/ 9714 h 10073"/>
              <a:gd name="connsiteX1" fmla="*/ 906 w 10000"/>
              <a:gd name="connsiteY1" fmla="*/ 9671 h 10073"/>
              <a:gd name="connsiteX2" fmla="*/ 199 w 10000"/>
              <a:gd name="connsiteY2" fmla="*/ 6424 h 10073"/>
              <a:gd name="connsiteX3" fmla="*/ 33 w 10000"/>
              <a:gd name="connsiteY3" fmla="*/ 2664 h 10073"/>
              <a:gd name="connsiteX4" fmla="*/ 414 w 10000"/>
              <a:gd name="connsiteY4" fmla="*/ 2145 h 10073"/>
              <a:gd name="connsiteX5" fmla="*/ 725 w 10000"/>
              <a:gd name="connsiteY5" fmla="*/ 402 h 10073"/>
              <a:gd name="connsiteX6" fmla="*/ 1347 w 10000"/>
              <a:gd name="connsiteY6" fmla="*/ 8 h 10073"/>
              <a:gd name="connsiteX7" fmla="*/ 2497 w 10000"/>
              <a:gd name="connsiteY7" fmla="*/ 461 h 10073"/>
              <a:gd name="connsiteX8" fmla="*/ 3757 w 10000"/>
              <a:gd name="connsiteY8" fmla="*/ 8 h 10073"/>
              <a:gd name="connsiteX9" fmla="*/ 4430 w 10000"/>
              <a:gd name="connsiteY9" fmla="*/ 402 h 10073"/>
              <a:gd name="connsiteX10" fmla="*/ 4869 w 10000"/>
              <a:gd name="connsiteY10" fmla="*/ 1860 h 10073"/>
              <a:gd name="connsiteX11" fmla="*/ 5090 w 10000"/>
              <a:gd name="connsiteY11" fmla="*/ 1860 h 10073"/>
              <a:gd name="connsiteX12" fmla="*/ 5581 w 10000"/>
              <a:gd name="connsiteY12" fmla="*/ 520 h 10073"/>
              <a:gd name="connsiteX13" fmla="*/ 6183 w 10000"/>
              <a:gd name="connsiteY13" fmla="*/ 176 h 10073"/>
              <a:gd name="connsiteX14" fmla="*/ 7481 w 10000"/>
              <a:gd name="connsiteY14" fmla="*/ 629 h 10073"/>
              <a:gd name="connsiteX15" fmla="*/ 8795 w 10000"/>
              <a:gd name="connsiteY15" fmla="*/ 293 h 10073"/>
              <a:gd name="connsiteX16" fmla="*/ 9381 w 10000"/>
              <a:gd name="connsiteY16" fmla="*/ 796 h 10073"/>
              <a:gd name="connsiteX17" fmla="*/ 9618 w 10000"/>
              <a:gd name="connsiteY17" fmla="*/ 2254 h 10073"/>
              <a:gd name="connsiteX18" fmla="*/ 9965 w 10000"/>
              <a:gd name="connsiteY18" fmla="*/ 2707 h 10073"/>
              <a:gd name="connsiteX19" fmla="*/ 9836 w 10000"/>
              <a:gd name="connsiteY19" fmla="*/ 5850 h 10073"/>
              <a:gd name="connsiteX20" fmla="*/ 9362 w 10000"/>
              <a:gd name="connsiteY20" fmla="*/ 8371 h 10073"/>
              <a:gd name="connsiteX21" fmla="*/ 8612 w 10000"/>
              <a:gd name="connsiteY21" fmla="*/ 9888 h 10073"/>
              <a:gd name="connsiteX22" fmla="*/ 6034 w 10000"/>
              <a:gd name="connsiteY22" fmla="*/ 9483 h 10073"/>
              <a:gd name="connsiteX23" fmla="*/ 5499 w 10000"/>
              <a:gd name="connsiteY23" fmla="*/ 7841 h 10073"/>
              <a:gd name="connsiteX24" fmla="*/ 5092 w 10000"/>
              <a:gd name="connsiteY24" fmla="*/ 5618 h 10073"/>
              <a:gd name="connsiteX25" fmla="*/ 4842 w 10000"/>
              <a:gd name="connsiteY25" fmla="*/ 5160 h 10073"/>
              <a:gd name="connsiteX26" fmla="*/ 4440 w 10000"/>
              <a:gd name="connsiteY26" fmla="*/ 7394 h 10073"/>
              <a:gd name="connsiteX27" fmla="*/ 3769 w 10000"/>
              <a:gd name="connsiteY27" fmla="*/ 9714 h 10073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9753"/>
              <a:gd name="connsiteX1" fmla="*/ 906 w 10000"/>
              <a:gd name="connsiteY1" fmla="*/ 9671 h 9753"/>
              <a:gd name="connsiteX2" fmla="*/ 199 w 10000"/>
              <a:gd name="connsiteY2" fmla="*/ 6424 h 9753"/>
              <a:gd name="connsiteX3" fmla="*/ 33 w 10000"/>
              <a:gd name="connsiteY3" fmla="*/ 2664 h 9753"/>
              <a:gd name="connsiteX4" fmla="*/ 414 w 10000"/>
              <a:gd name="connsiteY4" fmla="*/ 2145 h 9753"/>
              <a:gd name="connsiteX5" fmla="*/ 725 w 10000"/>
              <a:gd name="connsiteY5" fmla="*/ 402 h 9753"/>
              <a:gd name="connsiteX6" fmla="*/ 1347 w 10000"/>
              <a:gd name="connsiteY6" fmla="*/ 8 h 9753"/>
              <a:gd name="connsiteX7" fmla="*/ 2497 w 10000"/>
              <a:gd name="connsiteY7" fmla="*/ 461 h 9753"/>
              <a:gd name="connsiteX8" fmla="*/ 3757 w 10000"/>
              <a:gd name="connsiteY8" fmla="*/ 8 h 9753"/>
              <a:gd name="connsiteX9" fmla="*/ 4430 w 10000"/>
              <a:gd name="connsiteY9" fmla="*/ 402 h 9753"/>
              <a:gd name="connsiteX10" fmla="*/ 4869 w 10000"/>
              <a:gd name="connsiteY10" fmla="*/ 1860 h 9753"/>
              <a:gd name="connsiteX11" fmla="*/ 5090 w 10000"/>
              <a:gd name="connsiteY11" fmla="*/ 1860 h 9753"/>
              <a:gd name="connsiteX12" fmla="*/ 5581 w 10000"/>
              <a:gd name="connsiteY12" fmla="*/ 520 h 9753"/>
              <a:gd name="connsiteX13" fmla="*/ 6183 w 10000"/>
              <a:gd name="connsiteY13" fmla="*/ 176 h 9753"/>
              <a:gd name="connsiteX14" fmla="*/ 7481 w 10000"/>
              <a:gd name="connsiteY14" fmla="*/ 629 h 9753"/>
              <a:gd name="connsiteX15" fmla="*/ 8795 w 10000"/>
              <a:gd name="connsiteY15" fmla="*/ 293 h 9753"/>
              <a:gd name="connsiteX16" fmla="*/ 9381 w 10000"/>
              <a:gd name="connsiteY16" fmla="*/ 796 h 9753"/>
              <a:gd name="connsiteX17" fmla="*/ 9618 w 10000"/>
              <a:gd name="connsiteY17" fmla="*/ 2254 h 9753"/>
              <a:gd name="connsiteX18" fmla="*/ 9965 w 10000"/>
              <a:gd name="connsiteY18" fmla="*/ 2707 h 9753"/>
              <a:gd name="connsiteX19" fmla="*/ 9836 w 10000"/>
              <a:gd name="connsiteY19" fmla="*/ 5850 h 9753"/>
              <a:gd name="connsiteX20" fmla="*/ 9362 w 10000"/>
              <a:gd name="connsiteY20" fmla="*/ 8371 h 9753"/>
              <a:gd name="connsiteX21" fmla="*/ 8637 w 10000"/>
              <a:gd name="connsiteY21" fmla="*/ 9343 h 9753"/>
              <a:gd name="connsiteX22" fmla="*/ 6059 w 10000"/>
              <a:gd name="connsiteY22" fmla="*/ 9428 h 9753"/>
              <a:gd name="connsiteX23" fmla="*/ 5499 w 10000"/>
              <a:gd name="connsiteY23" fmla="*/ 7841 h 9753"/>
              <a:gd name="connsiteX24" fmla="*/ 5092 w 10000"/>
              <a:gd name="connsiteY24" fmla="*/ 5618 h 9753"/>
              <a:gd name="connsiteX25" fmla="*/ 4842 w 10000"/>
              <a:gd name="connsiteY25" fmla="*/ 5160 h 9753"/>
              <a:gd name="connsiteX26" fmla="*/ 4440 w 10000"/>
              <a:gd name="connsiteY26" fmla="*/ 7394 h 9753"/>
              <a:gd name="connsiteX27" fmla="*/ 3769 w 10000"/>
              <a:gd name="connsiteY27" fmla="*/ 9714 h 9753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514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42 w 9948"/>
              <a:gd name="connsiteY0" fmla="*/ 9953 h 9971"/>
              <a:gd name="connsiteX1" fmla="*/ 879 w 9948"/>
              <a:gd name="connsiteY1" fmla="*/ 9909 h 9971"/>
              <a:gd name="connsiteX2" fmla="*/ 172 w 9948"/>
              <a:gd name="connsiteY2" fmla="*/ 6580 h 9971"/>
              <a:gd name="connsiteX3" fmla="*/ 6 w 9948"/>
              <a:gd name="connsiteY3" fmla="*/ 2724 h 9971"/>
              <a:gd name="connsiteX4" fmla="*/ 387 w 9948"/>
              <a:gd name="connsiteY4" fmla="*/ 2192 h 9971"/>
              <a:gd name="connsiteX5" fmla="*/ 698 w 9948"/>
              <a:gd name="connsiteY5" fmla="*/ 405 h 9971"/>
              <a:gd name="connsiteX6" fmla="*/ 1320 w 9948"/>
              <a:gd name="connsiteY6" fmla="*/ 1 h 9971"/>
              <a:gd name="connsiteX7" fmla="*/ 2470 w 9948"/>
              <a:gd name="connsiteY7" fmla="*/ 466 h 9971"/>
              <a:gd name="connsiteX8" fmla="*/ 3730 w 9948"/>
              <a:gd name="connsiteY8" fmla="*/ 1 h 9971"/>
              <a:gd name="connsiteX9" fmla="*/ 4403 w 9948"/>
              <a:gd name="connsiteY9" fmla="*/ 405 h 9971"/>
              <a:gd name="connsiteX10" fmla="*/ 4842 w 9948"/>
              <a:gd name="connsiteY10" fmla="*/ 1900 h 9971"/>
              <a:gd name="connsiteX11" fmla="*/ 5063 w 9948"/>
              <a:gd name="connsiteY11" fmla="*/ 1900 h 9971"/>
              <a:gd name="connsiteX12" fmla="*/ 5554 w 9948"/>
              <a:gd name="connsiteY12" fmla="*/ 526 h 9971"/>
              <a:gd name="connsiteX13" fmla="*/ 6156 w 9948"/>
              <a:gd name="connsiteY13" fmla="*/ 173 h 9971"/>
              <a:gd name="connsiteX14" fmla="*/ 7454 w 9948"/>
              <a:gd name="connsiteY14" fmla="*/ 638 h 9971"/>
              <a:gd name="connsiteX15" fmla="*/ 8768 w 9948"/>
              <a:gd name="connsiteY15" fmla="*/ 293 h 9971"/>
              <a:gd name="connsiteX16" fmla="*/ 9354 w 9948"/>
              <a:gd name="connsiteY16" fmla="*/ 809 h 9971"/>
              <a:gd name="connsiteX17" fmla="*/ 9591 w 9948"/>
              <a:gd name="connsiteY17" fmla="*/ 2304 h 9971"/>
              <a:gd name="connsiteX18" fmla="*/ 9938 w 9948"/>
              <a:gd name="connsiteY18" fmla="*/ 2769 h 9971"/>
              <a:gd name="connsiteX19" fmla="*/ 9792 w 9948"/>
              <a:gd name="connsiteY19" fmla="*/ 5767 h 9971"/>
              <a:gd name="connsiteX20" fmla="*/ 8935 w 9948"/>
              <a:gd name="connsiteY20" fmla="*/ 9741 h 9971"/>
              <a:gd name="connsiteX21" fmla="*/ 6032 w 9948"/>
              <a:gd name="connsiteY21" fmla="*/ 9660 h 9971"/>
              <a:gd name="connsiteX22" fmla="*/ 5472 w 9948"/>
              <a:gd name="connsiteY22" fmla="*/ 8033 h 9971"/>
              <a:gd name="connsiteX23" fmla="*/ 5007 w 9948"/>
              <a:gd name="connsiteY23" fmla="*/ 5585 h 9971"/>
              <a:gd name="connsiteX24" fmla="*/ 4731 w 9948"/>
              <a:gd name="connsiteY24" fmla="*/ 5619 h 9971"/>
              <a:gd name="connsiteX25" fmla="*/ 4368 w 9948"/>
              <a:gd name="connsiteY25" fmla="*/ 8208 h 9971"/>
              <a:gd name="connsiteX26" fmla="*/ 3742 w 9948"/>
              <a:gd name="connsiteY26" fmla="*/ 9953 h 9971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756 w 10000"/>
              <a:gd name="connsiteY24" fmla="*/ 5635 h 10000"/>
              <a:gd name="connsiteX25" fmla="*/ 4391 w 10000"/>
              <a:gd name="connsiteY25" fmla="*/ 8232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756 w 10000"/>
              <a:gd name="connsiteY24" fmla="*/ 5635 h 10000"/>
              <a:gd name="connsiteX25" fmla="*/ 4391 w 10000"/>
              <a:gd name="connsiteY25" fmla="*/ 8232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23 w 10000"/>
              <a:gd name="connsiteY24" fmla="*/ 6495 h 10000"/>
              <a:gd name="connsiteX25" fmla="*/ 4391 w 10000"/>
              <a:gd name="connsiteY25" fmla="*/ 8232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23 w 10000"/>
              <a:gd name="connsiteY24" fmla="*/ 6495 h 10000"/>
              <a:gd name="connsiteX25" fmla="*/ 4391 w 10000"/>
              <a:gd name="connsiteY25" fmla="*/ 8232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4977 w 10000"/>
              <a:gd name="connsiteY23" fmla="*/ 6573 h 10000"/>
              <a:gd name="connsiteX24" fmla="*/ 4823 w 10000"/>
              <a:gd name="connsiteY24" fmla="*/ 6495 h 10000"/>
              <a:gd name="connsiteX25" fmla="*/ 4391 w 10000"/>
              <a:gd name="connsiteY25" fmla="*/ 8232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56 w 10000"/>
              <a:gd name="connsiteY22" fmla="*/ 8467 h 10000"/>
              <a:gd name="connsiteX23" fmla="*/ 4977 w 10000"/>
              <a:gd name="connsiteY23" fmla="*/ 6573 h 10000"/>
              <a:gd name="connsiteX24" fmla="*/ 4823 w 10000"/>
              <a:gd name="connsiteY24" fmla="*/ 6495 h 10000"/>
              <a:gd name="connsiteX25" fmla="*/ 4391 w 10000"/>
              <a:gd name="connsiteY25" fmla="*/ 8232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56 w 10000"/>
              <a:gd name="connsiteY22" fmla="*/ 8467 h 10000"/>
              <a:gd name="connsiteX23" fmla="*/ 4977 w 10000"/>
              <a:gd name="connsiteY23" fmla="*/ 6573 h 10000"/>
              <a:gd name="connsiteX24" fmla="*/ 4823 w 10000"/>
              <a:gd name="connsiteY24" fmla="*/ 6495 h 10000"/>
              <a:gd name="connsiteX25" fmla="*/ 4391 w 10000"/>
              <a:gd name="connsiteY25" fmla="*/ 8232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56 w 10000"/>
              <a:gd name="connsiteY22" fmla="*/ 8467 h 10000"/>
              <a:gd name="connsiteX23" fmla="*/ 4977 w 10000"/>
              <a:gd name="connsiteY23" fmla="*/ 6573 h 10000"/>
              <a:gd name="connsiteX24" fmla="*/ 4823 w 10000"/>
              <a:gd name="connsiteY24" fmla="*/ 6495 h 10000"/>
              <a:gd name="connsiteX25" fmla="*/ 4391 w 10000"/>
              <a:gd name="connsiteY25" fmla="*/ 8232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56 w 10000"/>
              <a:gd name="connsiteY22" fmla="*/ 8467 h 10000"/>
              <a:gd name="connsiteX23" fmla="*/ 4977 w 10000"/>
              <a:gd name="connsiteY23" fmla="*/ 6573 h 10000"/>
              <a:gd name="connsiteX24" fmla="*/ 4823 w 10000"/>
              <a:gd name="connsiteY24" fmla="*/ 6495 h 10000"/>
              <a:gd name="connsiteX25" fmla="*/ 4391 w 10000"/>
              <a:gd name="connsiteY25" fmla="*/ 8232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56 w 10000"/>
              <a:gd name="connsiteY22" fmla="*/ 8467 h 10000"/>
              <a:gd name="connsiteX23" fmla="*/ 4977 w 10000"/>
              <a:gd name="connsiteY23" fmla="*/ 6573 h 10000"/>
              <a:gd name="connsiteX24" fmla="*/ 4823 w 10000"/>
              <a:gd name="connsiteY24" fmla="*/ 6495 h 10000"/>
              <a:gd name="connsiteX25" fmla="*/ 4391 w 10000"/>
              <a:gd name="connsiteY25" fmla="*/ 8232 h 10000"/>
              <a:gd name="connsiteX26" fmla="*/ 3762 w 10000"/>
              <a:gd name="connsiteY26" fmla="*/ 9982 h 10000"/>
              <a:gd name="connsiteX0" fmla="*/ 3763 w 10001"/>
              <a:gd name="connsiteY0" fmla="*/ 9982 h 10000"/>
              <a:gd name="connsiteX1" fmla="*/ 885 w 10001"/>
              <a:gd name="connsiteY1" fmla="*/ 9938 h 10000"/>
              <a:gd name="connsiteX2" fmla="*/ 140 w 10001"/>
              <a:gd name="connsiteY2" fmla="*/ 6749 h 10000"/>
              <a:gd name="connsiteX3" fmla="*/ 7 w 10001"/>
              <a:gd name="connsiteY3" fmla="*/ 2732 h 10000"/>
              <a:gd name="connsiteX4" fmla="*/ 390 w 10001"/>
              <a:gd name="connsiteY4" fmla="*/ 2198 h 10000"/>
              <a:gd name="connsiteX5" fmla="*/ 703 w 10001"/>
              <a:gd name="connsiteY5" fmla="*/ 406 h 10000"/>
              <a:gd name="connsiteX6" fmla="*/ 1328 w 10001"/>
              <a:gd name="connsiteY6" fmla="*/ 1 h 10000"/>
              <a:gd name="connsiteX7" fmla="*/ 2484 w 10001"/>
              <a:gd name="connsiteY7" fmla="*/ 467 h 10000"/>
              <a:gd name="connsiteX8" fmla="*/ 3750 w 10001"/>
              <a:gd name="connsiteY8" fmla="*/ 1 h 10000"/>
              <a:gd name="connsiteX9" fmla="*/ 4427 w 10001"/>
              <a:gd name="connsiteY9" fmla="*/ 406 h 10000"/>
              <a:gd name="connsiteX10" fmla="*/ 4868 w 10001"/>
              <a:gd name="connsiteY10" fmla="*/ 1906 h 10000"/>
              <a:gd name="connsiteX11" fmla="*/ 5090 w 10001"/>
              <a:gd name="connsiteY11" fmla="*/ 1906 h 10000"/>
              <a:gd name="connsiteX12" fmla="*/ 5584 w 10001"/>
              <a:gd name="connsiteY12" fmla="*/ 528 h 10000"/>
              <a:gd name="connsiteX13" fmla="*/ 6189 w 10001"/>
              <a:gd name="connsiteY13" fmla="*/ 174 h 10000"/>
              <a:gd name="connsiteX14" fmla="*/ 7494 w 10001"/>
              <a:gd name="connsiteY14" fmla="*/ 640 h 10000"/>
              <a:gd name="connsiteX15" fmla="*/ 8815 w 10001"/>
              <a:gd name="connsiteY15" fmla="*/ 294 h 10000"/>
              <a:gd name="connsiteX16" fmla="*/ 9404 w 10001"/>
              <a:gd name="connsiteY16" fmla="*/ 811 h 10000"/>
              <a:gd name="connsiteX17" fmla="*/ 9642 w 10001"/>
              <a:gd name="connsiteY17" fmla="*/ 2311 h 10000"/>
              <a:gd name="connsiteX18" fmla="*/ 9991 w 10001"/>
              <a:gd name="connsiteY18" fmla="*/ 2777 h 10000"/>
              <a:gd name="connsiteX19" fmla="*/ 9844 w 10001"/>
              <a:gd name="connsiteY19" fmla="*/ 5784 h 10000"/>
              <a:gd name="connsiteX20" fmla="*/ 8983 w 10001"/>
              <a:gd name="connsiteY20" fmla="*/ 9769 h 10000"/>
              <a:gd name="connsiteX21" fmla="*/ 6065 w 10001"/>
              <a:gd name="connsiteY21" fmla="*/ 9688 h 10000"/>
              <a:gd name="connsiteX22" fmla="*/ 5457 w 10001"/>
              <a:gd name="connsiteY22" fmla="*/ 8467 h 10000"/>
              <a:gd name="connsiteX23" fmla="*/ 4978 w 10001"/>
              <a:gd name="connsiteY23" fmla="*/ 6573 h 10000"/>
              <a:gd name="connsiteX24" fmla="*/ 4824 w 10001"/>
              <a:gd name="connsiteY24" fmla="*/ 6495 h 10000"/>
              <a:gd name="connsiteX25" fmla="*/ 4392 w 10001"/>
              <a:gd name="connsiteY25" fmla="*/ 8232 h 10000"/>
              <a:gd name="connsiteX26" fmla="*/ 3763 w 10001"/>
              <a:gd name="connsiteY26" fmla="*/ 9982 h 10000"/>
              <a:gd name="connsiteX0" fmla="*/ 3771 w 10009"/>
              <a:gd name="connsiteY0" fmla="*/ 9982 h 10000"/>
              <a:gd name="connsiteX1" fmla="*/ 893 w 10009"/>
              <a:gd name="connsiteY1" fmla="*/ 9938 h 10000"/>
              <a:gd name="connsiteX2" fmla="*/ 148 w 10009"/>
              <a:gd name="connsiteY2" fmla="*/ 6749 h 10000"/>
              <a:gd name="connsiteX3" fmla="*/ 15 w 10009"/>
              <a:gd name="connsiteY3" fmla="*/ 2732 h 10000"/>
              <a:gd name="connsiteX4" fmla="*/ 398 w 10009"/>
              <a:gd name="connsiteY4" fmla="*/ 2198 h 10000"/>
              <a:gd name="connsiteX5" fmla="*/ 711 w 10009"/>
              <a:gd name="connsiteY5" fmla="*/ 406 h 10000"/>
              <a:gd name="connsiteX6" fmla="*/ 1336 w 10009"/>
              <a:gd name="connsiteY6" fmla="*/ 1 h 10000"/>
              <a:gd name="connsiteX7" fmla="*/ 2492 w 10009"/>
              <a:gd name="connsiteY7" fmla="*/ 467 h 10000"/>
              <a:gd name="connsiteX8" fmla="*/ 3758 w 10009"/>
              <a:gd name="connsiteY8" fmla="*/ 1 h 10000"/>
              <a:gd name="connsiteX9" fmla="*/ 4435 w 10009"/>
              <a:gd name="connsiteY9" fmla="*/ 406 h 10000"/>
              <a:gd name="connsiteX10" fmla="*/ 4876 w 10009"/>
              <a:gd name="connsiteY10" fmla="*/ 1906 h 10000"/>
              <a:gd name="connsiteX11" fmla="*/ 5098 w 10009"/>
              <a:gd name="connsiteY11" fmla="*/ 1906 h 10000"/>
              <a:gd name="connsiteX12" fmla="*/ 5592 w 10009"/>
              <a:gd name="connsiteY12" fmla="*/ 528 h 10000"/>
              <a:gd name="connsiteX13" fmla="*/ 6197 w 10009"/>
              <a:gd name="connsiteY13" fmla="*/ 174 h 10000"/>
              <a:gd name="connsiteX14" fmla="*/ 7502 w 10009"/>
              <a:gd name="connsiteY14" fmla="*/ 640 h 10000"/>
              <a:gd name="connsiteX15" fmla="*/ 8823 w 10009"/>
              <a:gd name="connsiteY15" fmla="*/ 294 h 10000"/>
              <a:gd name="connsiteX16" fmla="*/ 9412 w 10009"/>
              <a:gd name="connsiteY16" fmla="*/ 811 h 10000"/>
              <a:gd name="connsiteX17" fmla="*/ 9650 w 10009"/>
              <a:gd name="connsiteY17" fmla="*/ 2311 h 10000"/>
              <a:gd name="connsiteX18" fmla="*/ 9999 w 10009"/>
              <a:gd name="connsiteY18" fmla="*/ 2777 h 10000"/>
              <a:gd name="connsiteX19" fmla="*/ 9852 w 10009"/>
              <a:gd name="connsiteY19" fmla="*/ 5784 h 10000"/>
              <a:gd name="connsiteX20" fmla="*/ 8991 w 10009"/>
              <a:gd name="connsiteY20" fmla="*/ 9769 h 10000"/>
              <a:gd name="connsiteX21" fmla="*/ 6073 w 10009"/>
              <a:gd name="connsiteY21" fmla="*/ 9688 h 10000"/>
              <a:gd name="connsiteX22" fmla="*/ 5465 w 10009"/>
              <a:gd name="connsiteY22" fmla="*/ 8467 h 10000"/>
              <a:gd name="connsiteX23" fmla="*/ 4986 w 10009"/>
              <a:gd name="connsiteY23" fmla="*/ 6573 h 10000"/>
              <a:gd name="connsiteX24" fmla="*/ 4832 w 10009"/>
              <a:gd name="connsiteY24" fmla="*/ 6495 h 10000"/>
              <a:gd name="connsiteX25" fmla="*/ 4400 w 10009"/>
              <a:gd name="connsiteY25" fmla="*/ 8232 h 10000"/>
              <a:gd name="connsiteX26" fmla="*/ 3771 w 10009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465 w 10012"/>
              <a:gd name="connsiteY22" fmla="*/ 8467 h 10000"/>
              <a:gd name="connsiteX23" fmla="*/ 4986 w 10012"/>
              <a:gd name="connsiteY23" fmla="*/ 6573 h 10000"/>
              <a:gd name="connsiteX24" fmla="*/ 4832 w 10012"/>
              <a:gd name="connsiteY24" fmla="*/ 6495 h 10000"/>
              <a:gd name="connsiteX25" fmla="*/ 4400 w 10012"/>
              <a:gd name="connsiteY25" fmla="*/ 8232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465 w 10012"/>
              <a:gd name="connsiteY22" fmla="*/ 8467 h 10000"/>
              <a:gd name="connsiteX23" fmla="*/ 4986 w 10012"/>
              <a:gd name="connsiteY23" fmla="*/ 6573 h 10000"/>
              <a:gd name="connsiteX24" fmla="*/ 4832 w 10012"/>
              <a:gd name="connsiteY24" fmla="*/ 6495 h 10000"/>
              <a:gd name="connsiteX25" fmla="*/ 4400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465 w 10012"/>
              <a:gd name="connsiteY22" fmla="*/ 8467 h 10000"/>
              <a:gd name="connsiteX23" fmla="*/ 4986 w 10012"/>
              <a:gd name="connsiteY23" fmla="*/ 6573 h 10000"/>
              <a:gd name="connsiteX24" fmla="*/ 4832 w 10012"/>
              <a:gd name="connsiteY24" fmla="*/ 6495 h 10000"/>
              <a:gd name="connsiteX25" fmla="*/ 4400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465 w 10012"/>
              <a:gd name="connsiteY22" fmla="*/ 8467 h 10000"/>
              <a:gd name="connsiteX23" fmla="*/ 4986 w 10012"/>
              <a:gd name="connsiteY23" fmla="*/ 6573 h 10000"/>
              <a:gd name="connsiteX24" fmla="*/ 4832 w 10012"/>
              <a:gd name="connsiteY24" fmla="*/ 6495 h 10000"/>
              <a:gd name="connsiteX25" fmla="*/ 4277 w 10012"/>
              <a:gd name="connsiteY25" fmla="*/ 8008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465 w 10012"/>
              <a:gd name="connsiteY22" fmla="*/ 8467 h 10000"/>
              <a:gd name="connsiteX23" fmla="*/ 4986 w 10012"/>
              <a:gd name="connsiteY23" fmla="*/ 6573 h 10000"/>
              <a:gd name="connsiteX24" fmla="*/ 4832 w 10012"/>
              <a:gd name="connsiteY24" fmla="*/ 6495 h 10000"/>
              <a:gd name="connsiteX25" fmla="*/ 4389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465 w 10012"/>
              <a:gd name="connsiteY22" fmla="*/ 8467 h 10000"/>
              <a:gd name="connsiteX23" fmla="*/ 4986 w 10012"/>
              <a:gd name="connsiteY23" fmla="*/ 6573 h 10000"/>
              <a:gd name="connsiteX24" fmla="*/ 4832 w 10012"/>
              <a:gd name="connsiteY24" fmla="*/ 6495 h 10000"/>
              <a:gd name="connsiteX25" fmla="*/ 4389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86 w 10012"/>
              <a:gd name="connsiteY23" fmla="*/ 6573 h 10000"/>
              <a:gd name="connsiteX24" fmla="*/ 4832 w 10012"/>
              <a:gd name="connsiteY24" fmla="*/ 6495 h 10000"/>
              <a:gd name="connsiteX25" fmla="*/ 4389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832 w 10012"/>
              <a:gd name="connsiteY24" fmla="*/ 6495 h 10000"/>
              <a:gd name="connsiteX25" fmla="*/ 4389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854 w 10012"/>
              <a:gd name="connsiteY24" fmla="*/ 6607 h 10000"/>
              <a:gd name="connsiteX25" fmla="*/ 4389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2 w 10012"/>
              <a:gd name="connsiteY24" fmla="*/ 6755 h 10000"/>
              <a:gd name="connsiteX25" fmla="*/ 4389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2 w 10012"/>
              <a:gd name="connsiteY24" fmla="*/ 6755 h 10000"/>
              <a:gd name="connsiteX25" fmla="*/ 4389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2 w 10012"/>
              <a:gd name="connsiteY24" fmla="*/ 6882 h 10000"/>
              <a:gd name="connsiteX25" fmla="*/ 4389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2 w 10012"/>
              <a:gd name="connsiteY24" fmla="*/ 6882 h 10000"/>
              <a:gd name="connsiteX25" fmla="*/ 4389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2 w 10012"/>
              <a:gd name="connsiteY24" fmla="*/ 6882 h 10000"/>
              <a:gd name="connsiteX25" fmla="*/ 4376 w 10012"/>
              <a:gd name="connsiteY25" fmla="*/ 8428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2 w 10012"/>
              <a:gd name="connsiteY24" fmla="*/ 6882 h 10000"/>
              <a:gd name="connsiteX25" fmla="*/ 4376 w 10012"/>
              <a:gd name="connsiteY25" fmla="*/ 8428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2 w 10012"/>
              <a:gd name="connsiteY24" fmla="*/ 6882 h 10000"/>
              <a:gd name="connsiteX25" fmla="*/ 4376 w 10012"/>
              <a:gd name="connsiteY25" fmla="*/ 8428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2 w 10012"/>
              <a:gd name="connsiteY24" fmla="*/ 6882 h 10000"/>
              <a:gd name="connsiteX25" fmla="*/ 4376 w 10012"/>
              <a:gd name="connsiteY25" fmla="*/ 8428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2 w 10012"/>
              <a:gd name="connsiteY24" fmla="*/ 6882 h 10000"/>
              <a:gd name="connsiteX25" fmla="*/ 4376 w 10012"/>
              <a:gd name="connsiteY25" fmla="*/ 8428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7 w 10012"/>
              <a:gd name="connsiteY24" fmla="*/ 6919 h 10000"/>
              <a:gd name="connsiteX25" fmla="*/ 4376 w 10012"/>
              <a:gd name="connsiteY25" fmla="*/ 8428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7 w 10012"/>
              <a:gd name="connsiteY24" fmla="*/ 6919 h 10000"/>
              <a:gd name="connsiteX25" fmla="*/ 4376 w 10012"/>
              <a:gd name="connsiteY25" fmla="*/ 8428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7 w 10012"/>
              <a:gd name="connsiteY24" fmla="*/ 6919 h 10000"/>
              <a:gd name="connsiteX25" fmla="*/ 4376 w 10012"/>
              <a:gd name="connsiteY25" fmla="*/ 8428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7 w 10012"/>
              <a:gd name="connsiteY24" fmla="*/ 6919 h 10000"/>
              <a:gd name="connsiteX25" fmla="*/ 4376 w 10012"/>
              <a:gd name="connsiteY25" fmla="*/ 8428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7 w 10012"/>
              <a:gd name="connsiteY24" fmla="*/ 6919 h 10000"/>
              <a:gd name="connsiteX25" fmla="*/ 4392 w 10012"/>
              <a:gd name="connsiteY25" fmla="*/ 8501 h 10000"/>
              <a:gd name="connsiteX26" fmla="*/ 3771 w 10012"/>
              <a:gd name="connsiteY26" fmla="*/ 99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12" h="10000">
                <a:moveTo>
                  <a:pt x="3771" y="9982"/>
                </a:moveTo>
                <a:cubicBezTo>
                  <a:pt x="3123" y="10022"/>
                  <a:pt x="1463" y="9991"/>
                  <a:pt x="893" y="9938"/>
                </a:cubicBezTo>
                <a:cubicBezTo>
                  <a:pt x="616" y="9088"/>
                  <a:pt x="379" y="8295"/>
                  <a:pt x="148" y="6749"/>
                </a:cubicBezTo>
                <a:cubicBezTo>
                  <a:pt x="-7" y="5533"/>
                  <a:pt x="-18" y="3440"/>
                  <a:pt x="15" y="2732"/>
                </a:cubicBezTo>
                <a:cubicBezTo>
                  <a:pt x="47" y="2026"/>
                  <a:pt x="283" y="2587"/>
                  <a:pt x="398" y="2198"/>
                </a:cubicBezTo>
                <a:cubicBezTo>
                  <a:pt x="514" y="1811"/>
                  <a:pt x="555" y="768"/>
                  <a:pt x="711" y="406"/>
                </a:cubicBezTo>
                <a:cubicBezTo>
                  <a:pt x="867" y="44"/>
                  <a:pt x="1039" y="-7"/>
                  <a:pt x="1336" y="1"/>
                </a:cubicBezTo>
                <a:cubicBezTo>
                  <a:pt x="1631" y="10"/>
                  <a:pt x="2090" y="467"/>
                  <a:pt x="2492" y="467"/>
                </a:cubicBezTo>
                <a:cubicBezTo>
                  <a:pt x="2895" y="467"/>
                  <a:pt x="3435" y="10"/>
                  <a:pt x="3758" y="1"/>
                </a:cubicBezTo>
                <a:cubicBezTo>
                  <a:pt x="4082" y="-7"/>
                  <a:pt x="4249" y="87"/>
                  <a:pt x="4435" y="406"/>
                </a:cubicBezTo>
                <a:cubicBezTo>
                  <a:pt x="4622" y="725"/>
                  <a:pt x="4767" y="1656"/>
                  <a:pt x="4876" y="1906"/>
                </a:cubicBezTo>
                <a:cubicBezTo>
                  <a:pt x="4986" y="2155"/>
                  <a:pt x="4981" y="2138"/>
                  <a:pt x="5098" y="1906"/>
                </a:cubicBezTo>
                <a:cubicBezTo>
                  <a:pt x="5216" y="1673"/>
                  <a:pt x="5408" y="819"/>
                  <a:pt x="5592" y="528"/>
                </a:cubicBezTo>
                <a:cubicBezTo>
                  <a:pt x="5775" y="235"/>
                  <a:pt x="5880" y="156"/>
                  <a:pt x="6197" y="174"/>
                </a:cubicBezTo>
                <a:cubicBezTo>
                  <a:pt x="6515" y="191"/>
                  <a:pt x="7064" y="622"/>
                  <a:pt x="7502" y="640"/>
                </a:cubicBezTo>
                <a:cubicBezTo>
                  <a:pt x="7940" y="656"/>
                  <a:pt x="8505" y="269"/>
                  <a:pt x="8823" y="294"/>
                </a:cubicBezTo>
                <a:cubicBezTo>
                  <a:pt x="9140" y="320"/>
                  <a:pt x="9275" y="476"/>
                  <a:pt x="9412" y="811"/>
                </a:cubicBezTo>
                <a:cubicBezTo>
                  <a:pt x="9549" y="1147"/>
                  <a:pt x="9552" y="1984"/>
                  <a:pt x="9650" y="2311"/>
                </a:cubicBezTo>
                <a:cubicBezTo>
                  <a:pt x="9749" y="2639"/>
                  <a:pt x="9963" y="2163"/>
                  <a:pt x="9999" y="2777"/>
                </a:cubicBezTo>
                <a:cubicBezTo>
                  <a:pt x="10034" y="3388"/>
                  <a:pt x="10001" y="4921"/>
                  <a:pt x="9874" y="6008"/>
                </a:cubicBezTo>
                <a:cubicBezTo>
                  <a:pt x="9714" y="7342"/>
                  <a:pt x="9482" y="8596"/>
                  <a:pt x="8991" y="9769"/>
                </a:cubicBezTo>
                <a:cubicBezTo>
                  <a:pt x="8380" y="9809"/>
                  <a:pt x="6619" y="9814"/>
                  <a:pt x="6073" y="9688"/>
                </a:cubicBezTo>
                <a:cubicBezTo>
                  <a:pt x="5658" y="9057"/>
                  <a:pt x="5576" y="8836"/>
                  <a:pt x="5387" y="8317"/>
                </a:cubicBezTo>
                <a:cubicBezTo>
                  <a:pt x="5198" y="7798"/>
                  <a:pt x="5078" y="7317"/>
                  <a:pt x="4941" y="6573"/>
                </a:cubicBezTo>
                <a:cubicBezTo>
                  <a:pt x="4858" y="6138"/>
                  <a:pt x="4844" y="6662"/>
                  <a:pt x="4777" y="6919"/>
                </a:cubicBezTo>
                <a:cubicBezTo>
                  <a:pt x="4646" y="7470"/>
                  <a:pt x="4542" y="7950"/>
                  <a:pt x="4392" y="8501"/>
                </a:cubicBezTo>
                <a:cubicBezTo>
                  <a:pt x="4153" y="9227"/>
                  <a:pt x="4141" y="9389"/>
                  <a:pt x="3771" y="9982"/>
                </a:cubicBezTo>
                <a:close/>
              </a:path>
            </a:pathLst>
          </a:custGeom>
          <a:gradFill rotWithShape="1">
            <a:gsLst>
              <a:gs pos="100000">
                <a:sysClr val="windowText" lastClr="000000">
                  <a:lumMod val="50000"/>
                </a:sysClr>
              </a:gs>
              <a:gs pos="49000">
                <a:sysClr val="windowText" lastClr="000000">
                  <a:lumMod val="75000"/>
                </a:sysClr>
              </a:gs>
              <a:gs pos="0">
                <a:sysClr val="windowText" lastClr="000000">
                  <a:lumMod val="95000"/>
                </a:sysClr>
              </a:gs>
            </a:gsLst>
            <a:lin ang="5400000" scaled="0"/>
          </a:gradFill>
          <a:ln w="12700" cmpd="sng">
            <a:noFill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굴림" pitchFamily="50" charset="-127"/>
            </a:endParaRPr>
          </a:p>
        </p:txBody>
      </p:sp>
      <p:pic>
        <p:nvPicPr>
          <p:cNvPr id="14" name="Picture 33" descr="CAN55LL"/>
          <p:cNvPicPr>
            <a:picLocks noChangeAspect="1" noChangeArrowheads="1"/>
          </p:cNvPicPr>
          <p:nvPr/>
        </p:nvPicPr>
        <p:blipFill>
          <a:blip r:embed="rId3" cstate="print"/>
          <a:srcRect b="8843"/>
          <a:stretch>
            <a:fillRect/>
          </a:stretch>
        </p:blipFill>
        <p:spPr bwMode="auto">
          <a:xfrm rot="10800000">
            <a:off x="4077588" y="2890345"/>
            <a:ext cx="1667356" cy="431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3" descr="CAN55LL"/>
          <p:cNvPicPr>
            <a:picLocks noChangeAspect="1" noChangeArrowheads="1"/>
          </p:cNvPicPr>
          <p:nvPr/>
        </p:nvPicPr>
        <p:blipFill>
          <a:blip r:embed="rId3" cstate="print"/>
          <a:srcRect b="9044"/>
          <a:stretch>
            <a:fillRect/>
          </a:stretch>
        </p:blipFill>
        <p:spPr bwMode="auto">
          <a:xfrm rot="10800000">
            <a:off x="6557910" y="2869325"/>
            <a:ext cx="1667356" cy="430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7" descr="CBC55BL"/>
          <p:cNvPicPr>
            <a:picLocks noChangeAspect="1" noChangeArrowheads="1"/>
          </p:cNvPicPr>
          <p:nvPr/>
        </p:nvPicPr>
        <p:blipFill>
          <a:blip r:embed="rId4" cstate="print"/>
          <a:srcRect t="62172"/>
          <a:stretch>
            <a:fillRect/>
          </a:stretch>
        </p:blipFill>
        <p:spPr bwMode="auto">
          <a:xfrm>
            <a:off x="4145870" y="2858814"/>
            <a:ext cx="1634400" cy="13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7" descr="CBC55BL"/>
          <p:cNvPicPr>
            <a:picLocks noChangeAspect="1" noChangeArrowheads="1"/>
          </p:cNvPicPr>
          <p:nvPr/>
        </p:nvPicPr>
        <p:blipFill>
          <a:blip r:embed="rId4" cstate="print"/>
          <a:srcRect t="63458"/>
          <a:stretch>
            <a:fillRect/>
          </a:stretch>
        </p:blipFill>
        <p:spPr bwMode="auto">
          <a:xfrm>
            <a:off x="6626279" y="2869324"/>
            <a:ext cx="1634400" cy="126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37"/>
          <p:cNvSpPr>
            <a:spLocks/>
          </p:cNvSpPr>
          <p:nvPr/>
        </p:nvSpPr>
        <p:spPr bwMode="auto">
          <a:xfrm>
            <a:off x="3707963" y="2287276"/>
            <a:ext cx="4951944" cy="1777097"/>
          </a:xfrm>
          <a:custGeom>
            <a:avLst/>
            <a:gdLst>
              <a:gd name="T0" fmla="*/ 858 w 3738"/>
              <a:gd name="T1" fmla="*/ 1418 h 1437"/>
              <a:gd name="T2" fmla="*/ 463 w 3738"/>
              <a:gd name="T3" fmla="*/ 1384 h 1437"/>
              <a:gd name="T4" fmla="*/ 215 w 3738"/>
              <a:gd name="T5" fmla="*/ 1170 h 1437"/>
              <a:gd name="T6" fmla="*/ 54 w 3738"/>
              <a:gd name="T7" fmla="*/ 835 h 1437"/>
              <a:gd name="T8" fmla="*/ 7 w 3738"/>
              <a:gd name="T9" fmla="*/ 427 h 1437"/>
              <a:gd name="T10" fmla="*/ 94 w 3738"/>
              <a:gd name="T11" fmla="*/ 159 h 1437"/>
              <a:gd name="T12" fmla="*/ 262 w 3738"/>
              <a:gd name="T13" fmla="*/ 25 h 1437"/>
              <a:gd name="T14" fmla="*/ 499 w 3738"/>
              <a:gd name="T15" fmla="*/ 10 h 1437"/>
              <a:gd name="T16" fmla="*/ 931 w 3738"/>
              <a:gd name="T17" fmla="*/ 70 h 1437"/>
              <a:gd name="T18" fmla="*/ 1405 w 3738"/>
              <a:gd name="T19" fmla="*/ 10 h 1437"/>
              <a:gd name="T20" fmla="*/ 1682 w 3738"/>
              <a:gd name="T21" fmla="*/ 51 h 1437"/>
              <a:gd name="T22" fmla="*/ 1869 w 3738"/>
              <a:gd name="T23" fmla="*/ 192 h 1437"/>
              <a:gd name="T24" fmla="*/ 2070 w 3738"/>
              <a:gd name="T25" fmla="*/ 45 h 1437"/>
              <a:gd name="T26" fmla="*/ 2291 w 3738"/>
              <a:gd name="T27" fmla="*/ 11 h 1437"/>
              <a:gd name="T28" fmla="*/ 2804 w 3738"/>
              <a:gd name="T29" fmla="*/ 93 h 1437"/>
              <a:gd name="T30" fmla="*/ 3296 w 3738"/>
              <a:gd name="T31" fmla="*/ 31 h 1437"/>
              <a:gd name="T32" fmla="*/ 3523 w 3738"/>
              <a:gd name="T33" fmla="*/ 65 h 1437"/>
              <a:gd name="T34" fmla="*/ 3651 w 3738"/>
              <a:gd name="T35" fmla="*/ 179 h 1437"/>
              <a:gd name="T36" fmla="*/ 3731 w 3738"/>
              <a:gd name="T37" fmla="*/ 433 h 1437"/>
              <a:gd name="T38" fmla="*/ 3691 w 3738"/>
              <a:gd name="T39" fmla="*/ 802 h 1437"/>
              <a:gd name="T40" fmla="*/ 3523 w 3738"/>
              <a:gd name="T41" fmla="*/ 1137 h 1437"/>
              <a:gd name="T42" fmla="*/ 3162 w 3738"/>
              <a:gd name="T43" fmla="*/ 1391 h 1437"/>
              <a:gd name="T44" fmla="*/ 2432 w 3738"/>
              <a:gd name="T45" fmla="*/ 1411 h 1437"/>
              <a:gd name="T46" fmla="*/ 2144 w 3738"/>
              <a:gd name="T47" fmla="*/ 1297 h 1437"/>
              <a:gd name="T48" fmla="*/ 1970 w 3738"/>
              <a:gd name="T49" fmla="*/ 1110 h 1437"/>
              <a:gd name="T50" fmla="*/ 1869 w 3738"/>
              <a:gd name="T51" fmla="*/ 982 h 1437"/>
              <a:gd name="T52" fmla="*/ 1755 w 3738"/>
              <a:gd name="T53" fmla="*/ 1090 h 1437"/>
              <a:gd name="T54" fmla="*/ 1568 w 3738"/>
              <a:gd name="T55" fmla="*/ 1277 h 1437"/>
              <a:gd name="T56" fmla="*/ 1347 w 3738"/>
              <a:gd name="T57" fmla="*/ 1398 h 1437"/>
              <a:gd name="T58" fmla="*/ 858 w 3738"/>
              <a:gd name="T59" fmla="*/ 1418 h 14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738"/>
              <a:gd name="T91" fmla="*/ 0 h 1437"/>
              <a:gd name="T92" fmla="*/ 3738 w 3738"/>
              <a:gd name="T93" fmla="*/ 1437 h 1437"/>
              <a:gd name="connsiteX0" fmla="*/ 2295 w 10000"/>
              <a:gd name="connsiteY0" fmla="*/ 9868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28" fmla="*/ 2295 w 10000"/>
              <a:gd name="connsiteY28" fmla="*/ 9868 h 10000"/>
              <a:gd name="connsiteX0" fmla="*/ 4195 w 10000"/>
              <a:gd name="connsiteY0" fmla="*/ 8887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4195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57 w 10000"/>
              <a:gd name="connsiteY25" fmla="*/ 645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9866"/>
              <a:gd name="connsiteX1" fmla="*/ 1055 w 10000"/>
              <a:gd name="connsiteY1" fmla="*/ 8872 h 9866"/>
              <a:gd name="connsiteX2" fmla="*/ 144 w 10000"/>
              <a:gd name="connsiteY2" fmla="*/ 5811 h 9866"/>
              <a:gd name="connsiteX3" fmla="*/ 19 w 10000"/>
              <a:gd name="connsiteY3" fmla="*/ 2971 h 9866"/>
              <a:gd name="connsiteX4" fmla="*/ 251 w 10000"/>
              <a:gd name="connsiteY4" fmla="*/ 1106 h 9866"/>
              <a:gd name="connsiteX5" fmla="*/ 701 w 10000"/>
              <a:gd name="connsiteY5" fmla="*/ 174 h 9866"/>
              <a:gd name="connsiteX6" fmla="*/ 1335 w 10000"/>
              <a:gd name="connsiteY6" fmla="*/ 70 h 9866"/>
              <a:gd name="connsiteX7" fmla="*/ 2491 w 10000"/>
              <a:gd name="connsiteY7" fmla="*/ 487 h 9866"/>
              <a:gd name="connsiteX8" fmla="*/ 3759 w 10000"/>
              <a:gd name="connsiteY8" fmla="*/ 70 h 9866"/>
              <a:gd name="connsiteX9" fmla="*/ 4500 w 10000"/>
              <a:gd name="connsiteY9" fmla="*/ 355 h 9866"/>
              <a:gd name="connsiteX10" fmla="*/ 5000 w 10000"/>
              <a:gd name="connsiteY10" fmla="*/ 1336 h 9866"/>
              <a:gd name="connsiteX11" fmla="*/ 5538 w 10000"/>
              <a:gd name="connsiteY11" fmla="*/ 313 h 9866"/>
              <a:gd name="connsiteX12" fmla="*/ 6129 w 10000"/>
              <a:gd name="connsiteY12" fmla="*/ 77 h 9866"/>
              <a:gd name="connsiteX13" fmla="*/ 7501 w 10000"/>
              <a:gd name="connsiteY13" fmla="*/ 647 h 9866"/>
              <a:gd name="connsiteX14" fmla="*/ 8818 w 10000"/>
              <a:gd name="connsiteY14" fmla="*/ 216 h 9866"/>
              <a:gd name="connsiteX15" fmla="*/ 9425 w 10000"/>
              <a:gd name="connsiteY15" fmla="*/ 452 h 9866"/>
              <a:gd name="connsiteX16" fmla="*/ 9767 w 10000"/>
              <a:gd name="connsiteY16" fmla="*/ 1246 h 9866"/>
              <a:gd name="connsiteX17" fmla="*/ 9981 w 10000"/>
              <a:gd name="connsiteY17" fmla="*/ 3013 h 9866"/>
              <a:gd name="connsiteX18" fmla="*/ 9874 w 10000"/>
              <a:gd name="connsiteY18" fmla="*/ 5581 h 9866"/>
              <a:gd name="connsiteX19" fmla="*/ 9425 w 10000"/>
              <a:gd name="connsiteY19" fmla="*/ 7912 h 9866"/>
              <a:gd name="connsiteX20" fmla="*/ 8459 w 10000"/>
              <a:gd name="connsiteY20" fmla="*/ 9680 h 9866"/>
              <a:gd name="connsiteX21" fmla="*/ 5736 w 10000"/>
              <a:gd name="connsiteY21" fmla="*/ 9026 h 9866"/>
              <a:gd name="connsiteX22" fmla="*/ 5270 w 10000"/>
              <a:gd name="connsiteY22" fmla="*/ 7724 h 9866"/>
              <a:gd name="connsiteX23" fmla="*/ 4935 w 10000"/>
              <a:gd name="connsiteY23" fmla="*/ 6129 h 9866"/>
              <a:gd name="connsiteX24" fmla="*/ 4576 w 10000"/>
              <a:gd name="connsiteY24" fmla="*/ 7287 h 9866"/>
              <a:gd name="connsiteX25" fmla="*/ 3850 w 10000"/>
              <a:gd name="connsiteY25" fmla="*/ 8887 h 9866"/>
              <a:gd name="connsiteX0" fmla="*/ 3850 w 10000"/>
              <a:gd name="connsiteY0" fmla="*/ 9008 h 9479"/>
              <a:gd name="connsiteX1" fmla="*/ 1055 w 10000"/>
              <a:gd name="connsiteY1" fmla="*/ 8992 h 9479"/>
              <a:gd name="connsiteX2" fmla="*/ 144 w 10000"/>
              <a:gd name="connsiteY2" fmla="*/ 5890 h 9479"/>
              <a:gd name="connsiteX3" fmla="*/ 19 w 10000"/>
              <a:gd name="connsiteY3" fmla="*/ 3011 h 9479"/>
              <a:gd name="connsiteX4" fmla="*/ 251 w 10000"/>
              <a:gd name="connsiteY4" fmla="*/ 1121 h 9479"/>
              <a:gd name="connsiteX5" fmla="*/ 701 w 10000"/>
              <a:gd name="connsiteY5" fmla="*/ 176 h 9479"/>
              <a:gd name="connsiteX6" fmla="*/ 1335 w 10000"/>
              <a:gd name="connsiteY6" fmla="*/ 71 h 9479"/>
              <a:gd name="connsiteX7" fmla="*/ 2491 w 10000"/>
              <a:gd name="connsiteY7" fmla="*/ 494 h 9479"/>
              <a:gd name="connsiteX8" fmla="*/ 3759 w 10000"/>
              <a:gd name="connsiteY8" fmla="*/ 71 h 9479"/>
              <a:gd name="connsiteX9" fmla="*/ 4500 w 10000"/>
              <a:gd name="connsiteY9" fmla="*/ 360 h 9479"/>
              <a:gd name="connsiteX10" fmla="*/ 5000 w 10000"/>
              <a:gd name="connsiteY10" fmla="*/ 1354 h 9479"/>
              <a:gd name="connsiteX11" fmla="*/ 5538 w 10000"/>
              <a:gd name="connsiteY11" fmla="*/ 317 h 9479"/>
              <a:gd name="connsiteX12" fmla="*/ 6129 w 10000"/>
              <a:gd name="connsiteY12" fmla="*/ 78 h 9479"/>
              <a:gd name="connsiteX13" fmla="*/ 7501 w 10000"/>
              <a:gd name="connsiteY13" fmla="*/ 656 h 9479"/>
              <a:gd name="connsiteX14" fmla="*/ 8818 w 10000"/>
              <a:gd name="connsiteY14" fmla="*/ 219 h 9479"/>
              <a:gd name="connsiteX15" fmla="*/ 9425 w 10000"/>
              <a:gd name="connsiteY15" fmla="*/ 458 h 9479"/>
              <a:gd name="connsiteX16" fmla="*/ 9767 w 10000"/>
              <a:gd name="connsiteY16" fmla="*/ 1263 h 9479"/>
              <a:gd name="connsiteX17" fmla="*/ 9981 w 10000"/>
              <a:gd name="connsiteY17" fmla="*/ 3054 h 9479"/>
              <a:gd name="connsiteX18" fmla="*/ 9874 w 10000"/>
              <a:gd name="connsiteY18" fmla="*/ 5657 h 9479"/>
              <a:gd name="connsiteX19" fmla="*/ 9425 w 10000"/>
              <a:gd name="connsiteY19" fmla="*/ 8019 h 9479"/>
              <a:gd name="connsiteX20" fmla="*/ 8880 w 10000"/>
              <a:gd name="connsiteY20" fmla="*/ 8849 h 9479"/>
              <a:gd name="connsiteX21" fmla="*/ 5736 w 10000"/>
              <a:gd name="connsiteY21" fmla="*/ 9149 h 9479"/>
              <a:gd name="connsiteX22" fmla="*/ 5270 w 10000"/>
              <a:gd name="connsiteY22" fmla="*/ 7829 h 9479"/>
              <a:gd name="connsiteX23" fmla="*/ 4935 w 10000"/>
              <a:gd name="connsiteY23" fmla="*/ 6212 h 9479"/>
              <a:gd name="connsiteX24" fmla="*/ 4576 w 10000"/>
              <a:gd name="connsiteY24" fmla="*/ 7386 h 9479"/>
              <a:gd name="connsiteX25" fmla="*/ 3850 w 10000"/>
              <a:gd name="connsiteY25" fmla="*/ 9008 h 9479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9681"/>
              <a:gd name="connsiteX1" fmla="*/ 1055 w 10000"/>
              <a:gd name="connsiteY1" fmla="*/ 9486 h 9681"/>
              <a:gd name="connsiteX2" fmla="*/ 144 w 10000"/>
              <a:gd name="connsiteY2" fmla="*/ 6214 h 9681"/>
              <a:gd name="connsiteX3" fmla="*/ 19 w 10000"/>
              <a:gd name="connsiteY3" fmla="*/ 3176 h 9681"/>
              <a:gd name="connsiteX4" fmla="*/ 251 w 10000"/>
              <a:gd name="connsiteY4" fmla="*/ 1183 h 9681"/>
              <a:gd name="connsiteX5" fmla="*/ 701 w 10000"/>
              <a:gd name="connsiteY5" fmla="*/ 186 h 9681"/>
              <a:gd name="connsiteX6" fmla="*/ 1335 w 10000"/>
              <a:gd name="connsiteY6" fmla="*/ 75 h 9681"/>
              <a:gd name="connsiteX7" fmla="*/ 2491 w 10000"/>
              <a:gd name="connsiteY7" fmla="*/ 521 h 9681"/>
              <a:gd name="connsiteX8" fmla="*/ 3759 w 10000"/>
              <a:gd name="connsiteY8" fmla="*/ 75 h 9681"/>
              <a:gd name="connsiteX9" fmla="*/ 4500 w 10000"/>
              <a:gd name="connsiteY9" fmla="*/ 380 h 9681"/>
              <a:gd name="connsiteX10" fmla="*/ 5000 w 10000"/>
              <a:gd name="connsiteY10" fmla="*/ 1428 h 9681"/>
              <a:gd name="connsiteX11" fmla="*/ 5538 w 10000"/>
              <a:gd name="connsiteY11" fmla="*/ 334 h 9681"/>
              <a:gd name="connsiteX12" fmla="*/ 6129 w 10000"/>
              <a:gd name="connsiteY12" fmla="*/ 82 h 9681"/>
              <a:gd name="connsiteX13" fmla="*/ 7501 w 10000"/>
              <a:gd name="connsiteY13" fmla="*/ 692 h 9681"/>
              <a:gd name="connsiteX14" fmla="*/ 8818 w 10000"/>
              <a:gd name="connsiteY14" fmla="*/ 231 h 9681"/>
              <a:gd name="connsiteX15" fmla="*/ 9425 w 10000"/>
              <a:gd name="connsiteY15" fmla="*/ 483 h 9681"/>
              <a:gd name="connsiteX16" fmla="*/ 9767 w 10000"/>
              <a:gd name="connsiteY16" fmla="*/ 1332 h 9681"/>
              <a:gd name="connsiteX17" fmla="*/ 9981 w 10000"/>
              <a:gd name="connsiteY17" fmla="*/ 3222 h 9681"/>
              <a:gd name="connsiteX18" fmla="*/ 9874 w 10000"/>
              <a:gd name="connsiteY18" fmla="*/ 5968 h 9681"/>
              <a:gd name="connsiteX19" fmla="*/ 8880 w 10000"/>
              <a:gd name="connsiteY19" fmla="*/ 9335 h 9681"/>
              <a:gd name="connsiteX20" fmla="*/ 6082 w 10000"/>
              <a:gd name="connsiteY20" fmla="*/ 9333 h 9681"/>
              <a:gd name="connsiteX21" fmla="*/ 5270 w 10000"/>
              <a:gd name="connsiteY21" fmla="*/ 8259 h 9681"/>
              <a:gd name="connsiteX22" fmla="*/ 4935 w 10000"/>
              <a:gd name="connsiteY22" fmla="*/ 6553 h 9681"/>
              <a:gd name="connsiteX23" fmla="*/ 4576 w 10000"/>
              <a:gd name="connsiteY23" fmla="*/ 7792 h 9681"/>
              <a:gd name="connsiteX24" fmla="*/ 3850 w 10000"/>
              <a:gd name="connsiteY24" fmla="*/ 9503 h 9681"/>
              <a:gd name="connsiteX0" fmla="*/ 3850 w 10000"/>
              <a:gd name="connsiteY0" fmla="*/ 9816 h 9872"/>
              <a:gd name="connsiteX1" fmla="*/ 1055 w 10000"/>
              <a:gd name="connsiteY1" fmla="*/ 9799 h 9872"/>
              <a:gd name="connsiteX2" fmla="*/ 144 w 10000"/>
              <a:gd name="connsiteY2" fmla="*/ 6419 h 9872"/>
              <a:gd name="connsiteX3" fmla="*/ 19 w 10000"/>
              <a:gd name="connsiteY3" fmla="*/ 3281 h 9872"/>
              <a:gd name="connsiteX4" fmla="*/ 251 w 10000"/>
              <a:gd name="connsiteY4" fmla="*/ 1222 h 9872"/>
              <a:gd name="connsiteX5" fmla="*/ 701 w 10000"/>
              <a:gd name="connsiteY5" fmla="*/ 192 h 9872"/>
              <a:gd name="connsiteX6" fmla="*/ 1335 w 10000"/>
              <a:gd name="connsiteY6" fmla="*/ 77 h 9872"/>
              <a:gd name="connsiteX7" fmla="*/ 2491 w 10000"/>
              <a:gd name="connsiteY7" fmla="*/ 538 h 9872"/>
              <a:gd name="connsiteX8" fmla="*/ 3759 w 10000"/>
              <a:gd name="connsiteY8" fmla="*/ 77 h 9872"/>
              <a:gd name="connsiteX9" fmla="*/ 4500 w 10000"/>
              <a:gd name="connsiteY9" fmla="*/ 393 h 9872"/>
              <a:gd name="connsiteX10" fmla="*/ 5000 w 10000"/>
              <a:gd name="connsiteY10" fmla="*/ 1475 h 9872"/>
              <a:gd name="connsiteX11" fmla="*/ 5538 w 10000"/>
              <a:gd name="connsiteY11" fmla="*/ 345 h 9872"/>
              <a:gd name="connsiteX12" fmla="*/ 6129 w 10000"/>
              <a:gd name="connsiteY12" fmla="*/ 85 h 9872"/>
              <a:gd name="connsiteX13" fmla="*/ 7501 w 10000"/>
              <a:gd name="connsiteY13" fmla="*/ 715 h 9872"/>
              <a:gd name="connsiteX14" fmla="*/ 8818 w 10000"/>
              <a:gd name="connsiteY14" fmla="*/ 239 h 9872"/>
              <a:gd name="connsiteX15" fmla="*/ 9425 w 10000"/>
              <a:gd name="connsiteY15" fmla="*/ 499 h 9872"/>
              <a:gd name="connsiteX16" fmla="*/ 9767 w 10000"/>
              <a:gd name="connsiteY16" fmla="*/ 1376 h 9872"/>
              <a:gd name="connsiteX17" fmla="*/ 9981 w 10000"/>
              <a:gd name="connsiteY17" fmla="*/ 3328 h 9872"/>
              <a:gd name="connsiteX18" fmla="*/ 9874 w 10000"/>
              <a:gd name="connsiteY18" fmla="*/ 6165 h 9872"/>
              <a:gd name="connsiteX19" fmla="*/ 8880 w 10000"/>
              <a:gd name="connsiteY19" fmla="*/ 9643 h 9872"/>
              <a:gd name="connsiteX20" fmla="*/ 6082 w 10000"/>
              <a:gd name="connsiteY20" fmla="*/ 9641 h 9872"/>
              <a:gd name="connsiteX21" fmla="*/ 5270 w 10000"/>
              <a:gd name="connsiteY21" fmla="*/ 8531 h 9872"/>
              <a:gd name="connsiteX22" fmla="*/ 4935 w 10000"/>
              <a:gd name="connsiteY22" fmla="*/ 6769 h 9872"/>
              <a:gd name="connsiteX23" fmla="*/ 4576 w 10000"/>
              <a:gd name="connsiteY23" fmla="*/ 8049 h 9872"/>
              <a:gd name="connsiteX24" fmla="*/ 3850 w 10000"/>
              <a:gd name="connsiteY24" fmla="*/ 9816 h 9872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270 w 10000"/>
              <a:gd name="connsiteY21" fmla="*/ 8642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30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10046 h 10103"/>
              <a:gd name="connsiteX1" fmla="*/ 1055 w 10000"/>
              <a:gd name="connsiteY1" fmla="*/ 10029 h 10103"/>
              <a:gd name="connsiteX2" fmla="*/ 144 w 10000"/>
              <a:gd name="connsiteY2" fmla="*/ 6605 h 10103"/>
              <a:gd name="connsiteX3" fmla="*/ 19 w 10000"/>
              <a:gd name="connsiteY3" fmla="*/ 3427 h 10103"/>
              <a:gd name="connsiteX4" fmla="*/ 251 w 10000"/>
              <a:gd name="connsiteY4" fmla="*/ 1341 h 10103"/>
              <a:gd name="connsiteX5" fmla="*/ 701 w 10000"/>
              <a:gd name="connsiteY5" fmla="*/ 297 h 10103"/>
              <a:gd name="connsiteX6" fmla="*/ 1335 w 10000"/>
              <a:gd name="connsiteY6" fmla="*/ 181 h 10103"/>
              <a:gd name="connsiteX7" fmla="*/ 2491 w 10000"/>
              <a:gd name="connsiteY7" fmla="*/ 648 h 10103"/>
              <a:gd name="connsiteX8" fmla="*/ 3759 w 10000"/>
              <a:gd name="connsiteY8" fmla="*/ 181 h 10103"/>
              <a:gd name="connsiteX9" fmla="*/ 4500 w 10000"/>
              <a:gd name="connsiteY9" fmla="*/ 501 h 10103"/>
              <a:gd name="connsiteX10" fmla="*/ 4968 w 10000"/>
              <a:gd name="connsiteY10" fmla="*/ 1627 h 10103"/>
              <a:gd name="connsiteX11" fmla="*/ 5430 w 10000"/>
              <a:gd name="connsiteY11" fmla="*/ 422 h 10103"/>
              <a:gd name="connsiteX12" fmla="*/ 6140 w 10000"/>
              <a:gd name="connsiteY12" fmla="*/ 68 h 10103"/>
              <a:gd name="connsiteX13" fmla="*/ 7501 w 10000"/>
              <a:gd name="connsiteY13" fmla="*/ 827 h 10103"/>
              <a:gd name="connsiteX14" fmla="*/ 8818 w 10000"/>
              <a:gd name="connsiteY14" fmla="*/ 345 h 10103"/>
              <a:gd name="connsiteX15" fmla="*/ 9425 w 10000"/>
              <a:gd name="connsiteY15" fmla="*/ 608 h 10103"/>
              <a:gd name="connsiteX16" fmla="*/ 9767 w 10000"/>
              <a:gd name="connsiteY16" fmla="*/ 1497 h 10103"/>
              <a:gd name="connsiteX17" fmla="*/ 9981 w 10000"/>
              <a:gd name="connsiteY17" fmla="*/ 3474 h 10103"/>
              <a:gd name="connsiteX18" fmla="*/ 9874 w 10000"/>
              <a:gd name="connsiteY18" fmla="*/ 6348 h 10103"/>
              <a:gd name="connsiteX19" fmla="*/ 8880 w 10000"/>
              <a:gd name="connsiteY19" fmla="*/ 9871 h 10103"/>
              <a:gd name="connsiteX20" fmla="*/ 6039 w 10000"/>
              <a:gd name="connsiteY20" fmla="*/ 9808 h 10103"/>
              <a:gd name="connsiteX21" fmla="*/ 5378 w 10000"/>
              <a:gd name="connsiteY21" fmla="*/ 8623 h 10103"/>
              <a:gd name="connsiteX22" fmla="*/ 4935 w 10000"/>
              <a:gd name="connsiteY22" fmla="*/ 6960 h 10103"/>
              <a:gd name="connsiteX23" fmla="*/ 4576 w 10000"/>
              <a:gd name="connsiteY23" fmla="*/ 8256 h 10103"/>
              <a:gd name="connsiteX24" fmla="*/ 3850 w 10000"/>
              <a:gd name="connsiteY24" fmla="*/ 10046 h 10103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818 w 10000"/>
              <a:gd name="connsiteY14" fmla="*/ 324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764 w 10000"/>
              <a:gd name="connsiteY14" fmla="*/ 172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3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3950" y="8402"/>
                  <a:pt x="5236" y="10727"/>
                  <a:pt x="6341" y="8775"/>
                </a:cubicBezTo>
                <a:cubicBezTo>
                  <a:pt x="7302" y="7900"/>
                  <a:pt x="7601" y="8186"/>
                  <a:pt x="8099" y="8274"/>
                </a:cubicBezTo>
                <a:cubicBezTo>
                  <a:pt x="8807" y="87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5" name="Freeform 21"/>
          <p:cNvSpPr>
            <a:spLocks/>
          </p:cNvSpPr>
          <p:nvPr/>
        </p:nvSpPr>
        <p:spPr bwMode="auto">
          <a:xfrm>
            <a:off x="3808413" y="2504141"/>
            <a:ext cx="4778375" cy="1553509"/>
          </a:xfrm>
          <a:custGeom>
            <a:avLst/>
            <a:gdLst>
              <a:gd name="connsiteX0" fmla="*/ 2279 w 10000"/>
              <a:gd name="connsiteY0" fmla="*/ 9896 h 10000"/>
              <a:gd name="connsiteX1" fmla="*/ 1164 w 10000"/>
              <a:gd name="connsiteY1" fmla="*/ 9689 h 10000"/>
              <a:gd name="connsiteX2" fmla="*/ 562 w 10000"/>
              <a:gd name="connsiteY2" fmla="*/ 8032 h 10000"/>
              <a:gd name="connsiteX3" fmla="*/ 215 w 10000"/>
              <a:gd name="connsiteY3" fmla="*/ 5952 h 10000"/>
              <a:gd name="connsiteX4" fmla="*/ 33 w 10000"/>
              <a:gd name="connsiteY4" fmla="*/ 2534 h 10000"/>
              <a:gd name="connsiteX5" fmla="*/ 414 w 10000"/>
              <a:gd name="connsiteY5" fmla="*/ 2040 h 10000"/>
              <a:gd name="connsiteX6" fmla="*/ 725 w 10000"/>
              <a:gd name="connsiteY6" fmla="*/ 382 h 10000"/>
              <a:gd name="connsiteX7" fmla="*/ 1347 w 10000"/>
              <a:gd name="connsiteY7" fmla="*/ 8 h 10000"/>
              <a:gd name="connsiteX8" fmla="*/ 2497 w 10000"/>
              <a:gd name="connsiteY8" fmla="*/ 438 h 10000"/>
              <a:gd name="connsiteX9" fmla="*/ 3757 w 10000"/>
              <a:gd name="connsiteY9" fmla="*/ 8 h 10000"/>
              <a:gd name="connsiteX10" fmla="*/ 4430 w 10000"/>
              <a:gd name="connsiteY10" fmla="*/ 382 h 10000"/>
              <a:gd name="connsiteX11" fmla="*/ 4869 w 10000"/>
              <a:gd name="connsiteY11" fmla="*/ 1769 h 10000"/>
              <a:gd name="connsiteX12" fmla="*/ 5090 w 10000"/>
              <a:gd name="connsiteY12" fmla="*/ 1769 h 10000"/>
              <a:gd name="connsiteX13" fmla="*/ 5581 w 10000"/>
              <a:gd name="connsiteY13" fmla="*/ 494 h 10000"/>
              <a:gd name="connsiteX14" fmla="*/ 6183 w 10000"/>
              <a:gd name="connsiteY14" fmla="*/ 167 h 10000"/>
              <a:gd name="connsiteX15" fmla="*/ 7481 w 10000"/>
              <a:gd name="connsiteY15" fmla="*/ 598 h 10000"/>
              <a:gd name="connsiteX16" fmla="*/ 8795 w 10000"/>
              <a:gd name="connsiteY16" fmla="*/ 279 h 10000"/>
              <a:gd name="connsiteX17" fmla="*/ 9381 w 10000"/>
              <a:gd name="connsiteY17" fmla="*/ 757 h 10000"/>
              <a:gd name="connsiteX18" fmla="*/ 9618 w 10000"/>
              <a:gd name="connsiteY18" fmla="*/ 2143 h 10000"/>
              <a:gd name="connsiteX19" fmla="*/ 9965 w 10000"/>
              <a:gd name="connsiteY19" fmla="*/ 2574 h 10000"/>
              <a:gd name="connsiteX20" fmla="*/ 9836 w 10000"/>
              <a:gd name="connsiteY20" fmla="*/ 5562 h 10000"/>
              <a:gd name="connsiteX21" fmla="*/ 9362 w 10000"/>
              <a:gd name="connsiteY21" fmla="*/ 7960 h 10000"/>
              <a:gd name="connsiteX22" fmla="*/ 8612 w 10000"/>
              <a:gd name="connsiteY22" fmla="*/ 9402 h 10000"/>
              <a:gd name="connsiteX23" fmla="*/ 6276 w 10000"/>
              <a:gd name="connsiteY23" fmla="*/ 9562 h 10000"/>
              <a:gd name="connsiteX24" fmla="*/ 5491 w 10000"/>
              <a:gd name="connsiteY24" fmla="*/ 7482 h 10000"/>
              <a:gd name="connsiteX25" fmla="*/ 5125 w 10000"/>
              <a:gd name="connsiteY25" fmla="*/ 5291 h 10000"/>
              <a:gd name="connsiteX26" fmla="*/ 4834 w 10000"/>
              <a:gd name="connsiteY26" fmla="*/ 5347 h 10000"/>
              <a:gd name="connsiteX27" fmla="*/ 4523 w 10000"/>
              <a:gd name="connsiteY27" fmla="*/ 7108 h 10000"/>
              <a:gd name="connsiteX28" fmla="*/ 3869 w 10000"/>
              <a:gd name="connsiteY28" fmla="*/ 9418 h 10000"/>
              <a:gd name="connsiteX29" fmla="*/ 2279 w 10000"/>
              <a:gd name="connsiteY29" fmla="*/ 9896 h 10000"/>
              <a:gd name="connsiteX0" fmla="*/ 3869 w 10000"/>
              <a:gd name="connsiteY0" fmla="*/ 9418 h 9920"/>
              <a:gd name="connsiteX1" fmla="*/ 1164 w 10000"/>
              <a:gd name="connsiteY1" fmla="*/ 9689 h 9920"/>
              <a:gd name="connsiteX2" fmla="*/ 562 w 10000"/>
              <a:gd name="connsiteY2" fmla="*/ 8032 h 9920"/>
              <a:gd name="connsiteX3" fmla="*/ 215 w 10000"/>
              <a:gd name="connsiteY3" fmla="*/ 5952 h 9920"/>
              <a:gd name="connsiteX4" fmla="*/ 33 w 10000"/>
              <a:gd name="connsiteY4" fmla="*/ 2534 h 9920"/>
              <a:gd name="connsiteX5" fmla="*/ 414 w 10000"/>
              <a:gd name="connsiteY5" fmla="*/ 2040 h 9920"/>
              <a:gd name="connsiteX6" fmla="*/ 725 w 10000"/>
              <a:gd name="connsiteY6" fmla="*/ 382 h 9920"/>
              <a:gd name="connsiteX7" fmla="*/ 1347 w 10000"/>
              <a:gd name="connsiteY7" fmla="*/ 8 h 9920"/>
              <a:gd name="connsiteX8" fmla="*/ 2497 w 10000"/>
              <a:gd name="connsiteY8" fmla="*/ 438 h 9920"/>
              <a:gd name="connsiteX9" fmla="*/ 3757 w 10000"/>
              <a:gd name="connsiteY9" fmla="*/ 8 h 9920"/>
              <a:gd name="connsiteX10" fmla="*/ 4430 w 10000"/>
              <a:gd name="connsiteY10" fmla="*/ 382 h 9920"/>
              <a:gd name="connsiteX11" fmla="*/ 4869 w 10000"/>
              <a:gd name="connsiteY11" fmla="*/ 1769 h 9920"/>
              <a:gd name="connsiteX12" fmla="*/ 5090 w 10000"/>
              <a:gd name="connsiteY12" fmla="*/ 1769 h 9920"/>
              <a:gd name="connsiteX13" fmla="*/ 5581 w 10000"/>
              <a:gd name="connsiteY13" fmla="*/ 494 h 9920"/>
              <a:gd name="connsiteX14" fmla="*/ 6183 w 10000"/>
              <a:gd name="connsiteY14" fmla="*/ 167 h 9920"/>
              <a:gd name="connsiteX15" fmla="*/ 7481 w 10000"/>
              <a:gd name="connsiteY15" fmla="*/ 598 h 9920"/>
              <a:gd name="connsiteX16" fmla="*/ 8795 w 10000"/>
              <a:gd name="connsiteY16" fmla="*/ 279 h 9920"/>
              <a:gd name="connsiteX17" fmla="*/ 9381 w 10000"/>
              <a:gd name="connsiteY17" fmla="*/ 757 h 9920"/>
              <a:gd name="connsiteX18" fmla="*/ 9618 w 10000"/>
              <a:gd name="connsiteY18" fmla="*/ 2143 h 9920"/>
              <a:gd name="connsiteX19" fmla="*/ 9965 w 10000"/>
              <a:gd name="connsiteY19" fmla="*/ 2574 h 9920"/>
              <a:gd name="connsiteX20" fmla="*/ 9836 w 10000"/>
              <a:gd name="connsiteY20" fmla="*/ 5562 h 9920"/>
              <a:gd name="connsiteX21" fmla="*/ 9362 w 10000"/>
              <a:gd name="connsiteY21" fmla="*/ 7960 h 9920"/>
              <a:gd name="connsiteX22" fmla="*/ 8612 w 10000"/>
              <a:gd name="connsiteY22" fmla="*/ 9402 h 9920"/>
              <a:gd name="connsiteX23" fmla="*/ 6276 w 10000"/>
              <a:gd name="connsiteY23" fmla="*/ 9562 h 9920"/>
              <a:gd name="connsiteX24" fmla="*/ 5491 w 10000"/>
              <a:gd name="connsiteY24" fmla="*/ 7482 h 9920"/>
              <a:gd name="connsiteX25" fmla="*/ 5125 w 10000"/>
              <a:gd name="connsiteY25" fmla="*/ 5291 h 9920"/>
              <a:gd name="connsiteX26" fmla="*/ 4834 w 10000"/>
              <a:gd name="connsiteY26" fmla="*/ 5347 h 9920"/>
              <a:gd name="connsiteX27" fmla="*/ 4523 w 10000"/>
              <a:gd name="connsiteY27" fmla="*/ 7108 h 9920"/>
              <a:gd name="connsiteX28" fmla="*/ 3869 w 10000"/>
              <a:gd name="connsiteY28" fmla="*/ 9418 h 9920"/>
              <a:gd name="connsiteX0" fmla="*/ 3869 w 10000"/>
              <a:gd name="connsiteY0" fmla="*/ 9494 h 9960"/>
              <a:gd name="connsiteX1" fmla="*/ 1139 w 10000"/>
              <a:gd name="connsiteY1" fmla="*/ 9061 h 9960"/>
              <a:gd name="connsiteX2" fmla="*/ 562 w 10000"/>
              <a:gd name="connsiteY2" fmla="*/ 8097 h 9960"/>
              <a:gd name="connsiteX3" fmla="*/ 215 w 10000"/>
              <a:gd name="connsiteY3" fmla="*/ 6000 h 9960"/>
              <a:gd name="connsiteX4" fmla="*/ 33 w 10000"/>
              <a:gd name="connsiteY4" fmla="*/ 2554 h 9960"/>
              <a:gd name="connsiteX5" fmla="*/ 414 w 10000"/>
              <a:gd name="connsiteY5" fmla="*/ 2056 h 9960"/>
              <a:gd name="connsiteX6" fmla="*/ 725 w 10000"/>
              <a:gd name="connsiteY6" fmla="*/ 385 h 9960"/>
              <a:gd name="connsiteX7" fmla="*/ 1347 w 10000"/>
              <a:gd name="connsiteY7" fmla="*/ 8 h 9960"/>
              <a:gd name="connsiteX8" fmla="*/ 2497 w 10000"/>
              <a:gd name="connsiteY8" fmla="*/ 442 h 9960"/>
              <a:gd name="connsiteX9" fmla="*/ 3757 w 10000"/>
              <a:gd name="connsiteY9" fmla="*/ 8 h 9960"/>
              <a:gd name="connsiteX10" fmla="*/ 4430 w 10000"/>
              <a:gd name="connsiteY10" fmla="*/ 385 h 9960"/>
              <a:gd name="connsiteX11" fmla="*/ 4869 w 10000"/>
              <a:gd name="connsiteY11" fmla="*/ 1783 h 9960"/>
              <a:gd name="connsiteX12" fmla="*/ 5090 w 10000"/>
              <a:gd name="connsiteY12" fmla="*/ 1783 h 9960"/>
              <a:gd name="connsiteX13" fmla="*/ 5581 w 10000"/>
              <a:gd name="connsiteY13" fmla="*/ 498 h 9960"/>
              <a:gd name="connsiteX14" fmla="*/ 6183 w 10000"/>
              <a:gd name="connsiteY14" fmla="*/ 168 h 9960"/>
              <a:gd name="connsiteX15" fmla="*/ 7481 w 10000"/>
              <a:gd name="connsiteY15" fmla="*/ 603 h 9960"/>
              <a:gd name="connsiteX16" fmla="*/ 8795 w 10000"/>
              <a:gd name="connsiteY16" fmla="*/ 281 h 9960"/>
              <a:gd name="connsiteX17" fmla="*/ 9381 w 10000"/>
              <a:gd name="connsiteY17" fmla="*/ 763 h 9960"/>
              <a:gd name="connsiteX18" fmla="*/ 9618 w 10000"/>
              <a:gd name="connsiteY18" fmla="*/ 2160 h 9960"/>
              <a:gd name="connsiteX19" fmla="*/ 9965 w 10000"/>
              <a:gd name="connsiteY19" fmla="*/ 2595 h 9960"/>
              <a:gd name="connsiteX20" fmla="*/ 9836 w 10000"/>
              <a:gd name="connsiteY20" fmla="*/ 5607 h 9960"/>
              <a:gd name="connsiteX21" fmla="*/ 9362 w 10000"/>
              <a:gd name="connsiteY21" fmla="*/ 8024 h 9960"/>
              <a:gd name="connsiteX22" fmla="*/ 8612 w 10000"/>
              <a:gd name="connsiteY22" fmla="*/ 9478 h 9960"/>
              <a:gd name="connsiteX23" fmla="*/ 6276 w 10000"/>
              <a:gd name="connsiteY23" fmla="*/ 9639 h 9960"/>
              <a:gd name="connsiteX24" fmla="*/ 5491 w 10000"/>
              <a:gd name="connsiteY24" fmla="*/ 7542 h 9960"/>
              <a:gd name="connsiteX25" fmla="*/ 5125 w 10000"/>
              <a:gd name="connsiteY25" fmla="*/ 5334 h 9960"/>
              <a:gd name="connsiteX26" fmla="*/ 4834 w 10000"/>
              <a:gd name="connsiteY26" fmla="*/ 5390 h 9960"/>
              <a:gd name="connsiteX27" fmla="*/ 4523 w 10000"/>
              <a:gd name="connsiteY27" fmla="*/ 7165 h 9960"/>
              <a:gd name="connsiteX28" fmla="*/ 3869 w 10000"/>
              <a:gd name="connsiteY28" fmla="*/ 9494 h 996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57 w 10000"/>
              <a:gd name="connsiteY2" fmla="*/ 6313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769 w 10000"/>
              <a:gd name="connsiteY0" fmla="*/ 8850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9 w 10000"/>
              <a:gd name="connsiteY27" fmla="*/ 8850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1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9624"/>
              <a:gd name="connsiteX1" fmla="*/ 906 w 10000"/>
              <a:gd name="connsiteY1" fmla="*/ 9307 h 9624"/>
              <a:gd name="connsiteX2" fmla="*/ 199 w 10000"/>
              <a:gd name="connsiteY2" fmla="*/ 6182 h 9624"/>
              <a:gd name="connsiteX3" fmla="*/ 33 w 10000"/>
              <a:gd name="connsiteY3" fmla="*/ 2564 h 9624"/>
              <a:gd name="connsiteX4" fmla="*/ 414 w 10000"/>
              <a:gd name="connsiteY4" fmla="*/ 2064 h 9624"/>
              <a:gd name="connsiteX5" fmla="*/ 725 w 10000"/>
              <a:gd name="connsiteY5" fmla="*/ 387 h 9624"/>
              <a:gd name="connsiteX6" fmla="*/ 1347 w 10000"/>
              <a:gd name="connsiteY6" fmla="*/ 8 h 9624"/>
              <a:gd name="connsiteX7" fmla="*/ 2497 w 10000"/>
              <a:gd name="connsiteY7" fmla="*/ 444 h 9624"/>
              <a:gd name="connsiteX8" fmla="*/ 3757 w 10000"/>
              <a:gd name="connsiteY8" fmla="*/ 8 h 9624"/>
              <a:gd name="connsiteX9" fmla="*/ 4430 w 10000"/>
              <a:gd name="connsiteY9" fmla="*/ 387 h 9624"/>
              <a:gd name="connsiteX10" fmla="*/ 4869 w 10000"/>
              <a:gd name="connsiteY10" fmla="*/ 1790 h 9624"/>
              <a:gd name="connsiteX11" fmla="*/ 5090 w 10000"/>
              <a:gd name="connsiteY11" fmla="*/ 1790 h 9624"/>
              <a:gd name="connsiteX12" fmla="*/ 5581 w 10000"/>
              <a:gd name="connsiteY12" fmla="*/ 500 h 9624"/>
              <a:gd name="connsiteX13" fmla="*/ 6183 w 10000"/>
              <a:gd name="connsiteY13" fmla="*/ 169 h 9624"/>
              <a:gd name="connsiteX14" fmla="*/ 7481 w 10000"/>
              <a:gd name="connsiteY14" fmla="*/ 605 h 9624"/>
              <a:gd name="connsiteX15" fmla="*/ 8795 w 10000"/>
              <a:gd name="connsiteY15" fmla="*/ 282 h 9624"/>
              <a:gd name="connsiteX16" fmla="*/ 9381 w 10000"/>
              <a:gd name="connsiteY16" fmla="*/ 766 h 9624"/>
              <a:gd name="connsiteX17" fmla="*/ 9618 w 10000"/>
              <a:gd name="connsiteY17" fmla="*/ 2169 h 9624"/>
              <a:gd name="connsiteX18" fmla="*/ 9965 w 10000"/>
              <a:gd name="connsiteY18" fmla="*/ 2605 h 9624"/>
              <a:gd name="connsiteX19" fmla="*/ 9836 w 10000"/>
              <a:gd name="connsiteY19" fmla="*/ 5630 h 9624"/>
              <a:gd name="connsiteX20" fmla="*/ 9362 w 10000"/>
              <a:gd name="connsiteY20" fmla="*/ 8056 h 9624"/>
              <a:gd name="connsiteX21" fmla="*/ 8612 w 10000"/>
              <a:gd name="connsiteY21" fmla="*/ 9516 h 9624"/>
              <a:gd name="connsiteX22" fmla="*/ 6293 w 10000"/>
              <a:gd name="connsiteY22" fmla="*/ 8707 h 9624"/>
              <a:gd name="connsiteX23" fmla="*/ 5499 w 10000"/>
              <a:gd name="connsiteY23" fmla="*/ 7546 h 9624"/>
              <a:gd name="connsiteX24" fmla="*/ 5092 w 10000"/>
              <a:gd name="connsiteY24" fmla="*/ 5407 h 9624"/>
              <a:gd name="connsiteX25" fmla="*/ 4842 w 10000"/>
              <a:gd name="connsiteY25" fmla="*/ 4966 h 9624"/>
              <a:gd name="connsiteX26" fmla="*/ 4440 w 10000"/>
              <a:gd name="connsiteY26" fmla="*/ 7116 h 9624"/>
              <a:gd name="connsiteX27" fmla="*/ 3769 w 10000"/>
              <a:gd name="connsiteY27" fmla="*/ 9349 h 9624"/>
              <a:gd name="connsiteX0" fmla="*/ 3769 w 10000"/>
              <a:gd name="connsiteY0" fmla="*/ 9714 h 10073"/>
              <a:gd name="connsiteX1" fmla="*/ 906 w 10000"/>
              <a:gd name="connsiteY1" fmla="*/ 9671 h 10073"/>
              <a:gd name="connsiteX2" fmla="*/ 199 w 10000"/>
              <a:gd name="connsiteY2" fmla="*/ 6424 h 10073"/>
              <a:gd name="connsiteX3" fmla="*/ 33 w 10000"/>
              <a:gd name="connsiteY3" fmla="*/ 2664 h 10073"/>
              <a:gd name="connsiteX4" fmla="*/ 414 w 10000"/>
              <a:gd name="connsiteY4" fmla="*/ 2145 h 10073"/>
              <a:gd name="connsiteX5" fmla="*/ 725 w 10000"/>
              <a:gd name="connsiteY5" fmla="*/ 402 h 10073"/>
              <a:gd name="connsiteX6" fmla="*/ 1347 w 10000"/>
              <a:gd name="connsiteY6" fmla="*/ 8 h 10073"/>
              <a:gd name="connsiteX7" fmla="*/ 2497 w 10000"/>
              <a:gd name="connsiteY7" fmla="*/ 461 h 10073"/>
              <a:gd name="connsiteX8" fmla="*/ 3757 w 10000"/>
              <a:gd name="connsiteY8" fmla="*/ 8 h 10073"/>
              <a:gd name="connsiteX9" fmla="*/ 4430 w 10000"/>
              <a:gd name="connsiteY9" fmla="*/ 402 h 10073"/>
              <a:gd name="connsiteX10" fmla="*/ 4869 w 10000"/>
              <a:gd name="connsiteY10" fmla="*/ 1860 h 10073"/>
              <a:gd name="connsiteX11" fmla="*/ 5090 w 10000"/>
              <a:gd name="connsiteY11" fmla="*/ 1860 h 10073"/>
              <a:gd name="connsiteX12" fmla="*/ 5581 w 10000"/>
              <a:gd name="connsiteY12" fmla="*/ 520 h 10073"/>
              <a:gd name="connsiteX13" fmla="*/ 6183 w 10000"/>
              <a:gd name="connsiteY13" fmla="*/ 176 h 10073"/>
              <a:gd name="connsiteX14" fmla="*/ 7481 w 10000"/>
              <a:gd name="connsiteY14" fmla="*/ 629 h 10073"/>
              <a:gd name="connsiteX15" fmla="*/ 8795 w 10000"/>
              <a:gd name="connsiteY15" fmla="*/ 293 h 10073"/>
              <a:gd name="connsiteX16" fmla="*/ 9381 w 10000"/>
              <a:gd name="connsiteY16" fmla="*/ 796 h 10073"/>
              <a:gd name="connsiteX17" fmla="*/ 9618 w 10000"/>
              <a:gd name="connsiteY17" fmla="*/ 2254 h 10073"/>
              <a:gd name="connsiteX18" fmla="*/ 9965 w 10000"/>
              <a:gd name="connsiteY18" fmla="*/ 2707 h 10073"/>
              <a:gd name="connsiteX19" fmla="*/ 9836 w 10000"/>
              <a:gd name="connsiteY19" fmla="*/ 5850 h 10073"/>
              <a:gd name="connsiteX20" fmla="*/ 9362 w 10000"/>
              <a:gd name="connsiteY20" fmla="*/ 8371 h 10073"/>
              <a:gd name="connsiteX21" fmla="*/ 8612 w 10000"/>
              <a:gd name="connsiteY21" fmla="*/ 9888 h 10073"/>
              <a:gd name="connsiteX22" fmla="*/ 6034 w 10000"/>
              <a:gd name="connsiteY22" fmla="*/ 9483 h 10073"/>
              <a:gd name="connsiteX23" fmla="*/ 5499 w 10000"/>
              <a:gd name="connsiteY23" fmla="*/ 7841 h 10073"/>
              <a:gd name="connsiteX24" fmla="*/ 5092 w 10000"/>
              <a:gd name="connsiteY24" fmla="*/ 5618 h 10073"/>
              <a:gd name="connsiteX25" fmla="*/ 4842 w 10000"/>
              <a:gd name="connsiteY25" fmla="*/ 5160 h 10073"/>
              <a:gd name="connsiteX26" fmla="*/ 4440 w 10000"/>
              <a:gd name="connsiteY26" fmla="*/ 7394 h 10073"/>
              <a:gd name="connsiteX27" fmla="*/ 3769 w 10000"/>
              <a:gd name="connsiteY27" fmla="*/ 9714 h 10073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9753"/>
              <a:gd name="connsiteX1" fmla="*/ 906 w 10000"/>
              <a:gd name="connsiteY1" fmla="*/ 9671 h 9753"/>
              <a:gd name="connsiteX2" fmla="*/ 199 w 10000"/>
              <a:gd name="connsiteY2" fmla="*/ 6424 h 9753"/>
              <a:gd name="connsiteX3" fmla="*/ 33 w 10000"/>
              <a:gd name="connsiteY3" fmla="*/ 2664 h 9753"/>
              <a:gd name="connsiteX4" fmla="*/ 414 w 10000"/>
              <a:gd name="connsiteY4" fmla="*/ 2145 h 9753"/>
              <a:gd name="connsiteX5" fmla="*/ 725 w 10000"/>
              <a:gd name="connsiteY5" fmla="*/ 402 h 9753"/>
              <a:gd name="connsiteX6" fmla="*/ 1347 w 10000"/>
              <a:gd name="connsiteY6" fmla="*/ 8 h 9753"/>
              <a:gd name="connsiteX7" fmla="*/ 2497 w 10000"/>
              <a:gd name="connsiteY7" fmla="*/ 461 h 9753"/>
              <a:gd name="connsiteX8" fmla="*/ 3757 w 10000"/>
              <a:gd name="connsiteY8" fmla="*/ 8 h 9753"/>
              <a:gd name="connsiteX9" fmla="*/ 4430 w 10000"/>
              <a:gd name="connsiteY9" fmla="*/ 402 h 9753"/>
              <a:gd name="connsiteX10" fmla="*/ 4869 w 10000"/>
              <a:gd name="connsiteY10" fmla="*/ 1860 h 9753"/>
              <a:gd name="connsiteX11" fmla="*/ 5090 w 10000"/>
              <a:gd name="connsiteY11" fmla="*/ 1860 h 9753"/>
              <a:gd name="connsiteX12" fmla="*/ 5581 w 10000"/>
              <a:gd name="connsiteY12" fmla="*/ 520 h 9753"/>
              <a:gd name="connsiteX13" fmla="*/ 6183 w 10000"/>
              <a:gd name="connsiteY13" fmla="*/ 176 h 9753"/>
              <a:gd name="connsiteX14" fmla="*/ 7481 w 10000"/>
              <a:gd name="connsiteY14" fmla="*/ 629 h 9753"/>
              <a:gd name="connsiteX15" fmla="*/ 8795 w 10000"/>
              <a:gd name="connsiteY15" fmla="*/ 293 h 9753"/>
              <a:gd name="connsiteX16" fmla="*/ 9381 w 10000"/>
              <a:gd name="connsiteY16" fmla="*/ 796 h 9753"/>
              <a:gd name="connsiteX17" fmla="*/ 9618 w 10000"/>
              <a:gd name="connsiteY17" fmla="*/ 2254 h 9753"/>
              <a:gd name="connsiteX18" fmla="*/ 9965 w 10000"/>
              <a:gd name="connsiteY18" fmla="*/ 2707 h 9753"/>
              <a:gd name="connsiteX19" fmla="*/ 9836 w 10000"/>
              <a:gd name="connsiteY19" fmla="*/ 5850 h 9753"/>
              <a:gd name="connsiteX20" fmla="*/ 9362 w 10000"/>
              <a:gd name="connsiteY20" fmla="*/ 8371 h 9753"/>
              <a:gd name="connsiteX21" fmla="*/ 8637 w 10000"/>
              <a:gd name="connsiteY21" fmla="*/ 9343 h 9753"/>
              <a:gd name="connsiteX22" fmla="*/ 6059 w 10000"/>
              <a:gd name="connsiteY22" fmla="*/ 9428 h 9753"/>
              <a:gd name="connsiteX23" fmla="*/ 5499 w 10000"/>
              <a:gd name="connsiteY23" fmla="*/ 7841 h 9753"/>
              <a:gd name="connsiteX24" fmla="*/ 5092 w 10000"/>
              <a:gd name="connsiteY24" fmla="*/ 5618 h 9753"/>
              <a:gd name="connsiteX25" fmla="*/ 4842 w 10000"/>
              <a:gd name="connsiteY25" fmla="*/ 5160 h 9753"/>
              <a:gd name="connsiteX26" fmla="*/ 4440 w 10000"/>
              <a:gd name="connsiteY26" fmla="*/ 7394 h 9753"/>
              <a:gd name="connsiteX27" fmla="*/ 3769 w 10000"/>
              <a:gd name="connsiteY27" fmla="*/ 9714 h 9753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514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42 w 9948"/>
              <a:gd name="connsiteY0" fmla="*/ 9953 h 9971"/>
              <a:gd name="connsiteX1" fmla="*/ 879 w 9948"/>
              <a:gd name="connsiteY1" fmla="*/ 9909 h 9971"/>
              <a:gd name="connsiteX2" fmla="*/ 172 w 9948"/>
              <a:gd name="connsiteY2" fmla="*/ 6580 h 9971"/>
              <a:gd name="connsiteX3" fmla="*/ 6 w 9948"/>
              <a:gd name="connsiteY3" fmla="*/ 2724 h 9971"/>
              <a:gd name="connsiteX4" fmla="*/ 387 w 9948"/>
              <a:gd name="connsiteY4" fmla="*/ 2192 h 9971"/>
              <a:gd name="connsiteX5" fmla="*/ 698 w 9948"/>
              <a:gd name="connsiteY5" fmla="*/ 405 h 9971"/>
              <a:gd name="connsiteX6" fmla="*/ 1320 w 9948"/>
              <a:gd name="connsiteY6" fmla="*/ 1 h 9971"/>
              <a:gd name="connsiteX7" fmla="*/ 2470 w 9948"/>
              <a:gd name="connsiteY7" fmla="*/ 466 h 9971"/>
              <a:gd name="connsiteX8" fmla="*/ 3730 w 9948"/>
              <a:gd name="connsiteY8" fmla="*/ 1 h 9971"/>
              <a:gd name="connsiteX9" fmla="*/ 4403 w 9948"/>
              <a:gd name="connsiteY9" fmla="*/ 405 h 9971"/>
              <a:gd name="connsiteX10" fmla="*/ 4842 w 9948"/>
              <a:gd name="connsiteY10" fmla="*/ 1900 h 9971"/>
              <a:gd name="connsiteX11" fmla="*/ 5063 w 9948"/>
              <a:gd name="connsiteY11" fmla="*/ 1900 h 9971"/>
              <a:gd name="connsiteX12" fmla="*/ 5554 w 9948"/>
              <a:gd name="connsiteY12" fmla="*/ 526 h 9971"/>
              <a:gd name="connsiteX13" fmla="*/ 6156 w 9948"/>
              <a:gd name="connsiteY13" fmla="*/ 173 h 9971"/>
              <a:gd name="connsiteX14" fmla="*/ 7454 w 9948"/>
              <a:gd name="connsiteY14" fmla="*/ 638 h 9971"/>
              <a:gd name="connsiteX15" fmla="*/ 8768 w 9948"/>
              <a:gd name="connsiteY15" fmla="*/ 293 h 9971"/>
              <a:gd name="connsiteX16" fmla="*/ 9354 w 9948"/>
              <a:gd name="connsiteY16" fmla="*/ 809 h 9971"/>
              <a:gd name="connsiteX17" fmla="*/ 9591 w 9948"/>
              <a:gd name="connsiteY17" fmla="*/ 2304 h 9971"/>
              <a:gd name="connsiteX18" fmla="*/ 9938 w 9948"/>
              <a:gd name="connsiteY18" fmla="*/ 2769 h 9971"/>
              <a:gd name="connsiteX19" fmla="*/ 9792 w 9948"/>
              <a:gd name="connsiteY19" fmla="*/ 5767 h 9971"/>
              <a:gd name="connsiteX20" fmla="*/ 8935 w 9948"/>
              <a:gd name="connsiteY20" fmla="*/ 9741 h 9971"/>
              <a:gd name="connsiteX21" fmla="*/ 6032 w 9948"/>
              <a:gd name="connsiteY21" fmla="*/ 9660 h 9971"/>
              <a:gd name="connsiteX22" fmla="*/ 5472 w 9948"/>
              <a:gd name="connsiteY22" fmla="*/ 8033 h 9971"/>
              <a:gd name="connsiteX23" fmla="*/ 5007 w 9948"/>
              <a:gd name="connsiteY23" fmla="*/ 5585 h 9971"/>
              <a:gd name="connsiteX24" fmla="*/ 4731 w 9948"/>
              <a:gd name="connsiteY24" fmla="*/ 5619 h 9971"/>
              <a:gd name="connsiteX25" fmla="*/ 4451 w 9948"/>
              <a:gd name="connsiteY25" fmla="*/ 8004 h 9971"/>
              <a:gd name="connsiteX26" fmla="*/ 3742 w 9948"/>
              <a:gd name="connsiteY26" fmla="*/ 9953 h 9971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756 w 10000"/>
              <a:gd name="connsiteY24" fmla="*/ 563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4987 w 10000"/>
              <a:gd name="connsiteY23" fmla="*/ 6667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3762" y="9982"/>
                </a:moveTo>
                <a:cubicBezTo>
                  <a:pt x="3114" y="10022"/>
                  <a:pt x="1454" y="9991"/>
                  <a:pt x="884" y="9938"/>
                </a:cubicBezTo>
                <a:cubicBezTo>
                  <a:pt x="607" y="9088"/>
                  <a:pt x="404" y="8145"/>
                  <a:pt x="173" y="6599"/>
                </a:cubicBezTo>
                <a:cubicBezTo>
                  <a:pt x="85" y="5607"/>
                  <a:pt x="-27" y="3440"/>
                  <a:pt x="6" y="2732"/>
                </a:cubicBezTo>
                <a:cubicBezTo>
                  <a:pt x="38" y="2026"/>
                  <a:pt x="274" y="2587"/>
                  <a:pt x="389" y="2198"/>
                </a:cubicBezTo>
                <a:cubicBezTo>
                  <a:pt x="505" y="1811"/>
                  <a:pt x="546" y="768"/>
                  <a:pt x="702" y="406"/>
                </a:cubicBezTo>
                <a:cubicBezTo>
                  <a:pt x="858" y="44"/>
                  <a:pt x="1030" y="-7"/>
                  <a:pt x="1327" y="1"/>
                </a:cubicBezTo>
                <a:cubicBezTo>
                  <a:pt x="1622" y="10"/>
                  <a:pt x="2081" y="467"/>
                  <a:pt x="2483" y="467"/>
                </a:cubicBezTo>
                <a:cubicBezTo>
                  <a:pt x="2886" y="467"/>
                  <a:pt x="3426" y="10"/>
                  <a:pt x="3749" y="1"/>
                </a:cubicBezTo>
                <a:cubicBezTo>
                  <a:pt x="4073" y="-7"/>
                  <a:pt x="4240" y="87"/>
                  <a:pt x="4426" y="406"/>
                </a:cubicBezTo>
                <a:cubicBezTo>
                  <a:pt x="4613" y="725"/>
                  <a:pt x="4758" y="1656"/>
                  <a:pt x="4867" y="1906"/>
                </a:cubicBezTo>
                <a:cubicBezTo>
                  <a:pt x="4977" y="2155"/>
                  <a:pt x="4972" y="2138"/>
                  <a:pt x="5089" y="1906"/>
                </a:cubicBezTo>
                <a:cubicBezTo>
                  <a:pt x="5207" y="1673"/>
                  <a:pt x="5399" y="819"/>
                  <a:pt x="5583" y="528"/>
                </a:cubicBezTo>
                <a:cubicBezTo>
                  <a:pt x="5766" y="235"/>
                  <a:pt x="5871" y="156"/>
                  <a:pt x="6188" y="174"/>
                </a:cubicBezTo>
                <a:cubicBezTo>
                  <a:pt x="6506" y="191"/>
                  <a:pt x="7055" y="622"/>
                  <a:pt x="7493" y="640"/>
                </a:cubicBezTo>
                <a:cubicBezTo>
                  <a:pt x="7931" y="656"/>
                  <a:pt x="8496" y="269"/>
                  <a:pt x="8814" y="294"/>
                </a:cubicBezTo>
                <a:cubicBezTo>
                  <a:pt x="9131" y="320"/>
                  <a:pt x="9266" y="476"/>
                  <a:pt x="9403" y="811"/>
                </a:cubicBezTo>
                <a:cubicBezTo>
                  <a:pt x="9540" y="1147"/>
                  <a:pt x="9543" y="1984"/>
                  <a:pt x="9641" y="2311"/>
                </a:cubicBezTo>
                <a:cubicBezTo>
                  <a:pt x="9740" y="2639"/>
                  <a:pt x="9954" y="2163"/>
                  <a:pt x="9990" y="2777"/>
                </a:cubicBezTo>
                <a:cubicBezTo>
                  <a:pt x="10025" y="3388"/>
                  <a:pt x="9970" y="4697"/>
                  <a:pt x="9843" y="5784"/>
                </a:cubicBezTo>
                <a:cubicBezTo>
                  <a:pt x="9683" y="7118"/>
                  <a:pt x="9473" y="8596"/>
                  <a:pt x="8982" y="9769"/>
                </a:cubicBezTo>
                <a:cubicBezTo>
                  <a:pt x="8371" y="9809"/>
                  <a:pt x="6610" y="9814"/>
                  <a:pt x="6064" y="9688"/>
                </a:cubicBezTo>
                <a:cubicBezTo>
                  <a:pt x="5697" y="9011"/>
                  <a:pt x="5581" y="8788"/>
                  <a:pt x="5402" y="8285"/>
                </a:cubicBezTo>
                <a:cubicBezTo>
                  <a:pt x="5223" y="7782"/>
                  <a:pt x="5079" y="7299"/>
                  <a:pt x="4987" y="6667"/>
                </a:cubicBezTo>
                <a:cubicBezTo>
                  <a:pt x="4904" y="6232"/>
                  <a:pt x="4891" y="6185"/>
                  <a:pt x="4855" y="6345"/>
                </a:cubicBezTo>
                <a:cubicBezTo>
                  <a:pt x="4765" y="6912"/>
                  <a:pt x="4692" y="7128"/>
                  <a:pt x="4474" y="8027"/>
                </a:cubicBezTo>
                <a:cubicBezTo>
                  <a:pt x="4265" y="8859"/>
                  <a:pt x="4185" y="9169"/>
                  <a:pt x="3762" y="9982"/>
                </a:cubicBezTo>
                <a:close/>
              </a:path>
            </a:pathLst>
          </a:custGeom>
          <a:gradFill rotWithShape="1">
            <a:gsLst>
              <a:gs pos="52000">
                <a:sysClr val="windowText" lastClr="000000">
                  <a:lumMod val="75000"/>
                </a:sysClr>
              </a:gs>
              <a:gs pos="7001">
                <a:sysClr val="windowText" lastClr="000000">
                  <a:lumMod val="50000"/>
                </a:sysClr>
              </a:gs>
              <a:gs pos="32001">
                <a:sysClr val="window" lastClr="FFFFFF"/>
              </a:gs>
              <a:gs pos="44000">
                <a:sysClr val="windowText" lastClr="000000">
                  <a:lumMod val="85000"/>
                </a:sysClr>
              </a:gs>
              <a:gs pos="85001">
                <a:sysClr val="window" lastClr="FFFFFF"/>
              </a:gs>
              <a:gs pos="100000">
                <a:srgbClr val="E6E6E6"/>
              </a:gs>
            </a:gsLst>
            <a:lin ang="18900000" scaled="0"/>
          </a:gradFill>
          <a:ln w="12700" cmpd="sng">
            <a:noFill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굴림" pitchFamily="50" charset="-127"/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Metal </a:t>
            </a: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framework</a:t>
            </a:r>
          </a:p>
        </p:txBody>
      </p:sp>
      <p:sp>
        <p:nvSpPr>
          <p:cNvPr id="22" name="Freeform 37"/>
          <p:cNvSpPr>
            <a:spLocks/>
          </p:cNvSpPr>
          <p:nvPr/>
        </p:nvSpPr>
        <p:spPr bwMode="auto">
          <a:xfrm>
            <a:off x="3708400" y="2287588"/>
            <a:ext cx="4951413" cy="1776412"/>
          </a:xfrm>
          <a:custGeom>
            <a:avLst/>
            <a:gdLst>
              <a:gd name="T0" fmla="*/ 2147483647 w 10000"/>
              <a:gd name="T1" fmla="*/ 2147483647 h 10082"/>
              <a:gd name="T2" fmla="*/ 2147483647 w 10000"/>
              <a:gd name="T3" fmla="*/ 2147483647 h 10082"/>
              <a:gd name="T4" fmla="*/ 2147483647 w 10000"/>
              <a:gd name="T5" fmla="*/ 2147483647 h 10082"/>
              <a:gd name="T6" fmla="*/ 2147483647 w 10000"/>
              <a:gd name="T7" fmla="*/ 2147483647 h 10082"/>
              <a:gd name="T8" fmla="*/ 2147483647 w 10000"/>
              <a:gd name="T9" fmla="*/ 2147483647 h 10082"/>
              <a:gd name="T10" fmla="*/ 2147483647 w 10000"/>
              <a:gd name="T11" fmla="*/ 2147483647 h 10082"/>
              <a:gd name="T12" fmla="*/ 2147483647 w 10000"/>
              <a:gd name="T13" fmla="*/ 2147483647 h 10082"/>
              <a:gd name="T14" fmla="*/ 2147483647 w 10000"/>
              <a:gd name="T15" fmla="*/ 2147483647 h 10082"/>
              <a:gd name="T16" fmla="*/ 2147483647 w 10000"/>
              <a:gd name="T17" fmla="*/ 2147483647 h 10082"/>
              <a:gd name="T18" fmla="*/ 2147483647 w 10000"/>
              <a:gd name="T19" fmla="*/ 2147483647 h 10082"/>
              <a:gd name="T20" fmla="*/ 2147483647 w 10000"/>
              <a:gd name="T21" fmla="*/ 2147483647 h 10082"/>
              <a:gd name="T22" fmla="*/ 2147483647 w 10000"/>
              <a:gd name="T23" fmla="*/ 2147483647 h 10082"/>
              <a:gd name="T24" fmla="*/ 2147483647 w 10000"/>
              <a:gd name="T25" fmla="*/ 2147483647 h 10082"/>
              <a:gd name="T26" fmla="*/ 2147483647 w 10000"/>
              <a:gd name="T27" fmla="*/ 2147483647 h 10082"/>
              <a:gd name="T28" fmla="*/ 2147483647 w 10000"/>
              <a:gd name="T29" fmla="*/ 2147483647 h 10082"/>
              <a:gd name="T30" fmla="*/ 2147483647 w 10000"/>
              <a:gd name="T31" fmla="*/ 2147483647 h 10082"/>
              <a:gd name="T32" fmla="*/ 2147483647 w 10000"/>
              <a:gd name="T33" fmla="*/ 2147483647 h 10082"/>
              <a:gd name="T34" fmla="*/ 2147483647 w 10000"/>
              <a:gd name="T35" fmla="*/ 2147483647 h 10082"/>
              <a:gd name="T36" fmla="*/ 2147483647 w 10000"/>
              <a:gd name="T37" fmla="*/ 2147483647 h 10082"/>
              <a:gd name="T38" fmla="*/ 2147483647 w 10000"/>
              <a:gd name="T39" fmla="*/ 2147483647 h 10082"/>
              <a:gd name="T40" fmla="*/ 2147483647 w 10000"/>
              <a:gd name="T41" fmla="*/ 2147483647 h 10082"/>
              <a:gd name="T42" fmla="*/ 2147483647 w 10000"/>
              <a:gd name="T43" fmla="*/ 2147483647 h 10082"/>
              <a:gd name="T44" fmla="*/ 2147483647 w 10000"/>
              <a:gd name="T45" fmla="*/ 2147483647 h 10082"/>
              <a:gd name="T46" fmla="*/ 2147483647 w 10000"/>
              <a:gd name="T47" fmla="*/ 2147483647 h 10082"/>
              <a:gd name="T48" fmla="*/ 2147483647 w 10000"/>
              <a:gd name="T49" fmla="*/ 2147483647 h 100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000"/>
              <a:gd name="T76" fmla="*/ 0 h 10082"/>
              <a:gd name="T77" fmla="*/ 10000 w 10000"/>
              <a:gd name="T78" fmla="*/ 10082 h 1008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noFill/>
          <a:ln w="12700">
            <a:solidFill>
              <a:sysClr val="windowText" lastClr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5" name="Picture 33" descr="CAN55LL"/>
          <p:cNvPicPr>
            <a:picLocks noChangeAspect="1" noChangeArrowheads="1"/>
          </p:cNvPicPr>
          <p:nvPr/>
        </p:nvPicPr>
        <p:blipFill>
          <a:blip r:embed="rId3" cstate="print"/>
          <a:srcRect b="9044"/>
          <a:stretch>
            <a:fillRect/>
          </a:stretch>
        </p:blipFill>
        <p:spPr bwMode="auto">
          <a:xfrm rot="10800000">
            <a:off x="6557910" y="2869325"/>
            <a:ext cx="1667356" cy="430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3" descr="CAN55LL"/>
          <p:cNvPicPr>
            <a:picLocks noChangeAspect="1" noChangeArrowheads="1"/>
          </p:cNvPicPr>
          <p:nvPr/>
        </p:nvPicPr>
        <p:blipFill>
          <a:blip r:embed="rId3" cstate="print"/>
          <a:srcRect b="8843"/>
          <a:stretch>
            <a:fillRect/>
          </a:stretch>
        </p:blipFill>
        <p:spPr bwMode="auto">
          <a:xfrm rot="10800000">
            <a:off x="4077588" y="2890345"/>
            <a:ext cx="1667356" cy="431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7" descr="CBC55BL"/>
          <p:cNvPicPr>
            <a:picLocks noChangeAspect="1" noChangeArrowheads="1"/>
          </p:cNvPicPr>
          <p:nvPr/>
        </p:nvPicPr>
        <p:blipFill>
          <a:blip r:embed="rId4" cstate="print"/>
          <a:srcRect t="62172"/>
          <a:stretch>
            <a:fillRect/>
          </a:stretch>
        </p:blipFill>
        <p:spPr bwMode="auto">
          <a:xfrm>
            <a:off x="4145870" y="2858814"/>
            <a:ext cx="1634400" cy="13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7" descr="CBC55BL"/>
          <p:cNvPicPr>
            <a:picLocks noChangeAspect="1" noChangeArrowheads="1"/>
          </p:cNvPicPr>
          <p:nvPr/>
        </p:nvPicPr>
        <p:blipFill>
          <a:blip r:embed="rId4" cstate="print"/>
          <a:srcRect t="63458"/>
          <a:stretch>
            <a:fillRect/>
          </a:stretch>
        </p:blipFill>
        <p:spPr bwMode="auto">
          <a:xfrm>
            <a:off x="6626279" y="2869324"/>
            <a:ext cx="1634400" cy="126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 37"/>
          <p:cNvSpPr>
            <a:spLocks/>
          </p:cNvSpPr>
          <p:nvPr/>
        </p:nvSpPr>
        <p:spPr bwMode="auto">
          <a:xfrm>
            <a:off x="3776663" y="2457451"/>
            <a:ext cx="4829175" cy="1601788"/>
          </a:xfrm>
          <a:custGeom>
            <a:avLst/>
            <a:gdLst>
              <a:gd name="T0" fmla="*/ 858 w 3738"/>
              <a:gd name="T1" fmla="*/ 1418 h 1437"/>
              <a:gd name="T2" fmla="*/ 463 w 3738"/>
              <a:gd name="T3" fmla="*/ 1384 h 1437"/>
              <a:gd name="T4" fmla="*/ 215 w 3738"/>
              <a:gd name="T5" fmla="*/ 1170 h 1437"/>
              <a:gd name="T6" fmla="*/ 54 w 3738"/>
              <a:gd name="T7" fmla="*/ 835 h 1437"/>
              <a:gd name="T8" fmla="*/ 7 w 3738"/>
              <a:gd name="T9" fmla="*/ 427 h 1437"/>
              <a:gd name="T10" fmla="*/ 94 w 3738"/>
              <a:gd name="T11" fmla="*/ 159 h 1437"/>
              <a:gd name="T12" fmla="*/ 262 w 3738"/>
              <a:gd name="T13" fmla="*/ 25 h 1437"/>
              <a:gd name="T14" fmla="*/ 499 w 3738"/>
              <a:gd name="T15" fmla="*/ 10 h 1437"/>
              <a:gd name="T16" fmla="*/ 931 w 3738"/>
              <a:gd name="T17" fmla="*/ 70 h 1437"/>
              <a:gd name="T18" fmla="*/ 1405 w 3738"/>
              <a:gd name="T19" fmla="*/ 10 h 1437"/>
              <a:gd name="T20" fmla="*/ 1682 w 3738"/>
              <a:gd name="T21" fmla="*/ 51 h 1437"/>
              <a:gd name="T22" fmla="*/ 1869 w 3738"/>
              <a:gd name="T23" fmla="*/ 192 h 1437"/>
              <a:gd name="T24" fmla="*/ 2070 w 3738"/>
              <a:gd name="T25" fmla="*/ 45 h 1437"/>
              <a:gd name="T26" fmla="*/ 2291 w 3738"/>
              <a:gd name="T27" fmla="*/ 11 h 1437"/>
              <a:gd name="T28" fmla="*/ 2804 w 3738"/>
              <a:gd name="T29" fmla="*/ 93 h 1437"/>
              <a:gd name="T30" fmla="*/ 3296 w 3738"/>
              <a:gd name="T31" fmla="*/ 31 h 1437"/>
              <a:gd name="T32" fmla="*/ 3523 w 3738"/>
              <a:gd name="T33" fmla="*/ 65 h 1437"/>
              <a:gd name="T34" fmla="*/ 3651 w 3738"/>
              <a:gd name="T35" fmla="*/ 179 h 1437"/>
              <a:gd name="T36" fmla="*/ 3731 w 3738"/>
              <a:gd name="T37" fmla="*/ 433 h 1437"/>
              <a:gd name="T38" fmla="*/ 3691 w 3738"/>
              <a:gd name="T39" fmla="*/ 802 h 1437"/>
              <a:gd name="T40" fmla="*/ 3523 w 3738"/>
              <a:gd name="T41" fmla="*/ 1137 h 1437"/>
              <a:gd name="T42" fmla="*/ 3162 w 3738"/>
              <a:gd name="T43" fmla="*/ 1391 h 1437"/>
              <a:gd name="T44" fmla="*/ 2432 w 3738"/>
              <a:gd name="T45" fmla="*/ 1411 h 1437"/>
              <a:gd name="T46" fmla="*/ 2144 w 3738"/>
              <a:gd name="T47" fmla="*/ 1297 h 1437"/>
              <a:gd name="T48" fmla="*/ 1970 w 3738"/>
              <a:gd name="T49" fmla="*/ 1110 h 1437"/>
              <a:gd name="T50" fmla="*/ 1869 w 3738"/>
              <a:gd name="T51" fmla="*/ 982 h 1437"/>
              <a:gd name="T52" fmla="*/ 1755 w 3738"/>
              <a:gd name="T53" fmla="*/ 1090 h 1437"/>
              <a:gd name="T54" fmla="*/ 1568 w 3738"/>
              <a:gd name="T55" fmla="*/ 1277 h 1437"/>
              <a:gd name="T56" fmla="*/ 1347 w 3738"/>
              <a:gd name="T57" fmla="*/ 1398 h 1437"/>
              <a:gd name="T58" fmla="*/ 858 w 3738"/>
              <a:gd name="T59" fmla="*/ 1418 h 14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738"/>
              <a:gd name="T91" fmla="*/ 0 h 1437"/>
              <a:gd name="T92" fmla="*/ 3738 w 3738"/>
              <a:gd name="T93" fmla="*/ 1437 h 1437"/>
              <a:gd name="connsiteX0" fmla="*/ 2295 w 10000"/>
              <a:gd name="connsiteY0" fmla="*/ 9868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28" fmla="*/ 2295 w 10000"/>
              <a:gd name="connsiteY28" fmla="*/ 9868 h 10000"/>
              <a:gd name="connsiteX0" fmla="*/ 4195 w 10000"/>
              <a:gd name="connsiteY0" fmla="*/ 8887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4195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57 w 10000"/>
              <a:gd name="connsiteY25" fmla="*/ 645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9866"/>
              <a:gd name="connsiteX1" fmla="*/ 1055 w 10000"/>
              <a:gd name="connsiteY1" fmla="*/ 8872 h 9866"/>
              <a:gd name="connsiteX2" fmla="*/ 144 w 10000"/>
              <a:gd name="connsiteY2" fmla="*/ 5811 h 9866"/>
              <a:gd name="connsiteX3" fmla="*/ 19 w 10000"/>
              <a:gd name="connsiteY3" fmla="*/ 2971 h 9866"/>
              <a:gd name="connsiteX4" fmla="*/ 251 w 10000"/>
              <a:gd name="connsiteY4" fmla="*/ 1106 h 9866"/>
              <a:gd name="connsiteX5" fmla="*/ 701 w 10000"/>
              <a:gd name="connsiteY5" fmla="*/ 174 h 9866"/>
              <a:gd name="connsiteX6" fmla="*/ 1335 w 10000"/>
              <a:gd name="connsiteY6" fmla="*/ 70 h 9866"/>
              <a:gd name="connsiteX7" fmla="*/ 2491 w 10000"/>
              <a:gd name="connsiteY7" fmla="*/ 487 h 9866"/>
              <a:gd name="connsiteX8" fmla="*/ 3759 w 10000"/>
              <a:gd name="connsiteY8" fmla="*/ 70 h 9866"/>
              <a:gd name="connsiteX9" fmla="*/ 4500 w 10000"/>
              <a:gd name="connsiteY9" fmla="*/ 355 h 9866"/>
              <a:gd name="connsiteX10" fmla="*/ 5000 w 10000"/>
              <a:gd name="connsiteY10" fmla="*/ 1336 h 9866"/>
              <a:gd name="connsiteX11" fmla="*/ 5538 w 10000"/>
              <a:gd name="connsiteY11" fmla="*/ 313 h 9866"/>
              <a:gd name="connsiteX12" fmla="*/ 6129 w 10000"/>
              <a:gd name="connsiteY12" fmla="*/ 77 h 9866"/>
              <a:gd name="connsiteX13" fmla="*/ 7501 w 10000"/>
              <a:gd name="connsiteY13" fmla="*/ 647 h 9866"/>
              <a:gd name="connsiteX14" fmla="*/ 8818 w 10000"/>
              <a:gd name="connsiteY14" fmla="*/ 216 h 9866"/>
              <a:gd name="connsiteX15" fmla="*/ 9425 w 10000"/>
              <a:gd name="connsiteY15" fmla="*/ 452 h 9866"/>
              <a:gd name="connsiteX16" fmla="*/ 9767 w 10000"/>
              <a:gd name="connsiteY16" fmla="*/ 1246 h 9866"/>
              <a:gd name="connsiteX17" fmla="*/ 9981 w 10000"/>
              <a:gd name="connsiteY17" fmla="*/ 3013 h 9866"/>
              <a:gd name="connsiteX18" fmla="*/ 9874 w 10000"/>
              <a:gd name="connsiteY18" fmla="*/ 5581 h 9866"/>
              <a:gd name="connsiteX19" fmla="*/ 9425 w 10000"/>
              <a:gd name="connsiteY19" fmla="*/ 7912 h 9866"/>
              <a:gd name="connsiteX20" fmla="*/ 8459 w 10000"/>
              <a:gd name="connsiteY20" fmla="*/ 9680 h 9866"/>
              <a:gd name="connsiteX21" fmla="*/ 5736 w 10000"/>
              <a:gd name="connsiteY21" fmla="*/ 9026 h 9866"/>
              <a:gd name="connsiteX22" fmla="*/ 5270 w 10000"/>
              <a:gd name="connsiteY22" fmla="*/ 7724 h 9866"/>
              <a:gd name="connsiteX23" fmla="*/ 4935 w 10000"/>
              <a:gd name="connsiteY23" fmla="*/ 6129 h 9866"/>
              <a:gd name="connsiteX24" fmla="*/ 4576 w 10000"/>
              <a:gd name="connsiteY24" fmla="*/ 7287 h 9866"/>
              <a:gd name="connsiteX25" fmla="*/ 3850 w 10000"/>
              <a:gd name="connsiteY25" fmla="*/ 8887 h 9866"/>
              <a:gd name="connsiteX0" fmla="*/ 3850 w 10000"/>
              <a:gd name="connsiteY0" fmla="*/ 9008 h 9479"/>
              <a:gd name="connsiteX1" fmla="*/ 1055 w 10000"/>
              <a:gd name="connsiteY1" fmla="*/ 8992 h 9479"/>
              <a:gd name="connsiteX2" fmla="*/ 144 w 10000"/>
              <a:gd name="connsiteY2" fmla="*/ 5890 h 9479"/>
              <a:gd name="connsiteX3" fmla="*/ 19 w 10000"/>
              <a:gd name="connsiteY3" fmla="*/ 3011 h 9479"/>
              <a:gd name="connsiteX4" fmla="*/ 251 w 10000"/>
              <a:gd name="connsiteY4" fmla="*/ 1121 h 9479"/>
              <a:gd name="connsiteX5" fmla="*/ 701 w 10000"/>
              <a:gd name="connsiteY5" fmla="*/ 176 h 9479"/>
              <a:gd name="connsiteX6" fmla="*/ 1335 w 10000"/>
              <a:gd name="connsiteY6" fmla="*/ 71 h 9479"/>
              <a:gd name="connsiteX7" fmla="*/ 2491 w 10000"/>
              <a:gd name="connsiteY7" fmla="*/ 494 h 9479"/>
              <a:gd name="connsiteX8" fmla="*/ 3759 w 10000"/>
              <a:gd name="connsiteY8" fmla="*/ 71 h 9479"/>
              <a:gd name="connsiteX9" fmla="*/ 4500 w 10000"/>
              <a:gd name="connsiteY9" fmla="*/ 360 h 9479"/>
              <a:gd name="connsiteX10" fmla="*/ 5000 w 10000"/>
              <a:gd name="connsiteY10" fmla="*/ 1354 h 9479"/>
              <a:gd name="connsiteX11" fmla="*/ 5538 w 10000"/>
              <a:gd name="connsiteY11" fmla="*/ 317 h 9479"/>
              <a:gd name="connsiteX12" fmla="*/ 6129 w 10000"/>
              <a:gd name="connsiteY12" fmla="*/ 78 h 9479"/>
              <a:gd name="connsiteX13" fmla="*/ 7501 w 10000"/>
              <a:gd name="connsiteY13" fmla="*/ 656 h 9479"/>
              <a:gd name="connsiteX14" fmla="*/ 8818 w 10000"/>
              <a:gd name="connsiteY14" fmla="*/ 219 h 9479"/>
              <a:gd name="connsiteX15" fmla="*/ 9425 w 10000"/>
              <a:gd name="connsiteY15" fmla="*/ 458 h 9479"/>
              <a:gd name="connsiteX16" fmla="*/ 9767 w 10000"/>
              <a:gd name="connsiteY16" fmla="*/ 1263 h 9479"/>
              <a:gd name="connsiteX17" fmla="*/ 9981 w 10000"/>
              <a:gd name="connsiteY17" fmla="*/ 3054 h 9479"/>
              <a:gd name="connsiteX18" fmla="*/ 9874 w 10000"/>
              <a:gd name="connsiteY18" fmla="*/ 5657 h 9479"/>
              <a:gd name="connsiteX19" fmla="*/ 9425 w 10000"/>
              <a:gd name="connsiteY19" fmla="*/ 8019 h 9479"/>
              <a:gd name="connsiteX20" fmla="*/ 8880 w 10000"/>
              <a:gd name="connsiteY20" fmla="*/ 8849 h 9479"/>
              <a:gd name="connsiteX21" fmla="*/ 5736 w 10000"/>
              <a:gd name="connsiteY21" fmla="*/ 9149 h 9479"/>
              <a:gd name="connsiteX22" fmla="*/ 5270 w 10000"/>
              <a:gd name="connsiteY22" fmla="*/ 7829 h 9479"/>
              <a:gd name="connsiteX23" fmla="*/ 4935 w 10000"/>
              <a:gd name="connsiteY23" fmla="*/ 6212 h 9479"/>
              <a:gd name="connsiteX24" fmla="*/ 4576 w 10000"/>
              <a:gd name="connsiteY24" fmla="*/ 7386 h 9479"/>
              <a:gd name="connsiteX25" fmla="*/ 3850 w 10000"/>
              <a:gd name="connsiteY25" fmla="*/ 9008 h 9479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9681"/>
              <a:gd name="connsiteX1" fmla="*/ 1055 w 10000"/>
              <a:gd name="connsiteY1" fmla="*/ 9486 h 9681"/>
              <a:gd name="connsiteX2" fmla="*/ 144 w 10000"/>
              <a:gd name="connsiteY2" fmla="*/ 6214 h 9681"/>
              <a:gd name="connsiteX3" fmla="*/ 19 w 10000"/>
              <a:gd name="connsiteY3" fmla="*/ 3176 h 9681"/>
              <a:gd name="connsiteX4" fmla="*/ 251 w 10000"/>
              <a:gd name="connsiteY4" fmla="*/ 1183 h 9681"/>
              <a:gd name="connsiteX5" fmla="*/ 701 w 10000"/>
              <a:gd name="connsiteY5" fmla="*/ 186 h 9681"/>
              <a:gd name="connsiteX6" fmla="*/ 1335 w 10000"/>
              <a:gd name="connsiteY6" fmla="*/ 75 h 9681"/>
              <a:gd name="connsiteX7" fmla="*/ 2491 w 10000"/>
              <a:gd name="connsiteY7" fmla="*/ 521 h 9681"/>
              <a:gd name="connsiteX8" fmla="*/ 3759 w 10000"/>
              <a:gd name="connsiteY8" fmla="*/ 75 h 9681"/>
              <a:gd name="connsiteX9" fmla="*/ 4500 w 10000"/>
              <a:gd name="connsiteY9" fmla="*/ 380 h 9681"/>
              <a:gd name="connsiteX10" fmla="*/ 5000 w 10000"/>
              <a:gd name="connsiteY10" fmla="*/ 1428 h 9681"/>
              <a:gd name="connsiteX11" fmla="*/ 5538 w 10000"/>
              <a:gd name="connsiteY11" fmla="*/ 334 h 9681"/>
              <a:gd name="connsiteX12" fmla="*/ 6129 w 10000"/>
              <a:gd name="connsiteY12" fmla="*/ 82 h 9681"/>
              <a:gd name="connsiteX13" fmla="*/ 7501 w 10000"/>
              <a:gd name="connsiteY13" fmla="*/ 692 h 9681"/>
              <a:gd name="connsiteX14" fmla="*/ 8818 w 10000"/>
              <a:gd name="connsiteY14" fmla="*/ 231 h 9681"/>
              <a:gd name="connsiteX15" fmla="*/ 9425 w 10000"/>
              <a:gd name="connsiteY15" fmla="*/ 483 h 9681"/>
              <a:gd name="connsiteX16" fmla="*/ 9767 w 10000"/>
              <a:gd name="connsiteY16" fmla="*/ 1332 h 9681"/>
              <a:gd name="connsiteX17" fmla="*/ 9981 w 10000"/>
              <a:gd name="connsiteY17" fmla="*/ 3222 h 9681"/>
              <a:gd name="connsiteX18" fmla="*/ 9874 w 10000"/>
              <a:gd name="connsiteY18" fmla="*/ 5968 h 9681"/>
              <a:gd name="connsiteX19" fmla="*/ 8880 w 10000"/>
              <a:gd name="connsiteY19" fmla="*/ 9335 h 9681"/>
              <a:gd name="connsiteX20" fmla="*/ 6082 w 10000"/>
              <a:gd name="connsiteY20" fmla="*/ 9333 h 9681"/>
              <a:gd name="connsiteX21" fmla="*/ 5270 w 10000"/>
              <a:gd name="connsiteY21" fmla="*/ 8259 h 9681"/>
              <a:gd name="connsiteX22" fmla="*/ 4935 w 10000"/>
              <a:gd name="connsiteY22" fmla="*/ 6553 h 9681"/>
              <a:gd name="connsiteX23" fmla="*/ 4576 w 10000"/>
              <a:gd name="connsiteY23" fmla="*/ 7792 h 9681"/>
              <a:gd name="connsiteX24" fmla="*/ 3850 w 10000"/>
              <a:gd name="connsiteY24" fmla="*/ 9503 h 9681"/>
              <a:gd name="connsiteX0" fmla="*/ 3850 w 10000"/>
              <a:gd name="connsiteY0" fmla="*/ 9816 h 9872"/>
              <a:gd name="connsiteX1" fmla="*/ 1055 w 10000"/>
              <a:gd name="connsiteY1" fmla="*/ 9799 h 9872"/>
              <a:gd name="connsiteX2" fmla="*/ 144 w 10000"/>
              <a:gd name="connsiteY2" fmla="*/ 6419 h 9872"/>
              <a:gd name="connsiteX3" fmla="*/ 19 w 10000"/>
              <a:gd name="connsiteY3" fmla="*/ 3281 h 9872"/>
              <a:gd name="connsiteX4" fmla="*/ 251 w 10000"/>
              <a:gd name="connsiteY4" fmla="*/ 1222 h 9872"/>
              <a:gd name="connsiteX5" fmla="*/ 701 w 10000"/>
              <a:gd name="connsiteY5" fmla="*/ 192 h 9872"/>
              <a:gd name="connsiteX6" fmla="*/ 1335 w 10000"/>
              <a:gd name="connsiteY6" fmla="*/ 77 h 9872"/>
              <a:gd name="connsiteX7" fmla="*/ 2491 w 10000"/>
              <a:gd name="connsiteY7" fmla="*/ 538 h 9872"/>
              <a:gd name="connsiteX8" fmla="*/ 3759 w 10000"/>
              <a:gd name="connsiteY8" fmla="*/ 77 h 9872"/>
              <a:gd name="connsiteX9" fmla="*/ 4500 w 10000"/>
              <a:gd name="connsiteY9" fmla="*/ 393 h 9872"/>
              <a:gd name="connsiteX10" fmla="*/ 5000 w 10000"/>
              <a:gd name="connsiteY10" fmla="*/ 1475 h 9872"/>
              <a:gd name="connsiteX11" fmla="*/ 5538 w 10000"/>
              <a:gd name="connsiteY11" fmla="*/ 345 h 9872"/>
              <a:gd name="connsiteX12" fmla="*/ 6129 w 10000"/>
              <a:gd name="connsiteY12" fmla="*/ 85 h 9872"/>
              <a:gd name="connsiteX13" fmla="*/ 7501 w 10000"/>
              <a:gd name="connsiteY13" fmla="*/ 715 h 9872"/>
              <a:gd name="connsiteX14" fmla="*/ 8818 w 10000"/>
              <a:gd name="connsiteY14" fmla="*/ 239 h 9872"/>
              <a:gd name="connsiteX15" fmla="*/ 9425 w 10000"/>
              <a:gd name="connsiteY15" fmla="*/ 499 h 9872"/>
              <a:gd name="connsiteX16" fmla="*/ 9767 w 10000"/>
              <a:gd name="connsiteY16" fmla="*/ 1376 h 9872"/>
              <a:gd name="connsiteX17" fmla="*/ 9981 w 10000"/>
              <a:gd name="connsiteY17" fmla="*/ 3328 h 9872"/>
              <a:gd name="connsiteX18" fmla="*/ 9874 w 10000"/>
              <a:gd name="connsiteY18" fmla="*/ 6165 h 9872"/>
              <a:gd name="connsiteX19" fmla="*/ 8880 w 10000"/>
              <a:gd name="connsiteY19" fmla="*/ 9643 h 9872"/>
              <a:gd name="connsiteX20" fmla="*/ 6082 w 10000"/>
              <a:gd name="connsiteY20" fmla="*/ 9641 h 9872"/>
              <a:gd name="connsiteX21" fmla="*/ 5270 w 10000"/>
              <a:gd name="connsiteY21" fmla="*/ 8531 h 9872"/>
              <a:gd name="connsiteX22" fmla="*/ 4935 w 10000"/>
              <a:gd name="connsiteY22" fmla="*/ 6769 h 9872"/>
              <a:gd name="connsiteX23" fmla="*/ 4576 w 10000"/>
              <a:gd name="connsiteY23" fmla="*/ 8049 h 9872"/>
              <a:gd name="connsiteX24" fmla="*/ 3850 w 10000"/>
              <a:gd name="connsiteY24" fmla="*/ 9816 h 9872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270 w 10000"/>
              <a:gd name="connsiteY21" fmla="*/ 8642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30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10046 h 10103"/>
              <a:gd name="connsiteX1" fmla="*/ 1055 w 10000"/>
              <a:gd name="connsiteY1" fmla="*/ 10029 h 10103"/>
              <a:gd name="connsiteX2" fmla="*/ 144 w 10000"/>
              <a:gd name="connsiteY2" fmla="*/ 6605 h 10103"/>
              <a:gd name="connsiteX3" fmla="*/ 19 w 10000"/>
              <a:gd name="connsiteY3" fmla="*/ 3427 h 10103"/>
              <a:gd name="connsiteX4" fmla="*/ 251 w 10000"/>
              <a:gd name="connsiteY4" fmla="*/ 1341 h 10103"/>
              <a:gd name="connsiteX5" fmla="*/ 701 w 10000"/>
              <a:gd name="connsiteY5" fmla="*/ 297 h 10103"/>
              <a:gd name="connsiteX6" fmla="*/ 1335 w 10000"/>
              <a:gd name="connsiteY6" fmla="*/ 181 h 10103"/>
              <a:gd name="connsiteX7" fmla="*/ 2491 w 10000"/>
              <a:gd name="connsiteY7" fmla="*/ 648 h 10103"/>
              <a:gd name="connsiteX8" fmla="*/ 3759 w 10000"/>
              <a:gd name="connsiteY8" fmla="*/ 181 h 10103"/>
              <a:gd name="connsiteX9" fmla="*/ 4500 w 10000"/>
              <a:gd name="connsiteY9" fmla="*/ 501 h 10103"/>
              <a:gd name="connsiteX10" fmla="*/ 4968 w 10000"/>
              <a:gd name="connsiteY10" fmla="*/ 1627 h 10103"/>
              <a:gd name="connsiteX11" fmla="*/ 5430 w 10000"/>
              <a:gd name="connsiteY11" fmla="*/ 422 h 10103"/>
              <a:gd name="connsiteX12" fmla="*/ 6140 w 10000"/>
              <a:gd name="connsiteY12" fmla="*/ 68 h 10103"/>
              <a:gd name="connsiteX13" fmla="*/ 7501 w 10000"/>
              <a:gd name="connsiteY13" fmla="*/ 827 h 10103"/>
              <a:gd name="connsiteX14" fmla="*/ 8818 w 10000"/>
              <a:gd name="connsiteY14" fmla="*/ 345 h 10103"/>
              <a:gd name="connsiteX15" fmla="*/ 9425 w 10000"/>
              <a:gd name="connsiteY15" fmla="*/ 608 h 10103"/>
              <a:gd name="connsiteX16" fmla="*/ 9767 w 10000"/>
              <a:gd name="connsiteY16" fmla="*/ 1497 h 10103"/>
              <a:gd name="connsiteX17" fmla="*/ 9981 w 10000"/>
              <a:gd name="connsiteY17" fmla="*/ 3474 h 10103"/>
              <a:gd name="connsiteX18" fmla="*/ 9874 w 10000"/>
              <a:gd name="connsiteY18" fmla="*/ 6348 h 10103"/>
              <a:gd name="connsiteX19" fmla="*/ 8880 w 10000"/>
              <a:gd name="connsiteY19" fmla="*/ 9871 h 10103"/>
              <a:gd name="connsiteX20" fmla="*/ 6039 w 10000"/>
              <a:gd name="connsiteY20" fmla="*/ 9808 h 10103"/>
              <a:gd name="connsiteX21" fmla="*/ 5378 w 10000"/>
              <a:gd name="connsiteY21" fmla="*/ 8623 h 10103"/>
              <a:gd name="connsiteX22" fmla="*/ 4935 w 10000"/>
              <a:gd name="connsiteY22" fmla="*/ 6960 h 10103"/>
              <a:gd name="connsiteX23" fmla="*/ 4576 w 10000"/>
              <a:gd name="connsiteY23" fmla="*/ 8256 h 10103"/>
              <a:gd name="connsiteX24" fmla="*/ 3850 w 10000"/>
              <a:gd name="connsiteY24" fmla="*/ 10046 h 10103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818 w 10000"/>
              <a:gd name="connsiteY14" fmla="*/ 324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764 w 10000"/>
              <a:gd name="connsiteY14" fmla="*/ 172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35 w 9971"/>
              <a:gd name="connsiteY0" fmla="*/ 9996 h 10023"/>
              <a:gd name="connsiteX1" fmla="*/ 1040 w 9971"/>
              <a:gd name="connsiteY1" fmla="*/ 9979 h 10023"/>
              <a:gd name="connsiteX2" fmla="*/ 129 w 9971"/>
              <a:gd name="connsiteY2" fmla="*/ 6555 h 10023"/>
              <a:gd name="connsiteX3" fmla="*/ 4 w 9971"/>
              <a:gd name="connsiteY3" fmla="*/ 3377 h 10023"/>
              <a:gd name="connsiteX4" fmla="*/ 486 w 9971"/>
              <a:gd name="connsiteY4" fmla="*/ 2750 h 10023"/>
              <a:gd name="connsiteX5" fmla="*/ 686 w 9971"/>
              <a:gd name="connsiteY5" fmla="*/ 247 h 10023"/>
              <a:gd name="connsiteX6" fmla="*/ 1320 w 9971"/>
              <a:gd name="connsiteY6" fmla="*/ 131 h 10023"/>
              <a:gd name="connsiteX7" fmla="*/ 2476 w 9971"/>
              <a:gd name="connsiteY7" fmla="*/ 598 h 10023"/>
              <a:gd name="connsiteX8" fmla="*/ 3744 w 9971"/>
              <a:gd name="connsiteY8" fmla="*/ 131 h 10023"/>
              <a:gd name="connsiteX9" fmla="*/ 4485 w 9971"/>
              <a:gd name="connsiteY9" fmla="*/ 451 h 10023"/>
              <a:gd name="connsiteX10" fmla="*/ 4953 w 9971"/>
              <a:gd name="connsiteY10" fmla="*/ 1577 h 10023"/>
              <a:gd name="connsiteX11" fmla="*/ 5415 w 9971"/>
              <a:gd name="connsiteY11" fmla="*/ 372 h 10023"/>
              <a:gd name="connsiteX12" fmla="*/ 6125 w 9971"/>
              <a:gd name="connsiteY12" fmla="*/ 18 h 10023"/>
              <a:gd name="connsiteX13" fmla="*/ 7454 w 9971"/>
              <a:gd name="connsiteY13" fmla="*/ 656 h 10023"/>
              <a:gd name="connsiteX14" fmla="*/ 8749 w 9971"/>
              <a:gd name="connsiteY14" fmla="*/ 143 h 10023"/>
              <a:gd name="connsiteX15" fmla="*/ 9410 w 9971"/>
              <a:gd name="connsiteY15" fmla="*/ 558 h 10023"/>
              <a:gd name="connsiteX16" fmla="*/ 9752 w 9971"/>
              <a:gd name="connsiteY16" fmla="*/ 1447 h 10023"/>
              <a:gd name="connsiteX17" fmla="*/ 9966 w 9971"/>
              <a:gd name="connsiteY17" fmla="*/ 3424 h 10023"/>
              <a:gd name="connsiteX18" fmla="*/ 9859 w 9971"/>
              <a:gd name="connsiteY18" fmla="*/ 6298 h 10023"/>
              <a:gd name="connsiteX19" fmla="*/ 8865 w 9971"/>
              <a:gd name="connsiteY19" fmla="*/ 9821 h 10023"/>
              <a:gd name="connsiteX20" fmla="*/ 6024 w 9971"/>
              <a:gd name="connsiteY20" fmla="*/ 9758 h 10023"/>
              <a:gd name="connsiteX21" fmla="*/ 5363 w 9971"/>
              <a:gd name="connsiteY21" fmla="*/ 8573 h 10023"/>
              <a:gd name="connsiteX22" fmla="*/ 4920 w 9971"/>
              <a:gd name="connsiteY22" fmla="*/ 6910 h 10023"/>
              <a:gd name="connsiteX23" fmla="*/ 4561 w 9971"/>
              <a:gd name="connsiteY23" fmla="*/ 8206 h 10023"/>
              <a:gd name="connsiteX24" fmla="*/ 3835 w 9971"/>
              <a:gd name="connsiteY24" fmla="*/ 9996 h 10023"/>
              <a:gd name="connsiteX0" fmla="*/ 3846 w 10000"/>
              <a:gd name="connsiteY0" fmla="*/ 9964 h 9991"/>
              <a:gd name="connsiteX1" fmla="*/ 1043 w 10000"/>
              <a:gd name="connsiteY1" fmla="*/ 9947 h 9991"/>
              <a:gd name="connsiteX2" fmla="*/ 129 w 10000"/>
              <a:gd name="connsiteY2" fmla="*/ 6531 h 9991"/>
              <a:gd name="connsiteX3" fmla="*/ 4 w 10000"/>
              <a:gd name="connsiteY3" fmla="*/ 3360 h 9991"/>
              <a:gd name="connsiteX4" fmla="*/ 487 w 10000"/>
              <a:gd name="connsiteY4" fmla="*/ 2735 h 9991"/>
              <a:gd name="connsiteX5" fmla="*/ 688 w 10000"/>
              <a:gd name="connsiteY5" fmla="*/ 237 h 9991"/>
              <a:gd name="connsiteX6" fmla="*/ 1575 w 10000"/>
              <a:gd name="connsiteY6" fmla="*/ 1308 h 9991"/>
              <a:gd name="connsiteX7" fmla="*/ 2483 w 10000"/>
              <a:gd name="connsiteY7" fmla="*/ 588 h 9991"/>
              <a:gd name="connsiteX8" fmla="*/ 3755 w 10000"/>
              <a:gd name="connsiteY8" fmla="*/ 122 h 9991"/>
              <a:gd name="connsiteX9" fmla="*/ 4498 w 10000"/>
              <a:gd name="connsiteY9" fmla="*/ 441 h 9991"/>
              <a:gd name="connsiteX10" fmla="*/ 4967 w 10000"/>
              <a:gd name="connsiteY10" fmla="*/ 1564 h 9991"/>
              <a:gd name="connsiteX11" fmla="*/ 5431 w 10000"/>
              <a:gd name="connsiteY11" fmla="*/ 362 h 9991"/>
              <a:gd name="connsiteX12" fmla="*/ 6143 w 10000"/>
              <a:gd name="connsiteY12" fmla="*/ 9 h 9991"/>
              <a:gd name="connsiteX13" fmla="*/ 7476 w 10000"/>
              <a:gd name="connsiteY13" fmla="*/ 645 h 9991"/>
              <a:gd name="connsiteX14" fmla="*/ 8774 w 10000"/>
              <a:gd name="connsiteY14" fmla="*/ 134 h 9991"/>
              <a:gd name="connsiteX15" fmla="*/ 9437 w 10000"/>
              <a:gd name="connsiteY15" fmla="*/ 548 h 9991"/>
              <a:gd name="connsiteX16" fmla="*/ 9780 w 10000"/>
              <a:gd name="connsiteY16" fmla="*/ 1435 h 9991"/>
              <a:gd name="connsiteX17" fmla="*/ 9995 w 10000"/>
              <a:gd name="connsiteY17" fmla="*/ 3407 h 9991"/>
              <a:gd name="connsiteX18" fmla="*/ 9888 w 10000"/>
              <a:gd name="connsiteY18" fmla="*/ 6275 h 9991"/>
              <a:gd name="connsiteX19" fmla="*/ 8891 w 10000"/>
              <a:gd name="connsiteY19" fmla="*/ 9789 h 9991"/>
              <a:gd name="connsiteX20" fmla="*/ 6042 w 10000"/>
              <a:gd name="connsiteY20" fmla="*/ 9727 h 9991"/>
              <a:gd name="connsiteX21" fmla="*/ 5379 w 10000"/>
              <a:gd name="connsiteY21" fmla="*/ 8544 h 9991"/>
              <a:gd name="connsiteX22" fmla="*/ 4934 w 10000"/>
              <a:gd name="connsiteY22" fmla="*/ 6885 h 9991"/>
              <a:gd name="connsiteX23" fmla="*/ 4574 w 10000"/>
              <a:gd name="connsiteY23" fmla="*/ 8178 h 9991"/>
              <a:gd name="connsiteX24" fmla="*/ 3846 w 10000"/>
              <a:gd name="connsiteY24" fmla="*/ 9964 h 9991"/>
              <a:gd name="connsiteX0" fmla="*/ 3846 w 10000"/>
              <a:gd name="connsiteY0" fmla="*/ 9973 h 10000"/>
              <a:gd name="connsiteX1" fmla="*/ 1043 w 10000"/>
              <a:gd name="connsiteY1" fmla="*/ 9956 h 10000"/>
              <a:gd name="connsiteX2" fmla="*/ 129 w 10000"/>
              <a:gd name="connsiteY2" fmla="*/ 6537 h 10000"/>
              <a:gd name="connsiteX3" fmla="*/ 4 w 10000"/>
              <a:gd name="connsiteY3" fmla="*/ 3363 h 10000"/>
              <a:gd name="connsiteX4" fmla="*/ 487 w 10000"/>
              <a:gd name="connsiteY4" fmla="*/ 2737 h 10000"/>
              <a:gd name="connsiteX5" fmla="*/ 900 w 10000"/>
              <a:gd name="connsiteY5" fmla="*/ 1478 h 10000"/>
              <a:gd name="connsiteX6" fmla="*/ 1575 w 10000"/>
              <a:gd name="connsiteY6" fmla="*/ 1309 h 10000"/>
              <a:gd name="connsiteX7" fmla="*/ 2483 w 10000"/>
              <a:gd name="connsiteY7" fmla="*/ 589 h 10000"/>
              <a:gd name="connsiteX8" fmla="*/ 3755 w 10000"/>
              <a:gd name="connsiteY8" fmla="*/ 122 h 10000"/>
              <a:gd name="connsiteX9" fmla="*/ 4498 w 10000"/>
              <a:gd name="connsiteY9" fmla="*/ 441 h 10000"/>
              <a:gd name="connsiteX10" fmla="*/ 4967 w 10000"/>
              <a:gd name="connsiteY10" fmla="*/ 1565 h 10000"/>
              <a:gd name="connsiteX11" fmla="*/ 5431 w 10000"/>
              <a:gd name="connsiteY11" fmla="*/ 362 h 10000"/>
              <a:gd name="connsiteX12" fmla="*/ 6143 w 10000"/>
              <a:gd name="connsiteY12" fmla="*/ 9 h 10000"/>
              <a:gd name="connsiteX13" fmla="*/ 7476 w 10000"/>
              <a:gd name="connsiteY13" fmla="*/ 646 h 10000"/>
              <a:gd name="connsiteX14" fmla="*/ 8774 w 10000"/>
              <a:gd name="connsiteY14" fmla="*/ 134 h 10000"/>
              <a:gd name="connsiteX15" fmla="*/ 9437 w 10000"/>
              <a:gd name="connsiteY15" fmla="*/ 548 h 10000"/>
              <a:gd name="connsiteX16" fmla="*/ 9780 w 10000"/>
              <a:gd name="connsiteY16" fmla="*/ 1436 h 10000"/>
              <a:gd name="connsiteX17" fmla="*/ 9995 w 10000"/>
              <a:gd name="connsiteY17" fmla="*/ 3410 h 10000"/>
              <a:gd name="connsiteX18" fmla="*/ 9888 w 10000"/>
              <a:gd name="connsiteY18" fmla="*/ 6281 h 10000"/>
              <a:gd name="connsiteX19" fmla="*/ 8891 w 10000"/>
              <a:gd name="connsiteY19" fmla="*/ 9798 h 10000"/>
              <a:gd name="connsiteX20" fmla="*/ 6042 w 10000"/>
              <a:gd name="connsiteY20" fmla="*/ 9736 h 10000"/>
              <a:gd name="connsiteX21" fmla="*/ 5379 w 10000"/>
              <a:gd name="connsiteY21" fmla="*/ 8552 h 10000"/>
              <a:gd name="connsiteX22" fmla="*/ 4934 w 10000"/>
              <a:gd name="connsiteY22" fmla="*/ 6891 h 10000"/>
              <a:gd name="connsiteX23" fmla="*/ 4574 w 10000"/>
              <a:gd name="connsiteY23" fmla="*/ 8185 h 10000"/>
              <a:gd name="connsiteX24" fmla="*/ 3846 w 10000"/>
              <a:gd name="connsiteY24" fmla="*/ 9973 h 10000"/>
              <a:gd name="connsiteX0" fmla="*/ 3784 w 9938"/>
              <a:gd name="connsiteY0" fmla="*/ 9973 h 10000"/>
              <a:gd name="connsiteX1" fmla="*/ 981 w 9938"/>
              <a:gd name="connsiteY1" fmla="*/ 9956 h 10000"/>
              <a:gd name="connsiteX2" fmla="*/ 67 w 9938"/>
              <a:gd name="connsiteY2" fmla="*/ 6537 h 10000"/>
              <a:gd name="connsiteX3" fmla="*/ 19 w 9938"/>
              <a:gd name="connsiteY3" fmla="*/ 3795 h 10000"/>
              <a:gd name="connsiteX4" fmla="*/ 425 w 9938"/>
              <a:gd name="connsiteY4" fmla="*/ 2737 h 10000"/>
              <a:gd name="connsiteX5" fmla="*/ 838 w 9938"/>
              <a:gd name="connsiteY5" fmla="*/ 1478 h 10000"/>
              <a:gd name="connsiteX6" fmla="*/ 1513 w 9938"/>
              <a:gd name="connsiteY6" fmla="*/ 1309 h 10000"/>
              <a:gd name="connsiteX7" fmla="*/ 2421 w 9938"/>
              <a:gd name="connsiteY7" fmla="*/ 589 h 10000"/>
              <a:gd name="connsiteX8" fmla="*/ 3693 w 9938"/>
              <a:gd name="connsiteY8" fmla="*/ 122 h 10000"/>
              <a:gd name="connsiteX9" fmla="*/ 4436 w 9938"/>
              <a:gd name="connsiteY9" fmla="*/ 441 h 10000"/>
              <a:gd name="connsiteX10" fmla="*/ 4905 w 9938"/>
              <a:gd name="connsiteY10" fmla="*/ 1565 h 10000"/>
              <a:gd name="connsiteX11" fmla="*/ 5369 w 9938"/>
              <a:gd name="connsiteY11" fmla="*/ 362 h 10000"/>
              <a:gd name="connsiteX12" fmla="*/ 6081 w 9938"/>
              <a:gd name="connsiteY12" fmla="*/ 9 h 10000"/>
              <a:gd name="connsiteX13" fmla="*/ 7414 w 9938"/>
              <a:gd name="connsiteY13" fmla="*/ 646 h 10000"/>
              <a:gd name="connsiteX14" fmla="*/ 8712 w 9938"/>
              <a:gd name="connsiteY14" fmla="*/ 134 h 10000"/>
              <a:gd name="connsiteX15" fmla="*/ 9375 w 9938"/>
              <a:gd name="connsiteY15" fmla="*/ 548 h 10000"/>
              <a:gd name="connsiteX16" fmla="*/ 9718 w 9938"/>
              <a:gd name="connsiteY16" fmla="*/ 1436 h 10000"/>
              <a:gd name="connsiteX17" fmla="*/ 9933 w 9938"/>
              <a:gd name="connsiteY17" fmla="*/ 3410 h 10000"/>
              <a:gd name="connsiteX18" fmla="*/ 9826 w 9938"/>
              <a:gd name="connsiteY18" fmla="*/ 6281 h 10000"/>
              <a:gd name="connsiteX19" fmla="*/ 8829 w 9938"/>
              <a:gd name="connsiteY19" fmla="*/ 9798 h 10000"/>
              <a:gd name="connsiteX20" fmla="*/ 5980 w 9938"/>
              <a:gd name="connsiteY20" fmla="*/ 9736 h 10000"/>
              <a:gd name="connsiteX21" fmla="*/ 5317 w 9938"/>
              <a:gd name="connsiteY21" fmla="*/ 8552 h 10000"/>
              <a:gd name="connsiteX22" fmla="*/ 4872 w 9938"/>
              <a:gd name="connsiteY22" fmla="*/ 6891 h 10000"/>
              <a:gd name="connsiteX23" fmla="*/ 4512 w 9938"/>
              <a:gd name="connsiteY23" fmla="*/ 8185 h 10000"/>
              <a:gd name="connsiteX24" fmla="*/ 3784 w 9938"/>
              <a:gd name="connsiteY24" fmla="*/ 9973 h 10000"/>
              <a:gd name="connsiteX0" fmla="*/ 3795 w 9987"/>
              <a:gd name="connsiteY0" fmla="*/ 9973 h 10000"/>
              <a:gd name="connsiteX1" fmla="*/ 974 w 9987"/>
              <a:gd name="connsiteY1" fmla="*/ 9956 h 10000"/>
              <a:gd name="connsiteX2" fmla="*/ 112 w 9987"/>
              <a:gd name="connsiteY2" fmla="*/ 6537 h 10000"/>
              <a:gd name="connsiteX3" fmla="*/ 6 w 9987"/>
              <a:gd name="connsiteY3" fmla="*/ 3795 h 10000"/>
              <a:gd name="connsiteX4" fmla="*/ 415 w 9987"/>
              <a:gd name="connsiteY4" fmla="*/ 2737 h 10000"/>
              <a:gd name="connsiteX5" fmla="*/ 830 w 9987"/>
              <a:gd name="connsiteY5" fmla="*/ 1478 h 10000"/>
              <a:gd name="connsiteX6" fmla="*/ 1509 w 9987"/>
              <a:gd name="connsiteY6" fmla="*/ 1309 h 10000"/>
              <a:gd name="connsiteX7" fmla="*/ 2423 w 9987"/>
              <a:gd name="connsiteY7" fmla="*/ 589 h 10000"/>
              <a:gd name="connsiteX8" fmla="*/ 3703 w 9987"/>
              <a:gd name="connsiteY8" fmla="*/ 122 h 10000"/>
              <a:gd name="connsiteX9" fmla="*/ 4451 w 9987"/>
              <a:gd name="connsiteY9" fmla="*/ 441 h 10000"/>
              <a:gd name="connsiteX10" fmla="*/ 4923 w 9987"/>
              <a:gd name="connsiteY10" fmla="*/ 1565 h 10000"/>
              <a:gd name="connsiteX11" fmla="*/ 5389 w 9987"/>
              <a:gd name="connsiteY11" fmla="*/ 362 h 10000"/>
              <a:gd name="connsiteX12" fmla="*/ 6106 w 9987"/>
              <a:gd name="connsiteY12" fmla="*/ 9 h 10000"/>
              <a:gd name="connsiteX13" fmla="*/ 7447 w 9987"/>
              <a:gd name="connsiteY13" fmla="*/ 646 h 10000"/>
              <a:gd name="connsiteX14" fmla="*/ 8753 w 9987"/>
              <a:gd name="connsiteY14" fmla="*/ 134 h 10000"/>
              <a:gd name="connsiteX15" fmla="*/ 9420 w 9987"/>
              <a:gd name="connsiteY15" fmla="*/ 548 h 10000"/>
              <a:gd name="connsiteX16" fmla="*/ 9766 w 9987"/>
              <a:gd name="connsiteY16" fmla="*/ 1436 h 10000"/>
              <a:gd name="connsiteX17" fmla="*/ 9982 w 9987"/>
              <a:gd name="connsiteY17" fmla="*/ 3410 h 10000"/>
              <a:gd name="connsiteX18" fmla="*/ 9874 w 9987"/>
              <a:gd name="connsiteY18" fmla="*/ 6281 h 10000"/>
              <a:gd name="connsiteX19" fmla="*/ 8871 w 9987"/>
              <a:gd name="connsiteY19" fmla="*/ 9798 h 10000"/>
              <a:gd name="connsiteX20" fmla="*/ 6004 w 9987"/>
              <a:gd name="connsiteY20" fmla="*/ 9736 h 10000"/>
              <a:gd name="connsiteX21" fmla="*/ 5337 w 9987"/>
              <a:gd name="connsiteY21" fmla="*/ 8552 h 10000"/>
              <a:gd name="connsiteX22" fmla="*/ 4889 w 9987"/>
              <a:gd name="connsiteY22" fmla="*/ 6891 h 10000"/>
              <a:gd name="connsiteX23" fmla="*/ 4527 w 9987"/>
              <a:gd name="connsiteY23" fmla="*/ 8185 h 10000"/>
              <a:gd name="connsiteX24" fmla="*/ 3795 w 9987"/>
              <a:gd name="connsiteY24" fmla="*/ 9973 h 10000"/>
              <a:gd name="connsiteX0" fmla="*/ 3800 w 10000"/>
              <a:gd name="connsiteY0" fmla="*/ 9973 h 10000"/>
              <a:gd name="connsiteX1" fmla="*/ 975 w 10000"/>
              <a:gd name="connsiteY1" fmla="*/ 9956 h 10000"/>
              <a:gd name="connsiteX2" fmla="*/ 112 w 10000"/>
              <a:gd name="connsiteY2" fmla="*/ 6537 h 10000"/>
              <a:gd name="connsiteX3" fmla="*/ 6 w 10000"/>
              <a:gd name="connsiteY3" fmla="*/ 3795 h 10000"/>
              <a:gd name="connsiteX4" fmla="*/ 416 w 10000"/>
              <a:gd name="connsiteY4" fmla="*/ 2737 h 10000"/>
              <a:gd name="connsiteX5" fmla="*/ 831 w 10000"/>
              <a:gd name="connsiteY5" fmla="*/ 1478 h 10000"/>
              <a:gd name="connsiteX6" fmla="*/ 1511 w 10000"/>
              <a:gd name="connsiteY6" fmla="*/ 1309 h 10000"/>
              <a:gd name="connsiteX7" fmla="*/ 2387 w 10000"/>
              <a:gd name="connsiteY7" fmla="*/ 1668 h 10000"/>
              <a:gd name="connsiteX8" fmla="*/ 3708 w 10000"/>
              <a:gd name="connsiteY8" fmla="*/ 122 h 10000"/>
              <a:gd name="connsiteX9" fmla="*/ 4457 w 10000"/>
              <a:gd name="connsiteY9" fmla="*/ 441 h 10000"/>
              <a:gd name="connsiteX10" fmla="*/ 4929 w 10000"/>
              <a:gd name="connsiteY10" fmla="*/ 1565 h 10000"/>
              <a:gd name="connsiteX11" fmla="*/ 5396 w 10000"/>
              <a:gd name="connsiteY11" fmla="*/ 362 h 10000"/>
              <a:gd name="connsiteX12" fmla="*/ 6114 w 10000"/>
              <a:gd name="connsiteY12" fmla="*/ 9 h 10000"/>
              <a:gd name="connsiteX13" fmla="*/ 7457 w 10000"/>
              <a:gd name="connsiteY13" fmla="*/ 646 h 10000"/>
              <a:gd name="connsiteX14" fmla="*/ 8764 w 10000"/>
              <a:gd name="connsiteY14" fmla="*/ 134 h 10000"/>
              <a:gd name="connsiteX15" fmla="*/ 9432 w 10000"/>
              <a:gd name="connsiteY15" fmla="*/ 548 h 10000"/>
              <a:gd name="connsiteX16" fmla="*/ 9779 w 10000"/>
              <a:gd name="connsiteY16" fmla="*/ 1436 h 10000"/>
              <a:gd name="connsiteX17" fmla="*/ 9995 w 10000"/>
              <a:gd name="connsiteY17" fmla="*/ 3410 h 10000"/>
              <a:gd name="connsiteX18" fmla="*/ 9887 w 10000"/>
              <a:gd name="connsiteY18" fmla="*/ 6281 h 10000"/>
              <a:gd name="connsiteX19" fmla="*/ 8883 w 10000"/>
              <a:gd name="connsiteY19" fmla="*/ 9798 h 10000"/>
              <a:gd name="connsiteX20" fmla="*/ 6012 w 10000"/>
              <a:gd name="connsiteY20" fmla="*/ 9736 h 10000"/>
              <a:gd name="connsiteX21" fmla="*/ 5344 w 10000"/>
              <a:gd name="connsiteY21" fmla="*/ 8552 h 10000"/>
              <a:gd name="connsiteX22" fmla="*/ 4895 w 10000"/>
              <a:gd name="connsiteY22" fmla="*/ 6891 h 10000"/>
              <a:gd name="connsiteX23" fmla="*/ 4533 w 10000"/>
              <a:gd name="connsiteY23" fmla="*/ 8185 h 10000"/>
              <a:gd name="connsiteX24" fmla="*/ 3800 w 10000"/>
              <a:gd name="connsiteY24" fmla="*/ 9973 h 10000"/>
              <a:gd name="connsiteX0" fmla="*/ 3800 w 10000"/>
              <a:gd name="connsiteY0" fmla="*/ 9973 h 10000"/>
              <a:gd name="connsiteX1" fmla="*/ 975 w 10000"/>
              <a:gd name="connsiteY1" fmla="*/ 9956 h 10000"/>
              <a:gd name="connsiteX2" fmla="*/ 112 w 10000"/>
              <a:gd name="connsiteY2" fmla="*/ 6537 h 10000"/>
              <a:gd name="connsiteX3" fmla="*/ 6 w 10000"/>
              <a:gd name="connsiteY3" fmla="*/ 3795 h 10000"/>
              <a:gd name="connsiteX4" fmla="*/ 416 w 10000"/>
              <a:gd name="connsiteY4" fmla="*/ 2737 h 10000"/>
              <a:gd name="connsiteX5" fmla="*/ 831 w 10000"/>
              <a:gd name="connsiteY5" fmla="*/ 1478 h 10000"/>
              <a:gd name="connsiteX6" fmla="*/ 1511 w 10000"/>
              <a:gd name="connsiteY6" fmla="*/ 1309 h 10000"/>
              <a:gd name="connsiteX7" fmla="*/ 2387 w 10000"/>
              <a:gd name="connsiteY7" fmla="*/ 1668 h 10000"/>
              <a:gd name="connsiteX8" fmla="*/ 3708 w 10000"/>
              <a:gd name="connsiteY8" fmla="*/ 122 h 10000"/>
              <a:gd name="connsiteX9" fmla="*/ 4457 w 10000"/>
              <a:gd name="connsiteY9" fmla="*/ 441 h 10000"/>
              <a:gd name="connsiteX10" fmla="*/ 4929 w 10000"/>
              <a:gd name="connsiteY10" fmla="*/ 1565 h 10000"/>
              <a:gd name="connsiteX11" fmla="*/ 5396 w 10000"/>
              <a:gd name="connsiteY11" fmla="*/ 362 h 10000"/>
              <a:gd name="connsiteX12" fmla="*/ 6114 w 10000"/>
              <a:gd name="connsiteY12" fmla="*/ 9 h 10000"/>
              <a:gd name="connsiteX13" fmla="*/ 7457 w 10000"/>
              <a:gd name="connsiteY13" fmla="*/ 646 h 10000"/>
              <a:gd name="connsiteX14" fmla="*/ 8764 w 10000"/>
              <a:gd name="connsiteY14" fmla="*/ 134 h 10000"/>
              <a:gd name="connsiteX15" fmla="*/ 9432 w 10000"/>
              <a:gd name="connsiteY15" fmla="*/ 548 h 10000"/>
              <a:gd name="connsiteX16" fmla="*/ 9779 w 10000"/>
              <a:gd name="connsiteY16" fmla="*/ 1436 h 10000"/>
              <a:gd name="connsiteX17" fmla="*/ 9995 w 10000"/>
              <a:gd name="connsiteY17" fmla="*/ 3410 h 10000"/>
              <a:gd name="connsiteX18" fmla="*/ 9887 w 10000"/>
              <a:gd name="connsiteY18" fmla="*/ 6281 h 10000"/>
              <a:gd name="connsiteX19" fmla="*/ 8883 w 10000"/>
              <a:gd name="connsiteY19" fmla="*/ 9798 h 10000"/>
              <a:gd name="connsiteX20" fmla="*/ 6012 w 10000"/>
              <a:gd name="connsiteY20" fmla="*/ 9736 h 10000"/>
              <a:gd name="connsiteX21" fmla="*/ 5344 w 10000"/>
              <a:gd name="connsiteY21" fmla="*/ 8552 h 10000"/>
              <a:gd name="connsiteX22" fmla="*/ 4895 w 10000"/>
              <a:gd name="connsiteY22" fmla="*/ 6891 h 10000"/>
              <a:gd name="connsiteX23" fmla="*/ 4533 w 10000"/>
              <a:gd name="connsiteY23" fmla="*/ 8185 h 10000"/>
              <a:gd name="connsiteX24" fmla="*/ 3800 w 10000"/>
              <a:gd name="connsiteY24" fmla="*/ 9973 h 10000"/>
              <a:gd name="connsiteX0" fmla="*/ 3800 w 10000"/>
              <a:gd name="connsiteY0" fmla="*/ 9973 h 10000"/>
              <a:gd name="connsiteX1" fmla="*/ 975 w 10000"/>
              <a:gd name="connsiteY1" fmla="*/ 9956 h 10000"/>
              <a:gd name="connsiteX2" fmla="*/ 112 w 10000"/>
              <a:gd name="connsiteY2" fmla="*/ 6537 h 10000"/>
              <a:gd name="connsiteX3" fmla="*/ 6 w 10000"/>
              <a:gd name="connsiteY3" fmla="*/ 3795 h 10000"/>
              <a:gd name="connsiteX4" fmla="*/ 416 w 10000"/>
              <a:gd name="connsiteY4" fmla="*/ 2737 h 10000"/>
              <a:gd name="connsiteX5" fmla="*/ 831 w 10000"/>
              <a:gd name="connsiteY5" fmla="*/ 1478 h 10000"/>
              <a:gd name="connsiteX6" fmla="*/ 1511 w 10000"/>
              <a:gd name="connsiteY6" fmla="*/ 1309 h 10000"/>
              <a:gd name="connsiteX7" fmla="*/ 2387 w 10000"/>
              <a:gd name="connsiteY7" fmla="*/ 1668 h 10000"/>
              <a:gd name="connsiteX8" fmla="*/ 3455 w 10000"/>
              <a:gd name="connsiteY8" fmla="*/ 1417 h 10000"/>
              <a:gd name="connsiteX9" fmla="*/ 4457 w 10000"/>
              <a:gd name="connsiteY9" fmla="*/ 441 h 10000"/>
              <a:gd name="connsiteX10" fmla="*/ 4929 w 10000"/>
              <a:gd name="connsiteY10" fmla="*/ 1565 h 10000"/>
              <a:gd name="connsiteX11" fmla="*/ 5396 w 10000"/>
              <a:gd name="connsiteY11" fmla="*/ 362 h 10000"/>
              <a:gd name="connsiteX12" fmla="*/ 6114 w 10000"/>
              <a:gd name="connsiteY12" fmla="*/ 9 h 10000"/>
              <a:gd name="connsiteX13" fmla="*/ 7457 w 10000"/>
              <a:gd name="connsiteY13" fmla="*/ 646 h 10000"/>
              <a:gd name="connsiteX14" fmla="*/ 8764 w 10000"/>
              <a:gd name="connsiteY14" fmla="*/ 134 h 10000"/>
              <a:gd name="connsiteX15" fmla="*/ 9432 w 10000"/>
              <a:gd name="connsiteY15" fmla="*/ 548 h 10000"/>
              <a:gd name="connsiteX16" fmla="*/ 9779 w 10000"/>
              <a:gd name="connsiteY16" fmla="*/ 1436 h 10000"/>
              <a:gd name="connsiteX17" fmla="*/ 9995 w 10000"/>
              <a:gd name="connsiteY17" fmla="*/ 3410 h 10000"/>
              <a:gd name="connsiteX18" fmla="*/ 9887 w 10000"/>
              <a:gd name="connsiteY18" fmla="*/ 6281 h 10000"/>
              <a:gd name="connsiteX19" fmla="*/ 8883 w 10000"/>
              <a:gd name="connsiteY19" fmla="*/ 9798 h 10000"/>
              <a:gd name="connsiteX20" fmla="*/ 6012 w 10000"/>
              <a:gd name="connsiteY20" fmla="*/ 9736 h 10000"/>
              <a:gd name="connsiteX21" fmla="*/ 5344 w 10000"/>
              <a:gd name="connsiteY21" fmla="*/ 8552 h 10000"/>
              <a:gd name="connsiteX22" fmla="*/ 4895 w 10000"/>
              <a:gd name="connsiteY22" fmla="*/ 6891 h 10000"/>
              <a:gd name="connsiteX23" fmla="*/ 4533 w 10000"/>
              <a:gd name="connsiteY23" fmla="*/ 8185 h 10000"/>
              <a:gd name="connsiteX24" fmla="*/ 3800 w 10000"/>
              <a:gd name="connsiteY24" fmla="*/ 9973 h 10000"/>
              <a:gd name="connsiteX0" fmla="*/ 3800 w 10000"/>
              <a:gd name="connsiteY0" fmla="*/ 9973 h 10000"/>
              <a:gd name="connsiteX1" fmla="*/ 975 w 10000"/>
              <a:gd name="connsiteY1" fmla="*/ 9956 h 10000"/>
              <a:gd name="connsiteX2" fmla="*/ 112 w 10000"/>
              <a:gd name="connsiteY2" fmla="*/ 6537 h 10000"/>
              <a:gd name="connsiteX3" fmla="*/ 6 w 10000"/>
              <a:gd name="connsiteY3" fmla="*/ 3795 h 10000"/>
              <a:gd name="connsiteX4" fmla="*/ 416 w 10000"/>
              <a:gd name="connsiteY4" fmla="*/ 2737 h 10000"/>
              <a:gd name="connsiteX5" fmla="*/ 831 w 10000"/>
              <a:gd name="connsiteY5" fmla="*/ 1478 h 10000"/>
              <a:gd name="connsiteX6" fmla="*/ 1511 w 10000"/>
              <a:gd name="connsiteY6" fmla="*/ 1309 h 10000"/>
              <a:gd name="connsiteX7" fmla="*/ 2387 w 10000"/>
              <a:gd name="connsiteY7" fmla="*/ 1668 h 10000"/>
              <a:gd name="connsiteX8" fmla="*/ 3455 w 10000"/>
              <a:gd name="connsiteY8" fmla="*/ 1417 h 10000"/>
              <a:gd name="connsiteX9" fmla="*/ 4263 w 10000"/>
              <a:gd name="connsiteY9" fmla="*/ 1412 h 10000"/>
              <a:gd name="connsiteX10" fmla="*/ 4929 w 10000"/>
              <a:gd name="connsiteY10" fmla="*/ 1565 h 10000"/>
              <a:gd name="connsiteX11" fmla="*/ 5396 w 10000"/>
              <a:gd name="connsiteY11" fmla="*/ 362 h 10000"/>
              <a:gd name="connsiteX12" fmla="*/ 6114 w 10000"/>
              <a:gd name="connsiteY12" fmla="*/ 9 h 10000"/>
              <a:gd name="connsiteX13" fmla="*/ 7457 w 10000"/>
              <a:gd name="connsiteY13" fmla="*/ 646 h 10000"/>
              <a:gd name="connsiteX14" fmla="*/ 8764 w 10000"/>
              <a:gd name="connsiteY14" fmla="*/ 134 h 10000"/>
              <a:gd name="connsiteX15" fmla="*/ 9432 w 10000"/>
              <a:gd name="connsiteY15" fmla="*/ 548 h 10000"/>
              <a:gd name="connsiteX16" fmla="*/ 9779 w 10000"/>
              <a:gd name="connsiteY16" fmla="*/ 1436 h 10000"/>
              <a:gd name="connsiteX17" fmla="*/ 9995 w 10000"/>
              <a:gd name="connsiteY17" fmla="*/ 3410 h 10000"/>
              <a:gd name="connsiteX18" fmla="*/ 9887 w 10000"/>
              <a:gd name="connsiteY18" fmla="*/ 6281 h 10000"/>
              <a:gd name="connsiteX19" fmla="*/ 8883 w 10000"/>
              <a:gd name="connsiteY19" fmla="*/ 9798 h 10000"/>
              <a:gd name="connsiteX20" fmla="*/ 6012 w 10000"/>
              <a:gd name="connsiteY20" fmla="*/ 9736 h 10000"/>
              <a:gd name="connsiteX21" fmla="*/ 5344 w 10000"/>
              <a:gd name="connsiteY21" fmla="*/ 8552 h 10000"/>
              <a:gd name="connsiteX22" fmla="*/ 4895 w 10000"/>
              <a:gd name="connsiteY22" fmla="*/ 6891 h 10000"/>
              <a:gd name="connsiteX23" fmla="*/ 4533 w 10000"/>
              <a:gd name="connsiteY23" fmla="*/ 8185 h 10000"/>
              <a:gd name="connsiteX24" fmla="*/ 3800 w 10000"/>
              <a:gd name="connsiteY24" fmla="*/ 9973 h 10000"/>
              <a:gd name="connsiteX0" fmla="*/ 3800 w 10000"/>
              <a:gd name="connsiteY0" fmla="*/ 9993 h 10020"/>
              <a:gd name="connsiteX1" fmla="*/ 975 w 10000"/>
              <a:gd name="connsiteY1" fmla="*/ 9976 h 10020"/>
              <a:gd name="connsiteX2" fmla="*/ 112 w 10000"/>
              <a:gd name="connsiteY2" fmla="*/ 6557 h 10020"/>
              <a:gd name="connsiteX3" fmla="*/ 6 w 10000"/>
              <a:gd name="connsiteY3" fmla="*/ 3815 h 10020"/>
              <a:gd name="connsiteX4" fmla="*/ 416 w 10000"/>
              <a:gd name="connsiteY4" fmla="*/ 2757 h 10020"/>
              <a:gd name="connsiteX5" fmla="*/ 831 w 10000"/>
              <a:gd name="connsiteY5" fmla="*/ 1498 h 10020"/>
              <a:gd name="connsiteX6" fmla="*/ 1511 w 10000"/>
              <a:gd name="connsiteY6" fmla="*/ 1329 h 10020"/>
              <a:gd name="connsiteX7" fmla="*/ 2387 w 10000"/>
              <a:gd name="connsiteY7" fmla="*/ 1688 h 10020"/>
              <a:gd name="connsiteX8" fmla="*/ 3455 w 10000"/>
              <a:gd name="connsiteY8" fmla="*/ 1437 h 10020"/>
              <a:gd name="connsiteX9" fmla="*/ 4263 w 10000"/>
              <a:gd name="connsiteY9" fmla="*/ 1432 h 10020"/>
              <a:gd name="connsiteX10" fmla="*/ 5065 w 10000"/>
              <a:gd name="connsiteY10" fmla="*/ 2718 h 10020"/>
              <a:gd name="connsiteX11" fmla="*/ 5396 w 10000"/>
              <a:gd name="connsiteY11" fmla="*/ 382 h 10020"/>
              <a:gd name="connsiteX12" fmla="*/ 6114 w 10000"/>
              <a:gd name="connsiteY12" fmla="*/ 29 h 10020"/>
              <a:gd name="connsiteX13" fmla="*/ 7457 w 10000"/>
              <a:gd name="connsiteY13" fmla="*/ 666 h 10020"/>
              <a:gd name="connsiteX14" fmla="*/ 8764 w 10000"/>
              <a:gd name="connsiteY14" fmla="*/ 154 h 10020"/>
              <a:gd name="connsiteX15" fmla="*/ 9432 w 10000"/>
              <a:gd name="connsiteY15" fmla="*/ 568 h 10020"/>
              <a:gd name="connsiteX16" fmla="*/ 9779 w 10000"/>
              <a:gd name="connsiteY16" fmla="*/ 1456 h 10020"/>
              <a:gd name="connsiteX17" fmla="*/ 9995 w 10000"/>
              <a:gd name="connsiteY17" fmla="*/ 3430 h 10020"/>
              <a:gd name="connsiteX18" fmla="*/ 9887 w 10000"/>
              <a:gd name="connsiteY18" fmla="*/ 6301 h 10020"/>
              <a:gd name="connsiteX19" fmla="*/ 8883 w 10000"/>
              <a:gd name="connsiteY19" fmla="*/ 9818 h 10020"/>
              <a:gd name="connsiteX20" fmla="*/ 6012 w 10000"/>
              <a:gd name="connsiteY20" fmla="*/ 9756 h 10020"/>
              <a:gd name="connsiteX21" fmla="*/ 5344 w 10000"/>
              <a:gd name="connsiteY21" fmla="*/ 8572 h 10020"/>
              <a:gd name="connsiteX22" fmla="*/ 4895 w 10000"/>
              <a:gd name="connsiteY22" fmla="*/ 6911 h 10020"/>
              <a:gd name="connsiteX23" fmla="*/ 4533 w 10000"/>
              <a:gd name="connsiteY23" fmla="*/ 8205 h 10020"/>
              <a:gd name="connsiteX24" fmla="*/ 3800 w 10000"/>
              <a:gd name="connsiteY24" fmla="*/ 9993 h 10020"/>
              <a:gd name="connsiteX0" fmla="*/ 3800 w 10000"/>
              <a:gd name="connsiteY0" fmla="*/ 9984 h 10011"/>
              <a:gd name="connsiteX1" fmla="*/ 975 w 10000"/>
              <a:gd name="connsiteY1" fmla="*/ 9967 h 10011"/>
              <a:gd name="connsiteX2" fmla="*/ 112 w 10000"/>
              <a:gd name="connsiteY2" fmla="*/ 6548 h 10011"/>
              <a:gd name="connsiteX3" fmla="*/ 6 w 10000"/>
              <a:gd name="connsiteY3" fmla="*/ 3806 h 10011"/>
              <a:gd name="connsiteX4" fmla="*/ 416 w 10000"/>
              <a:gd name="connsiteY4" fmla="*/ 2748 h 10011"/>
              <a:gd name="connsiteX5" fmla="*/ 831 w 10000"/>
              <a:gd name="connsiteY5" fmla="*/ 1489 h 10011"/>
              <a:gd name="connsiteX6" fmla="*/ 1511 w 10000"/>
              <a:gd name="connsiteY6" fmla="*/ 1320 h 10011"/>
              <a:gd name="connsiteX7" fmla="*/ 2387 w 10000"/>
              <a:gd name="connsiteY7" fmla="*/ 1679 h 10011"/>
              <a:gd name="connsiteX8" fmla="*/ 3455 w 10000"/>
              <a:gd name="connsiteY8" fmla="*/ 1428 h 10011"/>
              <a:gd name="connsiteX9" fmla="*/ 4263 w 10000"/>
              <a:gd name="connsiteY9" fmla="*/ 1423 h 10011"/>
              <a:gd name="connsiteX10" fmla="*/ 5065 w 10000"/>
              <a:gd name="connsiteY10" fmla="*/ 2709 h 10011"/>
              <a:gd name="connsiteX11" fmla="*/ 5551 w 10000"/>
              <a:gd name="connsiteY11" fmla="*/ 1560 h 10011"/>
              <a:gd name="connsiteX12" fmla="*/ 6114 w 10000"/>
              <a:gd name="connsiteY12" fmla="*/ 20 h 10011"/>
              <a:gd name="connsiteX13" fmla="*/ 7457 w 10000"/>
              <a:gd name="connsiteY13" fmla="*/ 657 h 10011"/>
              <a:gd name="connsiteX14" fmla="*/ 8764 w 10000"/>
              <a:gd name="connsiteY14" fmla="*/ 145 h 10011"/>
              <a:gd name="connsiteX15" fmla="*/ 9432 w 10000"/>
              <a:gd name="connsiteY15" fmla="*/ 559 h 10011"/>
              <a:gd name="connsiteX16" fmla="*/ 9779 w 10000"/>
              <a:gd name="connsiteY16" fmla="*/ 1447 h 10011"/>
              <a:gd name="connsiteX17" fmla="*/ 9995 w 10000"/>
              <a:gd name="connsiteY17" fmla="*/ 3421 h 10011"/>
              <a:gd name="connsiteX18" fmla="*/ 9887 w 10000"/>
              <a:gd name="connsiteY18" fmla="*/ 6292 h 10011"/>
              <a:gd name="connsiteX19" fmla="*/ 8883 w 10000"/>
              <a:gd name="connsiteY19" fmla="*/ 9809 h 10011"/>
              <a:gd name="connsiteX20" fmla="*/ 6012 w 10000"/>
              <a:gd name="connsiteY20" fmla="*/ 9747 h 10011"/>
              <a:gd name="connsiteX21" fmla="*/ 5344 w 10000"/>
              <a:gd name="connsiteY21" fmla="*/ 8563 h 10011"/>
              <a:gd name="connsiteX22" fmla="*/ 4895 w 10000"/>
              <a:gd name="connsiteY22" fmla="*/ 6902 h 10011"/>
              <a:gd name="connsiteX23" fmla="*/ 4533 w 10000"/>
              <a:gd name="connsiteY23" fmla="*/ 8196 h 10011"/>
              <a:gd name="connsiteX24" fmla="*/ 3800 w 10000"/>
              <a:gd name="connsiteY24" fmla="*/ 9984 h 10011"/>
              <a:gd name="connsiteX0" fmla="*/ 3800 w 10000"/>
              <a:gd name="connsiteY0" fmla="*/ 9840 h 9867"/>
              <a:gd name="connsiteX1" fmla="*/ 975 w 10000"/>
              <a:gd name="connsiteY1" fmla="*/ 9823 h 9867"/>
              <a:gd name="connsiteX2" fmla="*/ 112 w 10000"/>
              <a:gd name="connsiteY2" fmla="*/ 6404 h 9867"/>
              <a:gd name="connsiteX3" fmla="*/ 6 w 10000"/>
              <a:gd name="connsiteY3" fmla="*/ 3662 h 9867"/>
              <a:gd name="connsiteX4" fmla="*/ 416 w 10000"/>
              <a:gd name="connsiteY4" fmla="*/ 2604 h 9867"/>
              <a:gd name="connsiteX5" fmla="*/ 831 w 10000"/>
              <a:gd name="connsiteY5" fmla="*/ 1345 h 9867"/>
              <a:gd name="connsiteX6" fmla="*/ 1511 w 10000"/>
              <a:gd name="connsiteY6" fmla="*/ 1176 h 9867"/>
              <a:gd name="connsiteX7" fmla="*/ 2387 w 10000"/>
              <a:gd name="connsiteY7" fmla="*/ 1535 h 9867"/>
              <a:gd name="connsiteX8" fmla="*/ 3455 w 10000"/>
              <a:gd name="connsiteY8" fmla="*/ 1284 h 9867"/>
              <a:gd name="connsiteX9" fmla="*/ 4263 w 10000"/>
              <a:gd name="connsiteY9" fmla="*/ 1279 h 9867"/>
              <a:gd name="connsiteX10" fmla="*/ 5065 w 10000"/>
              <a:gd name="connsiteY10" fmla="*/ 2565 h 9867"/>
              <a:gd name="connsiteX11" fmla="*/ 5551 w 10000"/>
              <a:gd name="connsiteY11" fmla="*/ 1416 h 9867"/>
              <a:gd name="connsiteX12" fmla="*/ 6172 w 10000"/>
              <a:gd name="connsiteY12" fmla="*/ 1225 h 9867"/>
              <a:gd name="connsiteX13" fmla="*/ 7457 w 10000"/>
              <a:gd name="connsiteY13" fmla="*/ 513 h 9867"/>
              <a:gd name="connsiteX14" fmla="*/ 8764 w 10000"/>
              <a:gd name="connsiteY14" fmla="*/ 1 h 9867"/>
              <a:gd name="connsiteX15" fmla="*/ 9432 w 10000"/>
              <a:gd name="connsiteY15" fmla="*/ 415 h 9867"/>
              <a:gd name="connsiteX16" fmla="*/ 9779 w 10000"/>
              <a:gd name="connsiteY16" fmla="*/ 1303 h 9867"/>
              <a:gd name="connsiteX17" fmla="*/ 9995 w 10000"/>
              <a:gd name="connsiteY17" fmla="*/ 3277 h 9867"/>
              <a:gd name="connsiteX18" fmla="*/ 9887 w 10000"/>
              <a:gd name="connsiteY18" fmla="*/ 6148 h 9867"/>
              <a:gd name="connsiteX19" fmla="*/ 8883 w 10000"/>
              <a:gd name="connsiteY19" fmla="*/ 9665 h 9867"/>
              <a:gd name="connsiteX20" fmla="*/ 6012 w 10000"/>
              <a:gd name="connsiteY20" fmla="*/ 9603 h 9867"/>
              <a:gd name="connsiteX21" fmla="*/ 5344 w 10000"/>
              <a:gd name="connsiteY21" fmla="*/ 8419 h 9867"/>
              <a:gd name="connsiteX22" fmla="*/ 4895 w 10000"/>
              <a:gd name="connsiteY22" fmla="*/ 6758 h 9867"/>
              <a:gd name="connsiteX23" fmla="*/ 4533 w 10000"/>
              <a:gd name="connsiteY23" fmla="*/ 8052 h 9867"/>
              <a:gd name="connsiteX24" fmla="*/ 3800 w 10000"/>
              <a:gd name="connsiteY24" fmla="*/ 9840 h 9867"/>
              <a:gd name="connsiteX0" fmla="*/ 3800 w 10000"/>
              <a:gd name="connsiteY0" fmla="*/ 9973 h 10000"/>
              <a:gd name="connsiteX1" fmla="*/ 975 w 10000"/>
              <a:gd name="connsiteY1" fmla="*/ 9955 h 10000"/>
              <a:gd name="connsiteX2" fmla="*/ 112 w 10000"/>
              <a:gd name="connsiteY2" fmla="*/ 6490 h 10000"/>
              <a:gd name="connsiteX3" fmla="*/ 6 w 10000"/>
              <a:gd name="connsiteY3" fmla="*/ 3711 h 10000"/>
              <a:gd name="connsiteX4" fmla="*/ 416 w 10000"/>
              <a:gd name="connsiteY4" fmla="*/ 2639 h 10000"/>
              <a:gd name="connsiteX5" fmla="*/ 831 w 10000"/>
              <a:gd name="connsiteY5" fmla="*/ 1363 h 10000"/>
              <a:gd name="connsiteX6" fmla="*/ 1511 w 10000"/>
              <a:gd name="connsiteY6" fmla="*/ 1192 h 10000"/>
              <a:gd name="connsiteX7" fmla="*/ 2387 w 10000"/>
              <a:gd name="connsiteY7" fmla="*/ 1556 h 10000"/>
              <a:gd name="connsiteX8" fmla="*/ 3455 w 10000"/>
              <a:gd name="connsiteY8" fmla="*/ 1301 h 10000"/>
              <a:gd name="connsiteX9" fmla="*/ 4263 w 10000"/>
              <a:gd name="connsiteY9" fmla="*/ 1296 h 10000"/>
              <a:gd name="connsiteX10" fmla="*/ 5065 w 10000"/>
              <a:gd name="connsiteY10" fmla="*/ 2600 h 10000"/>
              <a:gd name="connsiteX11" fmla="*/ 5551 w 10000"/>
              <a:gd name="connsiteY11" fmla="*/ 1435 h 10000"/>
              <a:gd name="connsiteX12" fmla="*/ 6172 w 10000"/>
              <a:gd name="connsiteY12" fmla="*/ 1242 h 10000"/>
              <a:gd name="connsiteX13" fmla="*/ 7457 w 10000"/>
              <a:gd name="connsiteY13" fmla="*/ 520 h 10000"/>
              <a:gd name="connsiteX14" fmla="*/ 8764 w 10000"/>
              <a:gd name="connsiteY14" fmla="*/ 1 h 10000"/>
              <a:gd name="connsiteX15" fmla="*/ 9432 w 10000"/>
              <a:gd name="connsiteY15" fmla="*/ 421 h 10000"/>
              <a:gd name="connsiteX16" fmla="*/ 9779 w 10000"/>
              <a:gd name="connsiteY16" fmla="*/ 1321 h 10000"/>
              <a:gd name="connsiteX17" fmla="*/ 9995 w 10000"/>
              <a:gd name="connsiteY17" fmla="*/ 3321 h 10000"/>
              <a:gd name="connsiteX18" fmla="*/ 9887 w 10000"/>
              <a:gd name="connsiteY18" fmla="*/ 6231 h 10000"/>
              <a:gd name="connsiteX19" fmla="*/ 8883 w 10000"/>
              <a:gd name="connsiteY19" fmla="*/ 9795 h 10000"/>
              <a:gd name="connsiteX20" fmla="*/ 6012 w 10000"/>
              <a:gd name="connsiteY20" fmla="*/ 9732 h 10000"/>
              <a:gd name="connsiteX21" fmla="*/ 5344 w 10000"/>
              <a:gd name="connsiteY21" fmla="*/ 8532 h 10000"/>
              <a:gd name="connsiteX22" fmla="*/ 4895 w 10000"/>
              <a:gd name="connsiteY22" fmla="*/ 6849 h 10000"/>
              <a:gd name="connsiteX23" fmla="*/ 4533 w 10000"/>
              <a:gd name="connsiteY23" fmla="*/ 8161 h 10000"/>
              <a:gd name="connsiteX24" fmla="*/ 3800 w 10000"/>
              <a:gd name="connsiteY24" fmla="*/ 9973 h 10000"/>
              <a:gd name="connsiteX0" fmla="*/ 3800 w 10000"/>
              <a:gd name="connsiteY0" fmla="*/ 10036 h 10063"/>
              <a:gd name="connsiteX1" fmla="*/ 975 w 10000"/>
              <a:gd name="connsiteY1" fmla="*/ 10018 h 10063"/>
              <a:gd name="connsiteX2" fmla="*/ 112 w 10000"/>
              <a:gd name="connsiteY2" fmla="*/ 6553 h 10063"/>
              <a:gd name="connsiteX3" fmla="*/ 6 w 10000"/>
              <a:gd name="connsiteY3" fmla="*/ 3774 h 10063"/>
              <a:gd name="connsiteX4" fmla="*/ 416 w 10000"/>
              <a:gd name="connsiteY4" fmla="*/ 2702 h 10063"/>
              <a:gd name="connsiteX5" fmla="*/ 831 w 10000"/>
              <a:gd name="connsiteY5" fmla="*/ 1426 h 10063"/>
              <a:gd name="connsiteX6" fmla="*/ 1511 w 10000"/>
              <a:gd name="connsiteY6" fmla="*/ 1255 h 10063"/>
              <a:gd name="connsiteX7" fmla="*/ 2387 w 10000"/>
              <a:gd name="connsiteY7" fmla="*/ 1619 h 10063"/>
              <a:gd name="connsiteX8" fmla="*/ 3455 w 10000"/>
              <a:gd name="connsiteY8" fmla="*/ 1364 h 10063"/>
              <a:gd name="connsiteX9" fmla="*/ 4263 w 10000"/>
              <a:gd name="connsiteY9" fmla="*/ 1359 h 10063"/>
              <a:gd name="connsiteX10" fmla="*/ 5065 w 10000"/>
              <a:gd name="connsiteY10" fmla="*/ 2663 h 10063"/>
              <a:gd name="connsiteX11" fmla="*/ 5551 w 10000"/>
              <a:gd name="connsiteY11" fmla="*/ 1498 h 10063"/>
              <a:gd name="connsiteX12" fmla="*/ 6172 w 10000"/>
              <a:gd name="connsiteY12" fmla="*/ 1305 h 10063"/>
              <a:gd name="connsiteX13" fmla="*/ 7457 w 10000"/>
              <a:gd name="connsiteY13" fmla="*/ 1841 h 10063"/>
              <a:gd name="connsiteX14" fmla="*/ 8764 w 10000"/>
              <a:gd name="connsiteY14" fmla="*/ 64 h 10063"/>
              <a:gd name="connsiteX15" fmla="*/ 9432 w 10000"/>
              <a:gd name="connsiteY15" fmla="*/ 484 h 10063"/>
              <a:gd name="connsiteX16" fmla="*/ 9779 w 10000"/>
              <a:gd name="connsiteY16" fmla="*/ 1384 h 10063"/>
              <a:gd name="connsiteX17" fmla="*/ 9995 w 10000"/>
              <a:gd name="connsiteY17" fmla="*/ 3384 h 10063"/>
              <a:gd name="connsiteX18" fmla="*/ 9887 w 10000"/>
              <a:gd name="connsiteY18" fmla="*/ 6294 h 10063"/>
              <a:gd name="connsiteX19" fmla="*/ 8883 w 10000"/>
              <a:gd name="connsiteY19" fmla="*/ 9858 h 10063"/>
              <a:gd name="connsiteX20" fmla="*/ 6012 w 10000"/>
              <a:gd name="connsiteY20" fmla="*/ 9795 h 10063"/>
              <a:gd name="connsiteX21" fmla="*/ 5344 w 10000"/>
              <a:gd name="connsiteY21" fmla="*/ 8595 h 10063"/>
              <a:gd name="connsiteX22" fmla="*/ 4895 w 10000"/>
              <a:gd name="connsiteY22" fmla="*/ 6912 h 10063"/>
              <a:gd name="connsiteX23" fmla="*/ 4533 w 10000"/>
              <a:gd name="connsiteY23" fmla="*/ 8224 h 10063"/>
              <a:gd name="connsiteX24" fmla="*/ 3800 w 10000"/>
              <a:gd name="connsiteY24" fmla="*/ 10036 h 10063"/>
              <a:gd name="connsiteX0" fmla="*/ 3800 w 10000"/>
              <a:gd name="connsiteY0" fmla="*/ 9554 h 9581"/>
              <a:gd name="connsiteX1" fmla="*/ 975 w 10000"/>
              <a:gd name="connsiteY1" fmla="*/ 9536 h 9581"/>
              <a:gd name="connsiteX2" fmla="*/ 112 w 10000"/>
              <a:gd name="connsiteY2" fmla="*/ 6071 h 9581"/>
              <a:gd name="connsiteX3" fmla="*/ 6 w 10000"/>
              <a:gd name="connsiteY3" fmla="*/ 3292 h 9581"/>
              <a:gd name="connsiteX4" fmla="*/ 416 w 10000"/>
              <a:gd name="connsiteY4" fmla="*/ 2220 h 9581"/>
              <a:gd name="connsiteX5" fmla="*/ 831 w 10000"/>
              <a:gd name="connsiteY5" fmla="*/ 944 h 9581"/>
              <a:gd name="connsiteX6" fmla="*/ 1511 w 10000"/>
              <a:gd name="connsiteY6" fmla="*/ 773 h 9581"/>
              <a:gd name="connsiteX7" fmla="*/ 2387 w 10000"/>
              <a:gd name="connsiteY7" fmla="*/ 1137 h 9581"/>
              <a:gd name="connsiteX8" fmla="*/ 3455 w 10000"/>
              <a:gd name="connsiteY8" fmla="*/ 882 h 9581"/>
              <a:gd name="connsiteX9" fmla="*/ 4263 w 10000"/>
              <a:gd name="connsiteY9" fmla="*/ 877 h 9581"/>
              <a:gd name="connsiteX10" fmla="*/ 5065 w 10000"/>
              <a:gd name="connsiteY10" fmla="*/ 2181 h 9581"/>
              <a:gd name="connsiteX11" fmla="*/ 5551 w 10000"/>
              <a:gd name="connsiteY11" fmla="*/ 1016 h 9581"/>
              <a:gd name="connsiteX12" fmla="*/ 6172 w 10000"/>
              <a:gd name="connsiteY12" fmla="*/ 823 h 9581"/>
              <a:gd name="connsiteX13" fmla="*/ 7457 w 10000"/>
              <a:gd name="connsiteY13" fmla="*/ 1359 h 9581"/>
              <a:gd name="connsiteX14" fmla="*/ 8550 w 10000"/>
              <a:gd name="connsiteY14" fmla="*/ 1059 h 9581"/>
              <a:gd name="connsiteX15" fmla="*/ 9432 w 10000"/>
              <a:gd name="connsiteY15" fmla="*/ 2 h 9581"/>
              <a:gd name="connsiteX16" fmla="*/ 9779 w 10000"/>
              <a:gd name="connsiteY16" fmla="*/ 902 h 9581"/>
              <a:gd name="connsiteX17" fmla="*/ 9995 w 10000"/>
              <a:gd name="connsiteY17" fmla="*/ 2902 h 9581"/>
              <a:gd name="connsiteX18" fmla="*/ 9887 w 10000"/>
              <a:gd name="connsiteY18" fmla="*/ 5812 h 9581"/>
              <a:gd name="connsiteX19" fmla="*/ 8883 w 10000"/>
              <a:gd name="connsiteY19" fmla="*/ 9376 h 9581"/>
              <a:gd name="connsiteX20" fmla="*/ 6012 w 10000"/>
              <a:gd name="connsiteY20" fmla="*/ 9313 h 9581"/>
              <a:gd name="connsiteX21" fmla="*/ 5344 w 10000"/>
              <a:gd name="connsiteY21" fmla="*/ 8113 h 9581"/>
              <a:gd name="connsiteX22" fmla="*/ 4895 w 10000"/>
              <a:gd name="connsiteY22" fmla="*/ 6430 h 9581"/>
              <a:gd name="connsiteX23" fmla="*/ 4533 w 10000"/>
              <a:gd name="connsiteY23" fmla="*/ 7742 h 9581"/>
              <a:gd name="connsiteX24" fmla="*/ 3800 w 10000"/>
              <a:gd name="connsiteY24" fmla="*/ 9554 h 9581"/>
              <a:gd name="connsiteX0" fmla="*/ 3800 w 10000"/>
              <a:gd name="connsiteY0" fmla="*/ 9239 h 9266"/>
              <a:gd name="connsiteX1" fmla="*/ 975 w 10000"/>
              <a:gd name="connsiteY1" fmla="*/ 9220 h 9266"/>
              <a:gd name="connsiteX2" fmla="*/ 112 w 10000"/>
              <a:gd name="connsiteY2" fmla="*/ 5603 h 9266"/>
              <a:gd name="connsiteX3" fmla="*/ 6 w 10000"/>
              <a:gd name="connsiteY3" fmla="*/ 2703 h 9266"/>
              <a:gd name="connsiteX4" fmla="*/ 416 w 10000"/>
              <a:gd name="connsiteY4" fmla="*/ 1584 h 9266"/>
              <a:gd name="connsiteX5" fmla="*/ 831 w 10000"/>
              <a:gd name="connsiteY5" fmla="*/ 252 h 9266"/>
              <a:gd name="connsiteX6" fmla="*/ 1511 w 10000"/>
              <a:gd name="connsiteY6" fmla="*/ 74 h 9266"/>
              <a:gd name="connsiteX7" fmla="*/ 2387 w 10000"/>
              <a:gd name="connsiteY7" fmla="*/ 454 h 9266"/>
              <a:gd name="connsiteX8" fmla="*/ 3455 w 10000"/>
              <a:gd name="connsiteY8" fmla="*/ 188 h 9266"/>
              <a:gd name="connsiteX9" fmla="*/ 4263 w 10000"/>
              <a:gd name="connsiteY9" fmla="*/ 182 h 9266"/>
              <a:gd name="connsiteX10" fmla="*/ 5065 w 10000"/>
              <a:gd name="connsiteY10" fmla="*/ 1543 h 9266"/>
              <a:gd name="connsiteX11" fmla="*/ 5551 w 10000"/>
              <a:gd name="connsiteY11" fmla="*/ 327 h 9266"/>
              <a:gd name="connsiteX12" fmla="*/ 6172 w 10000"/>
              <a:gd name="connsiteY12" fmla="*/ 126 h 9266"/>
              <a:gd name="connsiteX13" fmla="*/ 7457 w 10000"/>
              <a:gd name="connsiteY13" fmla="*/ 685 h 9266"/>
              <a:gd name="connsiteX14" fmla="*/ 8550 w 10000"/>
              <a:gd name="connsiteY14" fmla="*/ 372 h 9266"/>
              <a:gd name="connsiteX15" fmla="*/ 9179 w 10000"/>
              <a:gd name="connsiteY15" fmla="*/ 296 h 9266"/>
              <a:gd name="connsiteX16" fmla="*/ 9779 w 10000"/>
              <a:gd name="connsiteY16" fmla="*/ 208 h 9266"/>
              <a:gd name="connsiteX17" fmla="*/ 9995 w 10000"/>
              <a:gd name="connsiteY17" fmla="*/ 2296 h 9266"/>
              <a:gd name="connsiteX18" fmla="*/ 9887 w 10000"/>
              <a:gd name="connsiteY18" fmla="*/ 5333 h 9266"/>
              <a:gd name="connsiteX19" fmla="*/ 8883 w 10000"/>
              <a:gd name="connsiteY19" fmla="*/ 9053 h 9266"/>
              <a:gd name="connsiteX20" fmla="*/ 6012 w 10000"/>
              <a:gd name="connsiteY20" fmla="*/ 8987 h 9266"/>
              <a:gd name="connsiteX21" fmla="*/ 5344 w 10000"/>
              <a:gd name="connsiteY21" fmla="*/ 7735 h 9266"/>
              <a:gd name="connsiteX22" fmla="*/ 4895 w 10000"/>
              <a:gd name="connsiteY22" fmla="*/ 5978 h 9266"/>
              <a:gd name="connsiteX23" fmla="*/ 4533 w 10000"/>
              <a:gd name="connsiteY23" fmla="*/ 7348 h 9266"/>
              <a:gd name="connsiteX24" fmla="*/ 3800 w 10000"/>
              <a:gd name="connsiteY24" fmla="*/ 9239 h 9266"/>
              <a:gd name="connsiteX0" fmla="*/ 3800 w 10000"/>
              <a:gd name="connsiteY0" fmla="*/ 9919 h 9949"/>
              <a:gd name="connsiteX1" fmla="*/ 975 w 10000"/>
              <a:gd name="connsiteY1" fmla="*/ 9898 h 9949"/>
              <a:gd name="connsiteX2" fmla="*/ 112 w 10000"/>
              <a:gd name="connsiteY2" fmla="*/ 5995 h 9949"/>
              <a:gd name="connsiteX3" fmla="*/ 6 w 10000"/>
              <a:gd name="connsiteY3" fmla="*/ 2865 h 9949"/>
              <a:gd name="connsiteX4" fmla="*/ 416 w 10000"/>
              <a:gd name="connsiteY4" fmla="*/ 1657 h 9949"/>
              <a:gd name="connsiteX5" fmla="*/ 831 w 10000"/>
              <a:gd name="connsiteY5" fmla="*/ 220 h 9949"/>
              <a:gd name="connsiteX6" fmla="*/ 1511 w 10000"/>
              <a:gd name="connsiteY6" fmla="*/ 28 h 9949"/>
              <a:gd name="connsiteX7" fmla="*/ 2387 w 10000"/>
              <a:gd name="connsiteY7" fmla="*/ 438 h 9949"/>
              <a:gd name="connsiteX8" fmla="*/ 3455 w 10000"/>
              <a:gd name="connsiteY8" fmla="*/ 151 h 9949"/>
              <a:gd name="connsiteX9" fmla="*/ 4263 w 10000"/>
              <a:gd name="connsiteY9" fmla="*/ 144 h 9949"/>
              <a:gd name="connsiteX10" fmla="*/ 5065 w 10000"/>
              <a:gd name="connsiteY10" fmla="*/ 1613 h 9949"/>
              <a:gd name="connsiteX11" fmla="*/ 5551 w 10000"/>
              <a:gd name="connsiteY11" fmla="*/ 301 h 9949"/>
              <a:gd name="connsiteX12" fmla="*/ 6172 w 10000"/>
              <a:gd name="connsiteY12" fmla="*/ 84 h 9949"/>
              <a:gd name="connsiteX13" fmla="*/ 7457 w 10000"/>
              <a:gd name="connsiteY13" fmla="*/ 687 h 9949"/>
              <a:gd name="connsiteX14" fmla="*/ 8550 w 10000"/>
              <a:gd name="connsiteY14" fmla="*/ 349 h 9949"/>
              <a:gd name="connsiteX15" fmla="*/ 9179 w 10000"/>
              <a:gd name="connsiteY15" fmla="*/ 267 h 9949"/>
              <a:gd name="connsiteX16" fmla="*/ 9526 w 10000"/>
              <a:gd name="connsiteY16" fmla="*/ 1158 h 9949"/>
              <a:gd name="connsiteX17" fmla="*/ 9995 w 10000"/>
              <a:gd name="connsiteY17" fmla="*/ 2426 h 9949"/>
              <a:gd name="connsiteX18" fmla="*/ 9887 w 10000"/>
              <a:gd name="connsiteY18" fmla="*/ 5703 h 9949"/>
              <a:gd name="connsiteX19" fmla="*/ 8883 w 10000"/>
              <a:gd name="connsiteY19" fmla="*/ 9718 h 9949"/>
              <a:gd name="connsiteX20" fmla="*/ 6012 w 10000"/>
              <a:gd name="connsiteY20" fmla="*/ 9647 h 9949"/>
              <a:gd name="connsiteX21" fmla="*/ 5344 w 10000"/>
              <a:gd name="connsiteY21" fmla="*/ 8296 h 9949"/>
              <a:gd name="connsiteX22" fmla="*/ 4895 w 10000"/>
              <a:gd name="connsiteY22" fmla="*/ 6400 h 9949"/>
              <a:gd name="connsiteX23" fmla="*/ 4533 w 10000"/>
              <a:gd name="connsiteY23" fmla="*/ 7878 h 9949"/>
              <a:gd name="connsiteX24" fmla="*/ 3800 w 10000"/>
              <a:gd name="connsiteY24" fmla="*/ 9919 h 9949"/>
              <a:gd name="connsiteX0" fmla="*/ 3800 w 10000"/>
              <a:gd name="connsiteY0" fmla="*/ 9970 h 10000"/>
              <a:gd name="connsiteX1" fmla="*/ 975 w 10000"/>
              <a:gd name="connsiteY1" fmla="*/ 9949 h 10000"/>
              <a:gd name="connsiteX2" fmla="*/ 112 w 10000"/>
              <a:gd name="connsiteY2" fmla="*/ 6026 h 10000"/>
              <a:gd name="connsiteX3" fmla="*/ 6 w 10000"/>
              <a:gd name="connsiteY3" fmla="*/ 2880 h 10000"/>
              <a:gd name="connsiteX4" fmla="*/ 416 w 10000"/>
              <a:gd name="connsiteY4" fmla="*/ 1665 h 10000"/>
              <a:gd name="connsiteX5" fmla="*/ 831 w 10000"/>
              <a:gd name="connsiteY5" fmla="*/ 221 h 10000"/>
              <a:gd name="connsiteX6" fmla="*/ 1511 w 10000"/>
              <a:gd name="connsiteY6" fmla="*/ 28 h 10000"/>
              <a:gd name="connsiteX7" fmla="*/ 2387 w 10000"/>
              <a:gd name="connsiteY7" fmla="*/ 440 h 10000"/>
              <a:gd name="connsiteX8" fmla="*/ 3455 w 10000"/>
              <a:gd name="connsiteY8" fmla="*/ 152 h 10000"/>
              <a:gd name="connsiteX9" fmla="*/ 4263 w 10000"/>
              <a:gd name="connsiteY9" fmla="*/ 145 h 10000"/>
              <a:gd name="connsiteX10" fmla="*/ 5065 w 10000"/>
              <a:gd name="connsiteY10" fmla="*/ 1621 h 10000"/>
              <a:gd name="connsiteX11" fmla="*/ 5551 w 10000"/>
              <a:gd name="connsiteY11" fmla="*/ 303 h 10000"/>
              <a:gd name="connsiteX12" fmla="*/ 6172 w 10000"/>
              <a:gd name="connsiteY12" fmla="*/ 84 h 10000"/>
              <a:gd name="connsiteX13" fmla="*/ 7457 w 10000"/>
              <a:gd name="connsiteY13" fmla="*/ 691 h 10000"/>
              <a:gd name="connsiteX14" fmla="*/ 8550 w 10000"/>
              <a:gd name="connsiteY14" fmla="*/ 351 h 10000"/>
              <a:gd name="connsiteX15" fmla="*/ 9179 w 10000"/>
              <a:gd name="connsiteY15" fmla="*/ 268 h 10000"/>
              <a:gd name="connsiteX16" fmla="*/ 9565 w 10000"/>
              <a:gd name="connsiteY16" fmla="*/ 1845 h 10000"/>
              <a:gd name="connsiteX17" fmla="*/ 9995 w 10000"/>
              <a:gd name="connsiteY17" fmla="*/ 2438 h 10000"/>
              <a:gd name="connsiteX18" fmla="*/ 9887 w 10000"/>
              <a:gd name="connsiteY18" fmla="*/ 5732 h 10000"/>
              <a:gd name="connsiteX19" fmla="*/ 8883 w 10000"/>
              <a:gd name="connsiteY19" fmla="*/ 9768 h 10000"/>
              <a:gd name="connsiteX20" fmla="*/ 6012 w 10000"/>
              <a:gd name="connsiteY20" fmla="*/ 9696 h 10000"/>
              <a:gd name="connsiteX21" fmla="*/ 5344 w 10000"/>
              <a:gd name="connsiteY21" fmla="*/ 8339 h 10000"/>
              <a:gd name="connsiteX22" fmla="*/ 4895 w 10000"/>
              <a:gd name="connsiteY22" fmla="*/ 6433 h 10000"/>
              <a:gd name="connsiteX23" fmla="*/ 4533 w 10000"/>
              <a:gd name="connsiteY23" fmla="*/ 7918 h 10000"/>
              <a:gd name="connsiteX24" fmla="*/ 3800 w 10000"/>
              <a:gd name="connsiteY24" fmla="*/ 9970 h 10000"/>
              <a:gd name="connsiteX0" fmla="*/ 3800 w 10000"/>
              <a:gd name="connsiteY0" fmla="*/ 10170 h 10200"/>
              <a:gd name="connsiteX1" fmla="*/ 975 w 10000"/>
              <a:gd name="connsiteY1" fmla="*/ 10149 h 10200"/>
              <a:gd name="connsiteX2" fmla="*/ 112 w 10000"/>
              <a:gd name="connsiteY2" fmla="*/ 6226 h 10200"/>
              <a:gd name="connsiteX3" fmla="*/ 6 w 10000"/>
              <a:gd name="connsiteY3" fmla="*/ 3080 h 10200"/>
              <a:gd name="connsiteX4" fmla="*/ 416 w 10000"/>
              <a:gd name="connsiteY4" fmla="*/ 1865 h 10200"/>
              <a:gd name="connsiteX5" fmla="*/ 831 w 10000"/>
              <a:gd name="connsiteY5" fmla="*/ 111 h 10200"/>
              <a:gd name="connsiteX6" fmla="*/ 1511 w 10000"/>
              <a:gd name="connsiteY6" fmla="*/ 228 h 10200"/>
              <a:gd name="connsiteX7" fmla="*/ 2387 w 10000"/>
              <a:gd name="connsiteY7" fmla="*/ 640 h 10200"/>
              <a:gd name="connsiteX8" fmla="*/ 3455 w 10000"/>
              <a:gd name="connsiteY8" fmla="*/ 352 h 10200"/>
              <a:gd name="connsiteX9" fmla="*/ 4263 w 10000"/>
              <a:gd name="connsiteY9" fmla="*/ 345 h 10200"/>
              <a:gd name="connsiteX10" fmla="*/ 5065 w 10000"/>
              <a:gd name="connsiteY10" fmla="*/ 1821 h 10200"/>
              <a:gd name="connsiteX11" fmla="*/ 5551 w 10000"/>
              <a:gd name="connsiteY11" fmla="*/ 503 h 10200"/>
              <a:gd name="connsiteX12" fmla="*/ 6172 w 10000"/>
              <a:gd name="connsiteY12" fmla="*/ 284 h 10200"/>
              <a:gd name="connsiteX13" fmla="*/ 7457 w 10000"/>
              <a:gd name="connsiteY13" fmla="*/ 891 h 10200"/>
              <a:gd name="connsiteX14" fmla="*/ 8550 w 10000"/>
              <a:gd name="connsiteY14" fmla="*/ 551 h 10200"/>
              <a:gd name="connsiteX15" fmla="*/ 9179 w 10000"/>
              <a:gd name="connsiteY15" fmla="*/ 468 h 10200"/>
              <a:gd name="connsiteX16" fmla="*/ 9565 w 10000"/>
              <a:gd name="connsiteY16" fmla="*/ 2045 h 10200"/>
              <a:gd name="connsiteX17" fmla="*/ 9995 w 10000"/>
              <a:gd name="connsiteY17" fmla="*/ 2638 h 10200"/>
              <a:gd name="connsiteX18" fmla="*/ 9887 w 10000"/>
              <a:gd name="connsiteY18" fmla="*/ 5932 h 10200"/>
              <a:gd name="connsiteX19" fmla="*/ 8883 w 10000"/>
              <a:gd name="connsiteY19" fmla="*/ 9968 h 10200"/>
              <a:gd name="connsiteX20" fmla="*/ 6012 w 10000"/>
              <a:gd name="connsiteY20" fmla="*/ 9896 h 10200"/>
              <a:gd name="connsiteX21" fmla="*/ 5344 w 10000"/>
              <a:gd name="connsiteY21" fmla="*/ 8539 h 10200"/>
              <a:gd name="connsiteX22" fmla="*/ 4895 w 10000"/>
              <a:gd name="connsiteY22" fmla="*/ 6633 h 10200"/>
              <a:gd name="connsiteX23" fmla="*/ 4533 w 10000"/>
              <a:gd name="connsiteY23" fmla="*/ 8118 h 10200"/>
              <a:gd name="connsiteX24" fmla="*/ 3800 w 10000"/>
              <a:gd name="connsiteY24" fmla="*/ 10170 h 10200"/>
              <a:gd name="connsiteX0" fmla="*/ 3800 w 10000"/>
              <a:gd name="connsiteY0" fmla="*/ 10148 h 10178"/>
              <a:gd name="connsiteX1" fmla="*/ 975 w 10000"/>
              <a:gd name="connsiteY1" fmla="*/ 10127 h 10178"/>
              <a:gd name="connsiteX2" fmla="*/ 112 w 10000"/>
              <a:gd name="connsiteY2" fmla="*/ 6204 h 10178"/>
              <a:gd name="connsiteX3" fmla="*/ 6 w 10000"/>
              <a:gd name="connsiteY3" fmla="*/ 3058 h 10178"/>
              <a:gd name="connsiteX4" fmla="*/ 377 w 10000"/>
              <a:gd name="connsiteY4" fmla="*/ 1533 h 10178"/>
              <a:gd name="connsiteX5" fmla="*/ 831 w 10000"/>
              <a:gd name="connsiteY5" fmla="*/ 89 h 10178"/>
              <a:gd name="connsiteX6" fmla="*/ 1511 w 10000"/>
              <a:gd name="connsiteY6" fmla="*/ 206 h 10178"/>
              <a:gd name="connsiteX7" fmla="*/ 2387 w 10000"/>
              <a:gd name="connsiteY7" fmla="*/ 618 h 10178"/>
              <a:gd name="connsiteX8" fmla="*/ 3455 w 10000"/>
              <a:gd name="connsiteY8" fmla="*/ 330 h 10178"/>
              <a:gd name="connsiteX9" fmla="*/ 4263 w 10000"/>
              <a:gd name="connsiteY9" fmla="*/ 323 h 10178"/>
              <a:gd name="connsiteX10" fmla="*/ 5065 w 10000"/>
              <a:gd name="connsiteY10" fmla="*/ 1799 h 10178"/>
              <a:gd name="connsiteX11" fmla="*/ 5551 w 10000"/>
              <a:gd name="connsiteY11" fmla="*/ 481 h 10178"/>
              <a:gd name="connsiteX12" fmla="*/ 6172 w 10000"/>
              <a:gd name="connsiteY12" fmla="*/ 262 h 10178"/>
              <a:gd name="connsiteX13" fmla="*/ 7457 w 10000"/>
              <a:gd name="connsiteY13" fmla="*/ 869 h 10178"/>
              <a:gd name="connsiteX14" fmla="*/ 8550 w 10000"/>
              <a:gd name="connsiteY14" fmla="*/ 529 h 10178"/>
              <a:gd name="connsiteX15" fmla="*/ 9179 w 10000"/>
              <a:gd name="connsiteY15" fmla="*/ 446 h 10178"/>
              <a:gd name="connsiteX16" fmla="*/ 9565 w 10000"/>
              <a:gd name="connsiteY16" fmla="*/ 2023 h 10178"/>
              <a:gd name="connsiteX17" fmla="*/ 9995 w 10000"/>
              <a:gd name="connsiteY17" fmla="*/ 2616 h 10178"/>
              <a:gd name="connsiteX18" fmla="*/ 9887 w 10000"/>
              <a:gd name="connsiteY18" fmla="*/ 5910 h 10178"/>
              <a:gd name="connsiteX19" fmla="*/ 8883 w 10000"/>
              <a:gd name="connsiteY19" fmla="*/ 9946 h 10178"/>
              <a:gd name="connsiteX20" fmla="*/ 6012 w 10000"/>
              <a:gd name="connsiteY20" fmla="*/ 9874 h 10178"/>
              <a:gd name="connsiteX21" fmla="*/ 5344 w 10000"/>
              <a:gd name="connsiteY21" fmla="*/ 8517 h 10178"/>
              <a:gd name="connsiteX22" fmla="*/ 4895 w 10000"/>
              <a:gd name="connsiteY22" fmla="*/ 6611 h 10178"/>
              <a:gd name="connsiteX23" fmla="*/ 4533 w 10000"/>
              <a:gd name="connsiteY23" fmla="*/ 8096 h 10178"/>
              <a:gd name="connsiteX24" fmla="*/ 3800 w 10000"/>
              <a:gd name="connsiteY24" fmla="*/ 10148 h 10178"/>
              <a:gd name="connsiteX0" fmla="*/ 3800 w 10000"/>
              <a:gd name="connsiteY0" fmla="*/ 10309 h 10339"/>
              <a:gd name="connsiteX1" fmla="*/ 975 w 10000"/>
              <a:gd name="connsiteY1" fmla="*/ 10288 h 10339"/>
              <a:gd name="connsiteX2" fmla="*/ 112 w 10000"/>
              <a:gd name="connsiteY2" fmla="*/ 6365 h 10339"/>
              <a:gd name="connsiteX3" fmla="*/ 6 w 10000"/>
              <a:gd name="connsiteY3" fmla="*/ 3219 h 10339"/>
              <a:gd name="connsiteX4" fmla="*/ 377 w 10000"/>
              <a:gd name="connsiteY4" fmla="*/ 1694 h 10339"/>
              <a:gd name="connsiteX5" fmla="*/ 831 w 10000"/>
              <a:gd name="connsiteY5" fmla="*/ 64 h 10339"/>
              <a:gd name="connsiteX6" fmla="*/ 1511 w 10000"/>
              <a:gd name="connsiteY6" fmla="*/ 367 h 10339"/>
              <a:gd name="connsiteX7" fmla="*/ 2387 w 10000"/>
              <a:gd name="connsiteY7" fmla="*/ 779 h 10339"/>
              <a:gd name="connsiteX8" fmla="*/ 3455 w 10000"/>
              <a:gd name="connsiteY8" fmla="*/ 491 h 10339"/>
              <a:gd name="connsiteX9" fmla="*/ 4263 w 10000"/>
              <a:gd name="connsiteY9" fmla="*/ 484 h 10339"/>
              <a:gd name="connsiteX10" fmla="*/ 5065 w 10000"/>
              <a:gd name="connsiteY10" fmla="*/ 1960 h 10339"/>
              <a:gd name="connsiteX11" fmla="*/ 5551 w 10000"/>
              <a:gd name="connsiteY11" fmla="*/ 642 h 10339"/>
              <a:gd name="connsiteX12" fmla="*/ 6172 w 10000"/>
              <a:gd name="connsiteY12" fmla="*/ 423 h 10339"/>
              <a:gd name="connsiteX13" fmla="*/ 7457 w 10000"/>
              <a:gd name="connsiteY13" fmla="*/ 1030 h 10339"/>
              <a:gd name="connsiteX14" fmla="*/ 8550 w 10000"/>
              <a:gd name="connsiteY14" fmla="*/ 690 h 10339"/>
              <a:gd name="connsiteX15" fmla="*/ 9179 w 10000"/>
              <a:gd name="connsiteY15" fmla="*/ 607 h 10339"/>
              <a:gd name="connsiteX16" fmla="*/ 9565 w 10000"/>
              <a:gd name="connsiteY16" fmla="*/ 2184 h 10339"/>
              <a:gd name="connsiteX17" fmla="*/ 9995 w 10000"/>
              <a:gd name="connsiteY17" fmla="*/ 2777 h 10339"/>
              <a:gd name="connsiteX18" fmla="*/ 9887 w 10000"/>
              <a:gd name="connsiteY18" fmla="*/ 6071 h 10339"/>
              <a:gd name="connsiteX19" fmla="*/ 8883 w 10000"/>
              <a:gd name="connsiteY19" fmla="*/ 10107 h 10339"/>
              <a:gd name="connsiteX20" fmla="*/ 6012 w 10000"/>
              <a:gd name="connsiteY20" fmla="*/ 10035 h 10339"/>
              <a:gd name="connsiteX21" fmla="*/ 5344 w 10000"/>
              <a:gd name="connsiteY21" fmla="*/ 8678 h 10339"/>
              <a:gd name="connsiteX22" fmla="*/ 4895 w 10000"/>
              <a:gd name="connsiteY22" fmla="*/ 6772 h 10339"/>
              <a:gd name="connsiteX23" fmla="*/ 4533 w 10000"/>
              <a:gd name="connsiteY23" fmla="*/ 8257 h 10339"/>
              <a:gd name="connsiteX24" fmla="*/ 3800 w 10000"/>
              <a:gd name="connsiteY24" fmla="*/ 10309 h 10339"/>
              <a:gd name="connsiteX0" fmla="*/ 3800 w 10000"/>
              <a:gd name="connsiteY0" fmla="*/ 10508 h 10538"/>
              <a:gd name="connsiteX1" fmla="*/ 975 w 10000"/>
              <a:gd name="connsiteY1" fmla="*/ 10487 h 10538"/>
              <a:gd name="connsiteX2" fmla="*/ 112 w 10000"/>
              <a:gd name="connsiteY2" fmla="*/ 6564 h 10538"/>
              <a:gd name="connsiteX3" fmla="*/ 6 w 10000"/>
              <a:gd name="connsiteY3" fmla="*/ 3418 h 10538"/>
              <a:gd name="connsiteX4" fmla="*/ 377 w 10000"/>
              <a:gd name="connsiteY4" fmla="*/ 1893 h 10538"/>
              <a:gd name="connsiteX5" fmla="*/ 831 w 10000"/>
              <a:gd name="connsiteY5" fmla="*/ 263 h 10538"/>
              <a:gd name="connsiteX6" fmla="*/ 1530 w 10000"/>
              <a:gd name="connsiteY6" fmla="*/ 71 h 10538"/>
              <a:gd name="connsiteX7" fmla="*/ 2387 w 10000"/>
              <a:gd name="connsiteY7" fmla="*/ 978 h 10538"/>
              <a:gd name="connsiteX8" fmla="*/ 3455 w 10000"/>
              <a:gd name="connsiteY8" fmla="*/ 690 h 10538"/>
              <a:gd name="connsiteX9" fmla="*/ 4263 w 10000"/>
              <a:gd name="connsiteY9" fmla="*/ 683 h 10538"/>
              <a:gd name="connsiteX10" fmla="*/ 5065 w 10000"/>
              <a:gd name="connsiteY10" fmla="*/ 2159 h 10538"/>
              <a:gd name="connsiteX11" fmla="*/ 5551 w 10000"/>
              <a:gd name="connsiteY11" fmla="*/ 841 h 10538"/>
              <a:gd name="connsiteX12" fmla="*/ 6172 w 10000"/>
              <a:gd name="connsiteY12" fmla="*/ 622 h 10538"/>
              <a:gd name="connsiteX13" fmla="*/ 7457 w 10000"/>
              <a:gd name="connsiteY13" fmla="*/ 1229 h 10538"/>
              <a:gd name="connsiteX14" fmla="*/ 8550 w 10000"/>
              <a:gd name="connsiteY14" fmla="*/ 889 h 10538"/>
              <a:gd name="connsiteX15" fmla="*/ 9179 w 10000"/>
              <a:gd name="connsiteY15" fmla="*/ 806 h 10538"/>
              <a:gd name="connsiteX16" fmla="*/ 9565 w 10000"/>
              <a:gd name="connsiteY16" fmla="*/ 2383 h 10538"/>
              <a:gd name="connsiteX17" fmla="*/ 9995 w 10000"/>
              <a:gd name="connsiteY17" fmla="*/ 2976 h 10538"/>
              <a:gd name="connsiteX18" fmla="*/ 9887 w 10000"/>
              <a:gd name="connsiteY18" fmla="*/ 6270 h 10538"/>
              <a:gd name="connsiteX19" fmla="*/ 8883 w 10000"/>
              <a:gd name="connsiteY19" fmla="*/ 10306 h 10538"/>
              <a:gd name="connsiteX20" fmla="*/ 6012 w 10000"/>
              <a:gd name="connsiteY20" fmla="*/ 10234 h 10538"/>
              <a:gd name="connsiteX21" fmla="*/ 5344 w 10000"/>
              <a:gd name="connsiteY21" fmla="*/ 8877 h 10538"/>
              <a:gd name="connsiteX22" fmla="*/ 4895 w 10000"/>
              <a:gd name="connsiteY22" fmla="*/ 6971 h 10538"/>
              <a:gd name="connsiteX23" fmla="*/ 4533 w 10000"/>
              <a:gd name="connsiteY23" fmla="*/ 8456 h 10538"/>
              <a:gd name="connsiteX24" fmla="*/ 3800 w 10000"/>
              <a:gd name="connsiteY24" fmla="*/ 10508 h 1053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660 h 10508"/>
              <a:gd name="connsiteX9" fmla="*/ 4263 w 10000"/>
              <a:gd name="connsiteY9" fmla="*/ 653 h 10508"/>
              <a:gd name="connsiteX10" fmla="*/ 5065 w 10000"/>
              <a:gd name="connsiteY10" fmla="*/ 2129 h 10508"/>
              <a:gd name="connsiteX11" fmla="*/ 5551 w 10000"/>
              <a:gd name="connsiteY11" fmla="*/ 811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263 w 10000"/>
              <a:gd name="connsiteY9" fmla="*/ 653 h 10508"/>
              <a:gd name="connsiteX10" fmla="*/ 5065 w 10000"/>
              <a:gd name="connsiteY10" fmla="*/ 2129 h 10508"/>
              <a:gd name="connsiteX11" fmla="*/ 5551 w 10000"/>
              <a:gd name="connsiteY11" fmla="*/ 811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5065 w 10000"/>
              <a:gd name="connsiteY10" fmla="*/ 2129 h 10508"/>
              <a:gd name="connsiteX11" fmla="*/ 5551 w 10000"/>
              <a:gd name="connsiteY11" fmla="*/ 811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51 w 10000"/>
              <a:gd name="connsiteY11" fmla="*/ 811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453 w 10000"/>
              <a:gd name="connsiteY14" fmla="*/ 426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453 w 10000"/>
              <a:gd name="connsiteY14" fmla="*/ 426 h 10508"/>
              <a:gd name="connsiteX15" fmla="*/ 9179 w 10000"/>
              <a:gd name="connsiteY15" fmla="*/ 528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514 h 10544"/>
              <a:gd name="connsiteX1" fmla="*/ 975 w 10000"/>
              <a:gd name="connsiteY1" fmla="*/ 10493 h 10544"/>
              <a:gd name="connsiteX2" fmla="*/ 112 w 10000"/>
              <a:gd name="connsiteY2" fmla="*/ 6570 h 10544"/>
              <a:gd name="connsiteX3" fmla="*/ 6 w 10000"/>
              <a:gd name="connsiteY3" fmla="*/ 3424 h 10544"/>
              <a:gd name="connsiteX4" fmla="*/ 377 w 10000"/>
              <a:gd name="connsiteY4" fmla="*/ 1899 h 10544"/>
              <a:gd name="connsiteX5" fmla="*/ 761 w 10000"/>
              <a:gd name="connsiteY5" fmla="*/ 195 h 10544"/>
              <a:gd name="connsiteX6" fmla="*/ 1530 w 10000"/>
              <a:gd name="connsiteY6" fmla="*/ 77 h 10544"/>
              <a:gd name="connsiteX7" fmla="*/ 2387 w 10000"/>
              <a:gd name="connsiteY7" fmla="*/ 551 h 10544"/>
              <a:gd name="connsiteX8" fmla="*/ 3455 w 10000"/>
              <a:gd name="connsiteY8" fmla="*/ 139 h 10544"/>
              <a:gd name="connsiteX9" fmla="*/ 4360 w 10000"/>
              <a:gd name="connsiteY9" fmla="*/ 379 h 10544"/>
              <a:gd name="connsiteX10" fmla="*/ 4987 w 10000"/>
              <a:gd name="connsiteY10" fmla="*/ 1793 h 10544"/>
              <a:gd name="connsiteX11" fmla="*/ 5512 w 10000"/>
              <a:gd name="connsiteY11" fmla="*/ 475 h 10544"/>
              <a:gd name="connsiteX12" fmla="*/ 6250 w 10000"/>
              <a:gd name="connsiteY12" fmla="*/ 318 h 10544"/>
              <a:gd name="connsiteX13" fmla="*/ 7457 w 10000"/>
              <a:gd name="connsiteY13" fmla="*/ 802 h 10544"/>
              <a:gd name="connsiteX14" fmla="*/ 8453 w 10000"/>
              <a:gd name="connsiteY14" fmla="*/ 462 h 10544"/>
              <a:gd name="connsiteX15" fmla="*/ 9179 w 10000"/>
              <a:gd name="connsiteY15" fmla="*/ 564 h 10544"/>
              <a:gd name="connsiteX16" fmla="*/ 9565 w 10000"/>
              <a:gd name="connsiteY16" fmla="*/ 2389 h 10544"/>
              <a:gd name="connsiteX17" fmla="*/ 9995 w 10000"/>
              <a:gd name="connsiteY17" fmla="*/ 2982 h 10544"/>
              <a:gd name="connsiteX18" fmla="*/ 9887 w 10000"/>
              <a:gd name="connsiteY18" fmla="*/ 6276 h 10544"/>
              <a:gd name="connsiteX19" fmla="*/ 8883 w 10000"/>
              <a:gd name="connsiteY19" fmla="*/ 10312 h 10544"/>
              <a:gd name="connsiteX20" fmla="*/ 6012 w 10000"/>
              <a:gd name="connsiteY20" fmla="*/ 10240 h 10544"/>
              <a:gd name="connsiteX21" fmla="*/ 5344 w 10000"/>
              <a:gd name="connsiteY21" fmla="*/ 8883 h 10544"/>
              <a:gd name="connsiteX22" fmla="*/ 4895 w 10000"/>
              <a:gd name="connsiteY22" fmla="*/ 6977 h 10544"/>
              <a:gd name="connsiteX23" fmla="*/ 4533 w 10000"/>
              <a:gd name="connsiteY23" fmla="*/ 8462 h 10544"/>
              <a:gd name="connsiteX24" fmla="*/ 3800 w 10000"/>
              <a:gd name="connsiteY24" fmla="*/ 10514 h 10544"/>
              <a:gd name="connsiteX0" fmla="*/ 3800 w 10000"/>
              <a:gd name="connsiteY0" fmla="*/ 10553 h 10583"/>
              <a:gd name="connsiteX1" fmla="*/ 975 w 10000"/>
              <a:gd name="connsiteY1" fmla="*/ 10532 h 10583"/>
              <a:gd name="connsiteX2" fmla="*/ 112 w 10000"/>
              <a:gd name="connsiteY2" fmla="*/ 6609 h 10583"/>
              <a:gd name="connsiteX3" fmla="*/ 6 w 10000"/>
              <a:gd name="connsiteY3" fmla="*/ 3463 h 10583"/>
              <a:gd name="connsiteX4" fmla="*/ 377 w 10000"/>
              <a:gd name="connsiteY4" fmla="*/ 1938 h 10583"/>
              <a:gd name="connsiteX5" fmla="*/ 761 w 10000"/>
              <a:gd name="connsiteY5" fmla="*/ 234 h 10583"/>
              <a:gd name="connsiteX6" fmla="*/ 1530 w 10000"/>
              <a:gd name="connsiteY6" fmla="*/ 116 h 10583"/>
              <a:gd name="connsiteX7" fmla="*/ 2387 w 10000"/>
              <a:gd name="connsiteY7" fmla="*/ 590 h 10583"/>
              <a:gd name="connsiteX8" fmla="*/ 3455 w 10000"/>
              <a:gd name="connsiteY8" fmla="*/ 178 h 10583"/>
              <a:gd name="connsiteX9" fmla="*/ 4360 w 10000"/>
              <a:gd name="connsiteY9" fmla="*/ 418 h 10583"/>
              <a:gd name="connsiteX10" fmla="*/ 4987 w 10000"/>
              <a:gd name="connsiteY10" fmla="*/ 1832 h 10583"/>
              <a:gd name="connsiteX11" fmla="*/ 5512 w 10000"/>
              <a:gd name="connsiteY11" fmla="*/ 514 h 10583"/>
              <a:gd name="connsiteX12" fmla="*/ 6250 w 10000"/>
              <a:gd name="connsiteY12" fmla="*/ 357 h 10583"/>
              <a:gd name="connsiteX13" fmla="*/ 7457 w 10000"/>
              <a:gd name="connsiteY13" fmla="*/ 841 h 10583"/>
              <a:gd name="connsiteX14" fmla="*/ 8453 w 10000"/>
              <a:gd name="connsiteY14" fmla="*/ 501 h 10583"/>
              <a:gd name="connsiteX15" fmla="*/ 9179 w 10000"/>
              <a:gd name="connsiteY15" fmla="*/ 603 h 10583"/>
              <a:gd name="connsiteX16" fmla="*/ 9565 w 10000"/>
              <a:gd name="connsiteY16" fmla="*/ 2428 h 10583"/>
              <a:gd name="connsiteX17" fmla="*/ 9995 w 10000"/>
              <a:gd name="connsiteY17" fmla="*/ 3021 h 10583"/>
              <a:gd name="connsiteX18" fmla="*/ 9887 w 10000"/>
              <a:gd name="connsiteY18" fmla="*/ 6315 h 10583"/>
              <a:gd name="connsiteX19" fmla="*/ 8883 w 10000"/>
              <a:gd name="connsiteY19" fmla="*/ 10351 h 10583"/>
              <a:gd name="connsiteX20" fmla="*/ 6012 w 10000"/>
              <a:gd name="connsiteY20" fmla="*/ 10279 h 10583"/>
              <a:gd name="connsiteX21" fmla="*/ 5344 w 10000"/>
              <a:gd name="connsiteY21" fmla="*/ 8922 h 10583"/>
              <a:gd name="connsiteX22" fmla="*/ 4895 w 10000"/>
              <a:gd name="connsiteY22" fmla="*/ 7016 h 10583"/>
              <a:gd name="connsiteX23" fmla="*/ 4533 w 10000"/>
              <a:gd name="connsiteY23" fmla="*/ 8501 h 10583"/>
              <a:gd name="connsiteX24" fmla="*/ 3800 w 10000"/>
              <a:gd name="connsiteY24" fmla="*/ 10553 h 10583"/>
              <a:gd name="connsiteX0" fmla="*/ 3800 w 10000"/>
              <a:gd name="connsiteY0" fmla="*/ 10502 h 10532"/>
              <a:gd name="connsiteX1" fmla="*/ 975 w 10000"/>
              <a:gd name="connsiteY1" fmla="*/ 10481 h 10532"/>
              <a:gd name="connsiteX2" fmla="*/ 112 w 10000"/>
              <a:gd name="connsiteY2" fmla="*/ 6558 h 10532"/>
              <a:gd name="connsiteX3" fmla="*/ 6 w 10000"/>
              <a:gd name="connsiteY3" fmla="*/ 3412 h 10532"/>
              <a:gd name="connsiteX4" fmla="*/ 307 w 10000"/>
              <a:gd name="connsiteY4" fmla="*/ 1689 h 10532"/>
              <a:gd name="connsiteX5" fmla="*/ 761 w 10000"/>
              <a:gd name="connsiteY5" fmla="*/ 183 h 10532"/>
              <a:gd name="connsiteX6" fmla="*/ 1530 w 10000"/>
              <a:gd name="connsiteY6" fmla="*/ 65 h 10532"/>
              <a:gd name="connsiteX7" fmla="*/ 2387 w 10000"/>
              <a:gd name="connsiteY7" fmla="*/ 539 h 10532"/>
              <a:gd name="connsiteX8" fmla="*/ 3455 w 10000"/>
              <a:gd name="connsiteY8" fmla="*/ 127 h 10532"/>
              <a:gd name="connsiteX9" fmla="*/ 4360 w 10000"/>
              <a:gd name="connsiteY9" fmla="*/ 367 h 10532"/>
              <a:gd name="connsiteX10" fmla="*/ 4987 w 10000"/>
              <a:gd name="connsiteY10" fmla="*/ 1781 h 10532"/>
              <a:gd name="connsiteX11" fmla="*/ 5512 w 10000"/>
              <a:gd name="connsiteY11" fmla="*/ 463 h 10532"/>
              <a:gd name="connsiteX12" fmla="*/ 6250 w 10000"/>
              <a:gd name="connsiteY12" fmla="*/ 306 h 10532"/>
              <a:gd name="connsiteX13" fmla="*/ 7457 w 10000"/>
              <a:gd name="connsiteY13" fmla="*/ 790 h 10532"/>
              <a:gd name="connsiteX14" fmla="*/ 8453 w 10000"/>
              <a:gd name="connsiteY14" fmla="*/ 450 h 10532"/>
              <a:gd name="connsiteX15" fmla="*/ 9179 w 10000"/>
              <a:gd name="connsiteY15" fmla="*/ 552 h 10532"/>
              <a:gd name="connsiteX16" fmla="*/ 9565 w 10000"/>
              <a:gd name="connsiteY16" fmla="*/ 2377 h 10532"/>
              <a:gd name="connsiteX17" fmla="*/ 9995 w 10000"/>
              <a:gd name="connsiteY17" fmla="*/ 2970 h 10532"/>
              <a:gd name="connsiteX18" fmla="*/ 9887 w 10000"/>
              <a:gd name="connsiteY18" fmla="*/ 6264 h 10532"/>
              <a:gd name="connsiteX19" fmla="*/ 8883 w 10000"/>
              <a:gd name="connsiteY19" fmla="*/ 10300 h 10532"/>
              <a:gd name="connsiteX20" fmla="*/ 6012 w 10000"/>
              <a:gd name="connsiteY20" fmla="*/ 10228 h 10532"/>
              <a:gd name="connsiteX21" fmla="*/ 5344 w 10000"/>
              <a:gd name="connsiteY21" fmla="*/ 8871 h 10532"/>
              <a:gd name="connsiteX22" fmla="*/ 4895 w 10000"/>
              <a:gd name="connsiteY22" fmla="*/ 6965 h 10532"/>
              <a:gd name="connsiteX23" fmla="*/ 4533 w 10000"/>
              <a:gd name="connsiteY23" fmla="*/ 8450 h 10532"/>
              <a:gd name="connsiteX24" fmla="*/ 3800 w 10000"/>
              <a:gd name="connsiteY24" fmla="*/ 10502 h 10532"/>
              <a:gd name="connsiteX0" fmla="*/ 3800 w 10000"/>
              <a:gd name="connsiteY0" fmla="*/ 10495 h 10525"/>
              <a:gd name="connsiteX1" fmla="*/ 975 w 10000"/>
              <a:gd name="connsiteY1" fmla="*/ 10474 h 10525"/>
              <a:gd name="connsiteX2" fmla="*/ 112 w 10000"/>
              <a:gd name="connsiteY2" fmla="*/ 6551 h 10525"/>
              <a:gd name="connsiteX3" fmla="*/ 6 w 10000"/>
              <a:gd name="connsiteY3" fmla="*/ 3405 h 10525"/>
              <a:gd name="connsiteX4" fmla="*/ 307 w 10000"/>
              <a:gd name="connsiteY4" fmla="*/ 1682 h 10525"/>
              <a:gd name="connsiteX5" fmla="*/ 761 w 10000"/>
              <a:gd name="connsiteY5" fmla="*/ 176 h 10525"/>
              <a:gd name="connsiteX6" fmla="*/ 1530 w 10000"/>
              <a:gd name="connsiteY6" fmla="*/ 58 h 10525"/>
              <a:gd name="connsiteX7" fmla="*/ 2387 w 10000"/>
              <a:gd name="connsiteY7" fmla="*/ 408 h 10525"/>
              <a:gd name="connsiteX8" fmla="*/ 3455 w 10000"/>
              <a:gd name="connsiteY8" fmla="*/ 120 h 10525"/>
              <a:gd name="connsiteX9" fmla="*/ 4360 w 10000"/>
              <a:gd name="connsiteY9" fmla="*/ 360 h 10525"/>
              <a:gd name="connsiteX10" fmla="*/ 4987 w 10000"/>
              <a:gd name="connsiteY10" fmla="*/ 1774 h 10525"/>
              <a:gd name="connsiteX11" fmla="*/ 5512 w 10000"/>
              <a:gd name="connsiteY11" fmla="*/ 456 h 10525"/>
              <a:gd name="connsiteX12" fmla="*/ 6250 w 10000"/>
              <a:gd name="connsiteY12" fmla="*/ 299 h 10525"/>
              <a:gd name="connsiteX13" fmla="*/ 7457 w 10000"/>
              <a:gd name="connsiteY13" fmla="*/ 783 h 10525"/>
              <a:gd name="connsiteX14" fmla="*/ 8453 w 10000"/>
              <a:gd name="connsiteY14" fmla="*/ 443 h 10525"/>
              <a:gd name="connsiteX15" fmla="*/ 9179 w 10000"/>
              <a:gd name="connsiteY15" fmla="*/ 545 h 10525"/>
              <a:gd name="connsiteX16" fmla="*/ 9565 w 10000"/>
              <a:gd name="connsiteY16" fmla="*/ 2370 h 10525"/>
              <a:gd name="connsiteX17" fmla="*/ 9995 w 10000"/>
              <a:gd name="connsiteY17" fmla="*/ 2963 h 10525"/>
              <a:gd name="connsiteX18" fmla="*/ 9887 w 10000"/>
              <a:gd name="connsiteY18" fmla="*/ 6257 h 10525"/>
              <a:gd name="connsiteX19" fmla="*/ 8883 w 10000"/>
              <a:gd name="connsiteY19" fmla="*/ 10293 h 10525"/>
              <a:gd name="connsiteX20" fmla="*/ 6012 w 10000"/>
              <a:gd name="connsiteY20" fmla="*/ 10221 h 10525"/>
              <a:gd name="connsiteX21" fmla="*/ 5344 w 10000"/>
              <a:gd name="connsiteY21" fmla="*/ 8864 h 10525"/>
              <a:gd name="connsiteX22" fmla="*/ 4895 w 10000"/>
              <a:gd name="connsiteY22" fmla="*/ 6958 h 10525"/>
              <a:gd name="connsiteX23" fmla="*/ 4533 w 10000"/>
              <a:gd name="connsiteY23" fmla="*/ 8443 h 10525"/>
              <a:gd name="connsiteX24" fmla="*/ 3800 w 10000"/>
              <a:gd name="connsiteY24" fmla="*/ 10495 h 10525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07 w 10000"/>
              <a:gd name="connsiteY4" fmla="*/ 1393 h 10508"/>
              <a:gd name="connsiteX5" fmla="*/ 761 w 10000"/>
              <a:gd name="connsiteY5" fmla="*/ 159 h 10508"/>
              <a:gd name="connsiteX6" fmla="*/ 1530 w 10000"/>
              <a:gd name="connsiteY6" fmla="*/ 41 h 10508"/>
              <a:gd name="connsiteX7" fmla="*/ 2387 w 10000"/>
              <a:gd name="connsiteY7" fmla="*/ 391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453 w 10000"/>
              <a:gd name="connsiteY14" fmla="*/ 426 h 10508"/>
              <a:gd name="connsiteX15" fmla="*/ 9179 w 10000"/>
              <a:gd name="connsiteY15" fmla="*/ 528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07 w 10000"/>
              <a:gd name="connsiteY4" fmla="*/ 1393 h 10508"/>
              <a:gd name="connsiteX5" fmla="*/ 761 w 10000"/>
              <a:gd name="connsiteY5" fmla="*/ 159 h 10508"/>
              <a:gd name="connsiteX6" fmla="*/ 1530 w 10000"/>
              <a:gd name="connsiteY6" fmla="*/ 41 h 10508"/>
              <a:gd name="connsiteX7" fmla="*/ 2387 w 10000"/>
              <a:gd name="connsiteY7" fmla="*/ 391 h 10508"/>
              <a:gd name="connsiteX8" fmla="*/ 3455 w 10000"/>
              <a:gd name="connsiteY8" fmla="*/ 103 h 10508"/>
              <a:gd name="connsiteX9" fmla="*/ 4360 w 10000"/>
              <a:gd name="connsiteY9" fmla="*/ 194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453 w 10000"/>
              <a:gd name="connsiteY14" fmla="*/ 426 h 10508"/>
              <a:gd name="connsiteX15" fmla="*/ 9179 w 10000"/>
              <a:gd name="connsiteY15" fmla="*/ 528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543 h 10573"/>
              <a:gd name="connsiteX1" fmla="*/ 975 w 10000"/>
              <a:gd name="connsiteY1" fmla="*/ 10522 h 10573"/>
              <a:gd name="connsiteX2" fmla="*/ 112 w 10000"/>
              <a:gd name="connsiteY2" fmla="*/ 6599 h 10573"/>
              <a:gd name="connsiteX3" fmla="*/ 6 w 10000"/>
              <a:gd name="connsiteY3" fmla="*/ 3453 h 10573"/>
              <a:gd name="connsiteX4" fmla="*/ 307 w 10000"/>
              <a:gd name="connsiteY4" fmla="*/ 1458 h 10573"/>
              <a:gd name="connsiteX5" fmla="*/ 761 w 10000"/>
              <a:gd name="connsiteY5" fmla="*/ 224 h 10573"/>
              <a:gd name="connsiteX6" fmla="*/ 1530 w 10000"/>
              <a:gd name="connsiteY6" fmla="*/ 106 h 10573"/>
              <a:gd name="connsiteX7" fmla="*/ 2387 w 10000"/>
              <a:gd name="connsiteY7" fmla="*/ 456 h 10573"/>
              <a:gd name="connsiteX8" fmla="*/ 3463 w 10000"/>
              <a:gd name="connsiteY8" fmla="*/ 19 h 10573"/>
              <a:gd name="connsiteX9" fmla="*/ 4360 w 10000"/>
              <a:gd name="connsiteY9" fmla="*/ 259 h 10573"/>
              <a:gd name="connsiteX10" fmla="*/ 4987 w 10000"/>
              <a:gd name="connsiteY10" fmla="*/ 1822 h 10573"/>
              <a:gd name="connsiteX11" fmla="*/ 5512 w 10000"/>
              <a:gd name="connsiteY11" fmla="*/ 504 h 10573"/>
              <a:gd name="connsiteX12" fmla="*/ 6250 w 10000"/>
              <a:gd name="connsiteY12" fmla="*/ 347 h 10573"/>
              <a:gd name="connsiteX13" fmla="*/ 7457 w 10000"/>
              <a:gd name="connsiteY13" fmla="*/ 831 h 10573"/>
              <a:gd name="connsiteX14" fmla="*/ 8453 w 10000"/>
              <a:gd name="connsiteY14" fmla="*/ 491 h 10573"/>
              <a:gd name="connsiteX15" fmla="*/ 9179 w 10000"/>
              <a:gd name="connsiteY15" fmla="*/ 593 h 10573"/>
              <a:gd name="connsiteX16" fmla="*/ 9565 w 10000"/>
              <a:gd name="connsiteY16" fmla="*/ 2418 h 10573"/>
              <a:gd name="connsiteX17" fmla="*/ 9995 w 10000"/>
              <a:gd name="connsiteY17" fmla="*/ 3011 h 10573"/>
              <a:gd name="connsiteX18" fmla="*/ 9887 w 10000"/>
              <a:gd name="connsiteY18" fmla="*/ 6305 h 10573"/>
              <a:gd name="connsiteX19" fmla="*/ 8883 w 10000"/>
              <a:gd name="connsiteY19" fmla="*/ 10341 h 10573"/>
              <a:gd name="connsiteX20" fmla="*/ 6012 w 10000"/>
              <a:gd name="connsiteY20" fmla="*/ 10269 h 10573"/>
              <a:gd name="connsiteX21" fmla="*/ 5344 w 10000"/>
              <a:gd name="connsiteY21" fmla="*/ 8912 h 10573"/>
              <a:gd name="connsiteX22" fmla="*/ 4895 w 10000"/>
              <a:gd name="connsiteY22" fmla="*/ 7006 h 10573"/>
              <a:gd name="connsiteX23" fmla="*/ 4533 w 10000"/>
              <a:gd name="connsiteY23" fmla="*/ 8491 h 10573"/>
              <a:gd name="connsiteX24" fmla="*/ 3800 w 10000"/>
              <a:gd name="connsiteY24" fmla="*/ 10543 h 10573"/>
              <a:gd name="connsiteX0" fmla="*/ 3800 w 10000"/>
              <a:gd name="connsiteY0" fmla="*/ 10587 h 10617"/>
              <a:gd name="connsiteX1" fmla="*/ 975 w 10000"/>
              <a:gd name="connsiteY1" fmla="*/ 10566 h 10617"/>
              <a:gd name="connsiteX2" fmla="*/ 112 w 10000"/>
              <a:gd name="connsiteY2" fmla="*/ 6643 h 10617"/>
              <a:gd name="connsiteX3" fmla="*/ 6 w 10000"/>
              <a:gd name="connsiteY3" fmla="*/ 3497 h 10617"/>
              <a:gd name="connsiteX4" fmla="*/ 307 w 10000"/>
              <a:gd name="connsiteY4" fmla="*/ 1502 h 10617"/>
              <a:gd name="connsiteX5" fmla="*/ 761 w 10000"/>
              <a:gd name="connsiteY5" fmla="*/ 268 h 10617"/>
              <a:gd name="connsiteX6" fmla="*/ 1530 w 10000"/>
              <a:gd name="connsiteY6" fmla="*/ 150 h 10617"/>
              <a:gd name="connsiteX7" fmla="*/ 2387 w 10000"/>
              <a:gd name="connsiteY7" fmla="*/ 500 h 10617"/>
              <a:gd name="connsiteX8" fmla="*/ 3463 w 10000"/>
              <a:gd name="connsiteY8" fmla="*/ 63 h 10617"/>
              <a:gd name="connsiteX9" fmla="*/ 4360 w 10000"/>
              <a:gd name="connsiteY9" fmla="*/ 303 h 10617"/>
              <a:gd name="connsiteX10" fmla="*/ 4987 w 10000"/>
              <a:gd name="connsiteY10" fmla="*/ 1866 h 10617"/>
              <a:gd name="connsiteX11" fmla="*/ 5512 w 10000"/>
              <a:gd name="connsiteY11" fmla="*/ 548 h 10617"/>
              <a:gd name="connsiteX12" fmla="*/ 6250 w 10000"/>
              <a:gd name="connsiteY12" fmla="*/ 391 h 10617"/>
              <a:gd name="connsiteX13" fmla="*/ 7457 w 10000"/>
              <a:gd name="connsiteY13" fmla="*/ 875 h 10617"/>
              <a:gd name="connsiteX14" fmla="*/ 8453 w 10000"/>
              <a:gd name="connsiteY14" fmla="*/ 535 h 10617"/>
              <a:gd name="connsiteX15" fmla="*/ 9179 w 10000"/>
              <a:gd name="connsiteY15" fmla="*/ 637 h 10617"/>
              <a:gd name="connsiteX16" fmla="*/ 9565 w 10000"/>
              <a:gd name="connsiteY16" fmla="*/ 2462 h 10617"/>
              <a:gd name="connsiteX17" fmla="*/ 9995 w 10000"/>
              <a:gd name="connsiteY17" fmla="*/ 3055 h 10617"/>
              <a:gd name="connsiteX18" fmla="*/ 9887 w 10000"/>
              <a:gd name="connsiteY18" fmla="*/ 6349 h 10617"/>
              <a:gd name="connsiteX19" fmla="*/ 8883 w 10000"/>
              <a:gd name="connsiteY19" fmla="*/ 10385 h 10617"/>
              <a:gd name="connsiteX20" fmla="*/ 6012 w 10000"/>
              <a:gd name="connsiteY20" fmla="*/ 10313 h 10617"/>
              <a:gd name="connsiteX21" fmla="*/ 5344 w 10000"/>
              <a:gd name="connsiteY21" fmla="*/ 8956 h 10617"/>
              <a:gd name="connsiteX22" fmla="*/ 4895 w 10000"/>
              <a:gd name="connsiteY22" fmla="*/ 7050 h 10617"/>
              <a:gd name="connsiteX23" fmla="*/ 4533 w 10000"/>
              <a:gd name="connsiteY23" fmla="*/ 8535 h 10617"/>
              <a:gd name="connsiteX24" fmla="*/ 3800 w 10000"/>
              <a:gd name="connsiteY24" fmla="*/ 10587 h 10617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12 w 10000"/>
              <a:gd name="connsiteY11" fmla="*/ 542 h 10611"/>
              <a:gd name="connsiteX12" fmla="*/ 6250 w 10000"/>
              <a:gd name="connsiteY12" fmla="*/ 385 h 10611"/>
              <a:gd name="connsiteX13" fmla="*/ 7457 w 10000"/>
              <a:gd name="connsiteY13" fmla="*/ 869 h 10611"/>
              <a:gd name="connsiteX14" fmla="*/ 8453 w 10000"/>
              <a:gd name="connsiteY14" fmla="*/ 529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250 w 10000"/>
              <a:gd name="connsiteY12" fmla="*/ 385 h 10611"/>
              <a:gd name="connsiteX13" fmla="*/ 7457 w 10000"/>
              <a:gd name="connsiteY13" fmla="*/ 869 h 10611"/>
              <a:gd name="connsiteX14" fmla="*/ 8453 w 10000"/>
              <a:gd name="connsiteY14" fmla="*/ 529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869 h 10611"/>
              <a:gd name="connsiteX14" fmla="*/ 8453 w 10000"/>
              <a:gd name="connsiteY14" fmla="*/ 529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53 w 10000"/>
              <a:gd name="connsiteY14" fmla="*/ 529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226 w 10000"/>
              <a:gd name="connsiteY15" fmla="*/ 309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226 w 10000"/>
              <a:gd name="connsiteY15" fmla="*/ 309 h 10611"/>
              <a:gd name="connsiteX16" fmla="*/ 9666 w 10000"/>
              <a:gd name="connsiteY16" fmla="*/ 1589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455 w 10000"/>
              <a:gd name="connsiteY4" fmla="*/ 2635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226 w 10000"/>
              <a:gd name="connsiteY15" fmla="*/ 309 h 10611"/>
              <a:gd name="connsiteX16" fmla="*/ 9666 w 10000"/>
              <a:gd name="connsiteY16" fmla="*/ 1589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762 w 9962"/>
              <a:gd name="connsiteY0" fmla="*/ 10581 h 10611"/>
              <a:gd name="connsiteX1" fmla="*/ 937 w 9962"/>
              <a:gd name="connsiteY1" fmla="*/ 10560 h 10611"/>
              <a:gd name="connsiteX2" fmla="*/ 74 w 9962"/>
              <a:gd name="connsiteY2" fmla="*/ 6637 h 10611"/>
              <a:gd name="connsiteX3" fmla="*/ 15 w 9962"/>
              <a:gd name="connsiteY3" fmla="*/ 3788 h 10611"/>
              <a:gd name="connsiteX4" fmla="*/ 417 w 9962"/>
              <a:gd name="connsiteY4" fmla="*/ 2635 h 10611"/>
              <a:gd name="connsiteX5" fmla="*/ 723 w 9962"/>
              <a:gd name="connsiteY5" fmla="*/ 262 h 10611"/>
              <a:gd name="connsiteX6" fmla="*/ 1492 w 9962"/>
              <a:gd name="connsiteY6" fmla="*/ 144 h 10611"/>
              <a:gd name="connsiteX7" fmla="*/ 2349 w 9962"/>
              <a:gd name="connsiteY7" fmla="*/ 494 h 10611"/>
              <a:gd name="connsiteX8" fmla="*/ 3425 w 9962"/>
              <a:gd name="connsiteY8" fmla="*/ 57 h 10611"/>
              <a:gd name="connsiteX9" fmla="*/ 4322 w 9962"/>
              <a:gd name="connsiteY9" fmla="*/ 297 h 10611"/>
              <a:gd name="connsiteX10" fmla="*/ 4933 w 9962"/>
              <a:gd name="connsiteY10" fmla="*/ 1637 h 10611"/>
              <a:gd name="connsiteX11" fmla="*/ 5505 w 9962"/>
              <a:gd name="connsiteY11" fmla="*/ 195 h 10611"/>
              <a:gd name="connsiteX12" fmla="*/ 6399 w 9962"/>
              <a:gd name="connsiteY12" fmla="*/ 88 h 10611"/>
              <a:gd name="connsiteX13" fmla="*/ 7419 w 9962"/>
              <a:gd name="connsiteY13" fmla="*/ 597 h 10611"/>
              <a:gd name="connsiteX14" fmla="*/ 8399 w 9962"/>
              <a:gd name="connsiteY14" fmla="*/ 306 h 10611"/>
              <a:gd name="connsiteX15" fmla="*/ 9188 w 9962"/>
              <a:gd name="connsiteY15" fmla="*/ 309 h 10611"/>
              <a:gd name="connsiteX16" fmla="*/ 9628 w 9962"/>
              <a:gd name="connsiteY16" fmla="*/ 1589 h 10611"/>
              <a:gd name="connsiteX17" fmla="*/ 9957 w 9962"/>
              <a:gd name="connsiteY17" fmla="*/ 3049 h 10611"/>
              <a:gd name="connsiteX18" fmla="*/ 9849 w 9962"/>
              <a:gd name="connsiteY18" fmla="*/ 6343 h 10611"/>
              <a:gd name="connsiteX19" fmla="*/ 8845 w 9962"/>
              <a:gd name="connsiteY19" fmla="*/ 10379 h 10611"/>
              <a:gd name="connsiteX20" fmla="*/ 5974 w 9962"/>
              <a:gd name="connsiteY20" fmla="*/ 10307 h 10611"/>
              <a:gd name="connsiteX21" fmla="*/ 5306 w 9962"/>
              <a:gd name="connsiteY21" fmla="*/ 8950 h 10611"/>
              <a:gd name="connsiteX22" fmla="*/ 4857 w 9962"/>
              <a:gd name="connsiteY22" fmla="*/ 7044 h 10611"/>
              <a:gd name="connsiteX23" fmla="*/ 4495 w 9962"/>
              <a:gd name="connsiteY23" fmla="*/ 8529 h 10611"/>
              <a:gd name="connsiteX24" fmla="*/ 3762 w 9962"/>
              <a:gd name="connsiteY24" fmla="*/ 10581 h 10611"/>
              <a:gd name="connsiteX0" fmla="*/ 3766 w 9990"/>
              <a:gd name="connsiteY0" fmla="*/ 9972 h 10000"/>
              <a:gd name="connsiteX1" fmla="*/ 931 w 9990"/>
              <a:gd name="connsiteY1" fmla="*/ 9952 h 10000"/>
              <a:gd name="connsiteX2" fmla="*/ 126 w 9990"/>
              <a:gd name="connsiteY2" fmla="*/ 6442 h 10000"/>
              <a:gd name="connsiteX3" fmla="*/ 5 w 9990"/>
              <a:gd name="connsiteY3" fmla="*/ 3570 h 10000"/>
              <a:gd name="connsiteX4" fmla="*/ 409 w 9990"/>
              <a:gd name="connsiteY4" fmla="*/ 2483 h 10000"/>
              <a:gd name="connsiteX5" fmla="*/ 716 w 9990"/>
              <a:gd name="connsiteY5" fmla="*/ 247 h 10000"/>
              <a:gd name="connsiteX6" fmla="*/ 1488 w 9990"/>
              <a:gd name="connsiteY6" fmla="*/ 136 h 10000"/>
              <a:gd name="connsiteX7" fmla="*/ 2348 w 9990"/>
              <a:gd name="connsiteY7" fmla="*/ 466 h 10000"/>
              <a:gd name="connsiteX8" fmla="*/ 3428 w 9990"/>
              <a:gd name="connsiteY8" fmla="*/ 54 h 10000"/>
              <a:gd name="connsiteX9" fmla="*/ 4328 w 9990"/>
              <a:gd name="connsiteY9" fmla="*/ 280 h 10000"/>
              <a:gd name="connsiteX10" fmla="*/ 4942 w 9990"/>
              <a:gd name="connsiteY10" fmla="*/ 1543 h 10000"/>
              <a:gd name="connsiteX11" fmla="*/ 5516 w 9990"/>
              <a:gd name="connsiteY11" fmla="*/ 184 h 10000"/>
              <a:gd name="connsiteX12" fmla="*/ 6413 w 9990"/>
              <a:gd name="connsiteY12" fmla="*/ 83 h 10000"/>
              <a:gd name="connsiteX13" fmla="*/ 7437 w 9990"/>
              <a:gd name="connsiteY13" fmla="*/ 563 h 10000"/>
              <a:gd name="connsiteX14" fmla="*/ 8421 w 9990"/>
              <a:gd name="connsiteY14" fmla="*/ 288 h 10000"/>
              <a:gd name="connsiteX15" fmla="*/ 9213 w 9990"/>
              <a:gd name="connsiteY15" fmla="*/ 291 h 10000"/>
              <a:gd name="connsiteX16" fmla="*/ 9655 w 9990"/>
              <a:gd name="connsiteY16" fmla="*/ 1498 h 10000"/>
              <a:gd name="connsiteX17" fmla="*/ 9985 w 9990"/>
              <a:gd name="connsiteY17" fmla="*/ 2873 h 10000"/>
              <a:gd name="connsiteX18" fmla="*/ 9877 w 9990"/>
              <a:gd name="connsiteY18" fmla="*/ 5978 h 10000"/>
              <a:gd name="connsiteX19" fmla="*/ 8869 w 9990"/>
              <a:gd name="connsiteY19" fmla="*/ 9781 h 10000"/>
              <a:gd name="connsiteX20" fmla="*/ 5987 w 9990"/>
              <a:gd name="connsiteY20" fmla="*/ 9714 h 10000"/>
              <a:gd name="connsiteX21" fmla="*/ 5316 w 9990"/>
              <a:gd name="connsiteY21" fmla="*/ 8435 h 10000"/>
              <a:gd name="connsiteX22" fmla="*/ 4866 w 9990"/>
              <a:gd name="connsiteY22" fmla="*/ 6638 h 10000"/>
              <a:gd name="connsiteX23" fmla="*/ 4502 w 9990"/>
              <a:gd name="connsiteY23" fmla="*/ 8038 h 10000"/>
              <a:gd name="connsiteX24" fmla="*/ 3766 w 999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483 h 10000"/>
              <a:gd name="connsiteX5" fmla="*/ 717 w 10000"/>
              <a:gd name="connsiteY5" fmla="*/ 247 h 10000"/>
              <a:gd name="connsiteX6" fmla="*/ 1489 w 10000"/>
              <a:gd name="connsiteY6" fmla="*/ 136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17 w 10000"/>
              <a:gd name="connsiteY5" fmla="*/ 247 h 10000"/>
              <a:gd name="connsiteX6" fmla="*/ 1489 w 10000"/>
              <a:gd name="connsiteY6" fmla="*/ 136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56 w 10000"/>
              <a:gd name="connsiteY5" fmla="*/ 1297 h 10000"/>
              <a:gd name="connsiteX6" fmla="*/ 1489 w 10000"/>
              <a:gd name="connsiteY6" fmla="*/ 136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56 w 10000"/>
              <a:gd name="connsiteY5" fmla="*/ 1297 h 10000"/>
              <a:gd name="connsiteX6" fmla="*/ 1341 w 10000"/>
              <a:gd name="connsiteY6" fmla="*/ 860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56 w 10000"/>
              <a:gd name="connsiteY5" fmla="*/ 1297 h 10000"/>
              <a:gd name="connsiteX6" fmla="*/ 1341 w 10000"/>
              <a:gd name="connsiteY6" fmla="*/ 860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56 w 10000"/>
              <a:gd name="connsiteY5" fmla="*/ 1297 h 10000"/>
              <a:gd name="connsiteX6" fmla="*/ 1341 w 10000"/>
              <a:gd name="connsiteY6" fmla="*/ 1000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98 h 10026"/>
              <a:gd name="connsiteX1" fmla="*/ 932 w 10000"/>
              <a:gd name="connsiteY1" fmla="*/ 9978 h 10026"/>
              <a:gd name="connsiteX2" fmla="*/ 126 w 10000"/>
              <a:gd name="connsiteY2" fmla="*/ 6468 h 10026"/>
              <a:gd name="connsiteX3" fmla="*/ 5 w 10000"/>
              <a:gd name="connsiteY3" fmla="*/ 3596 h 10026"/>
              <a:gd name="connsiteX4" fmla="*/ 409 w 10000"/>
              <a:gd name="connsiteY4" fmla="*/ 2649 h 10026"/>
              <a:gd name="connsiteX5" fmla="*/ 756 w 10000"/>
              <a:gd name="connsiteY5" fmla="*/ 1323 h 10026"/>
              <a:gd name="connsiteX6" fmla="*/ 1341 w 10000"/>
              <a:gd name="connsiteY6" fmla="*/ 1026 h 10026"/>
              <a:gd name="connsiteX7" fmla="*/ 2405 w 10000"/>
              <a:gd name="connsiteY7" fmla="*/ 1426 h 10026"/>
              <a:gd name="connsiteX8" fmla="*/ 3431 w 10000"/>
              <a:gd name="connsiteY8" fmla="*/ 80 h 10026"/>
              <a:gd name="connsiteX9" fmla="*/ 4332 w 10000"/>
              <a:gd name="connsiteY9" fmla="*/ 306 h 10026"/>
              <a:gd name="connsiteX10" fmla="*/ 4947 w 10000"/>
              <a:gd name="connsiteY10" fmla="*/ 1569 h 10026"/>
              <a:gd name="connsiteX11" fmla="*/ 5522 w 10000"/>
              <a:gd name="connsiteY11" fmla="*/ 210 h 10026"/>
              <a:gd name="connsiteX12" fmla="*/ 6419 w 10000"/>
              <a:gd name="connsiteY12" fmla="*/ 109 h 10026"/>
              <a:gd name="connsiteX13" fmla="*/ 7444 w 10000"/>
              <a:gd name="connsiteY13" fmla="*/ 589 h 10026"/>
              <a:gd name="connsiteX14" fmla="*/ 8429 w 10000"/>
              <a:gd name="connsiteY14" fmla="*/ 314 h 10026"/>
              <a:gd name="connsiteX15" fmla="*/ 9222 w 10000"/>
              <a:gd name="connsiteY15" fmla="*/ 317 h 10026"/>
              <a:gd name="connsiteX16" fmla="*/ 9665 w 10000"/>
              <a:gd name="connsiteY16" fmla="*/ 1524 h 10026"/>
              <a:gd name="connsiteX17" fmla="*/ 9995 w 10000"/>
              <a:gd name="connsiteY17" fmla="*/ 2899 h 10026"/>
              <a:gd name="connsiteX18" fmla="*/ 9887 w 10000"/>
              <a:gd name="connsiteY18" fmla="*/ 6004 h 10026"/>
              <a:gd name="connsiteX19" fmla="*/ 8878 w 10000"/>
              <a:gd name="connsiteY19" fmla="*/ 9807 h 10026"/>
              <a:gd name="connsiteX20" fmla="*/ 5993 w 10000"/>
              <a:gd name="connsiteY20" fmla="*/ 9740 h 10026"/>
              <a:gd name="connsiteX21" fmla="*/ 5321 w 10000"/>
              <a:gd name="connsiteY21" fmla="*/ 8461 h 10026"/>
              <a:gd name="connsiteX22" fmla="*/ 4871 w 10000"/>
              <a:gd name="connsiteY22" fmla="*/ 6664 h 10026"/>
              <a:gd name="connsiteX23" fmla="*/ 4507 w 10000"/>
              <a:gd name="connsiteY23" fmla="*/ 8064 h 10026"/>
              <a:gd name="connsiteX24" fmla="*/ 3770 w 10000"/>
              <a:gd name="connsiteY24" fmla="*/ 9998 h 10026"/>
              <a:gd name="connsiteX0" fmla="*/ 3770 w 10000"/>
              <a:gd name="connsiteY0" fmla="*/ 9954 h 9982"/>
              <a:gd name="connsiteX1" fmla="*/ 932 w 10000"/>
              <a:gd name="connsiteY1" fmla="*/ 9934 h 9982"/>
              <a:gd name="connsiteX2" fmla="*/ 126 w 10000"/>
              <a:gd name="connsiteY2" fmla="*/ 6424 h 9982"/>
              <a:gd name="connsiteX3" fmla="*/ 5 w 10000"/>
              <a:gd name="connsiteY3" fmla="*/ 3552 h 9982"/>
              <a:gd name="connsiteX4" fmla="*/ 409 w 10000"/>
              <a:gd name="connsiteY4" fmla="*/ 2605 h 9982"/>
              <a:gd name="connsiteX5" fmla="*/ 756 w 10000"/>
              <a:gd name="connsiteY5" fmla="*/ 1279 h 9982"/>
              <a:gd name="connsiteX6" fmla="*/ 1341 w 10000"/>
              <a:gd name="connsiteY6" fmla="*/ 982 h 9982"/>
              <a:gd name="connsiteX7" fmla="*/ 2405 w 10000"/>
              <a:gd name="connsiteY7" fmla="*/ 1382 h 9982"/>
              <a:gd name="connsiteX8" fmla="*/ 3439 w 10000"/>
              <a:gd name="connsiteY8" fmla="*/ 1063 h 9982"/>
              <a:gd name="connsiteX9" fmla="*/ 4332 w 10000"/>
              <a:gd name="connsiteY9" fmla="*/ 262 h 9982"/>
              <a:gd name="connsiteX10" fmla="*/ 4947 w 10000"/>
              <a:gd name="connsiteY10" fmla="*/ 1525 h 9982"/>
              <a:gd name="connsiteX11" fmla="*/ 5522 w 10000"/>
              <a:gd name="connsiteY11" fmla="*/ 166 h 9982"/>
              <a:gd name="connsiteX12" fmla="*/ 6419 w 10000"/>
              <a:gd name="connsiteY12" fmla="*/ 65 h 9982"/>
              <a:gd name="connsiteX13" fmla="*/ 7444 w 10000"/>
              <a:gd name="connsiteY13" fmla="*/ 545 h 9982"/>
              <a:gd name="connsiteX14" fmla="*/ 8429 w 10000"/>
              <a:gd name="connsiteY14" fmla="*/ 270 h 9982"/>
              <a:gd name="connsiteX15" fmla="*/ 9222 w 10000"/>
              <a:gd name="connsiteY15" fmla="*/ 273 h 9982"/>
              <a:gd name="connsiteX16" fmla="*/ 9665 w 10000"/>
              <a:gd name="connsiteY16" fmla="*/ 1480 h 9982"/>
              <a:gd name="connsiteX17" fmla="*/ 9995 w 10000"/>
              <a:gd name="connsiteY17" fmla="*/ 2855 h 9982"/>
              <a:gd name="connsiteX18" fmla="*/ 9887 w 10000"/>
              <a:gd name="connsiteY18" fmla="*/ 5960 h 9982"/>
              <a:gd name="connsiteX19" fmla="*/ 8878 w 10000"/>
              <a:gd name="connsiteY19" fmla="*/ 9763 h 9982"/>
              <a:gd name="connsiteX20" fmla="*/ 5993 w 10000"/>
              <a:gd name="connsiteY20" fmla="*/ 9696 h 9982"/>
              <a:gd name="connsiteX21" fmla="*/ 5321 w 10000"/>
              <a:gd name="connsiteY21" fmla="*/ 8417 h 9982"/>
              <a:gd name="connsiteX22" fmla="*/ 4871 w 10000"/>
              <a:gd name="connsiteY22" fmla="*/ 6620 h 9982"/>
              <a:gd name="connsiteX23" fmla="*/ 4507 w 10000"/>
              <a:gd name="connsiteY23" fmla="*/ 8020 h 9982"/>
              <a:gd name="connsiteX24" fmla="*/ 3770 w 10000"/>
              <a:gd name="connsiteY24" fmla="*/ 9954 h 9982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36 h 10000"/>
              <a:gd name="connsiteX3" fmla="*/ 5 w 10000"/>
              <a:gd name="connsiteY3" fmla="*/ 3558 h 10000"/>
              <a:gd name="connsiteX4" fmla="*/ 409 w 10000"/>
              <a:gd name="connsiteY4" fmla="*/ 2610 h 10000"/>
              <a:gd name="connsiteX5" fmla="*/ 756 w 10000"/>
              <a:gd name="connsiteY5" fmla="*/ 1281 h 10000"/>
              <a:gd name="connsiteX6" fmla="*/ 1341 w 10000"/>
              <a:gd name="connsiteY6" fmla="*/ 984 h 10000"/>
              <a:gd name="connsiteX7" fmla="*/ 2405 w 10000"/>
              <a:gd name="connsiteY7" fmla="*/ 1384 h 10000"/>
              <a:gd name="connsiteX8" fmla="*/ 3439 w 10000"/>
              <a:gd name="connsiteY8" fmla="*/ 1065 h 10000"/>
              <a:gd name="connsiteX9" fmla="*/ 4301 w 10000"/>
              <a:gd name="connsiteY9" fmla="*/ 1174 h 10000"/>
              <a:gd name="connsiteX10" fmla="*/ 4947 w 10000"/>
              <a:gd name="connsiteY10" fmla="*/ 1528 h 10000"/>
              <a:gd name="connsiteX11" fmla="*/ 5522 w 10000"/>
              <a:gd name="connsiteY11" fmla="*/ 166 h 10000"/>
              <a:gd name="connsiteX12" fmla="*/ 6419 w 10000"/>
              <a:gd name="connsiteY12" fmla="*/ 65 h 10000"/>
              <a:gd name="connsiteX13" fmla="*/ 7444 w 10000"/>
              <a:gd name="connsiteY13" fmla="*/ 546 h 10000"/>
              <a:gd name="connsiteX14" fmla="*/ 8429 w 10000"/>
              <a:gd name="connsiteY14" fmla="*/ 270 h 10000"/>
              <a:gd name="connsiteX15" fmla="*/ 9222 w 10000"/>
              <a:gd name="connsiteY15" fmla="*/ 273 h 10000"/>
              <a:gd name="connsiteX16" fmla="*/ 9665 w 10000"/>
              <a:gd name="connsiteY16" fmla="*/ 1483 h 10000"/>
              <a:gd name="connsiteX17" fmla="*/ 9995 w 10000"/>
              <a:gd name="connsiteY17" fmla="*/ 2860 h 10000"/>
              <a:gd name="connsiteX18" fmla="*/ 9887 w 10000"/>
              <a:gd name="connsiteY18" fmla="*/ 5971 h 10000"/>
              <a:gd name="connsiteX19" fmla="*/ 8878 w 10000"/>
              <a:gd name="connsiteY19" fmla="*/ 9781 h 10000"/>
              <a:gd name="connsiteX20" fmla="*/ 5993 w 10000"/>
              <a:gd name="connsiteY20" fmla="*/ 9713 h 10000"/>
              <a:gd name="connsiteX21" fmla="*/ 5321 w 10000"/>
              <a:gd name="connsiteY21" fmla="*/ 8432 h 10000"/>
              <a:gd name="connsiteX22" fmla="*/ 4871 w 10000"/>
              <a:gd name="connsiteY22" fmla="*/ 6632 h 10000"/>
              <a:gd name="connsiteX23" fmla="*/ 4507 w 10000"/>
              <a:gd name="connsiteY23" fmla="*/ 8034 h 10000"/>
              <a:gd name="connsiteX24" fmla="*/ 3770 w 10000"/>
              <a:gd name="connsiteY24" fmla="*/ 9972 h 10000"/>
              <a:gd name="connsiteX0" fmla="*/ 3770 w 10000"/>
              <a:gd name="connsiteY0" fmla="*/ 10039 h 10067"/>
              <a:gd name="connsiteX1" fmla="*/ 932 w 10000"/>
              <a:gd name="connsiteY1" fmla="*/ 10019 h 10067"/>
              <a:gd name="connsiteX2" fmla="*/ 126 w 10000"/>
              <a:gd name="connsiteY2" fmla="*/ 6503 h 10067"/>
              <a:gd name="connsiteX3" fmla="*/ 5 w 10000"/>
              <a:gd name="connsiteY3" fmla="*/ 3625 h 10067"/>
              <a:gd name="connsiteX4" fmla="*/ 409 w 10000"/>
              <a:gd name="connsiteY4" fmla="*/ 2677 h 10067"/>
              <a:gd name="connsiteX5" fmla="*/ 756 w 10000"/>
              <a:gd name="connsiteY5" fmla="*/ 1348 h 10067"/>
              <a:gd name="connsiteX6" fmla="*/ 1341 w 10000"/>
              <a:gd name="connsiteY6" fmla="*/ 1051 h 10067"/>
              <a:gd name="connsiteX7" fmla="*/ 2405 w 10000"/>
              <a:gd name="connsiteY7" fmla="*/ 1451 h 10067"/>
              <a:gd name="connsiteX8" fmla="*/ 3439 w 10000"/>
              <a:gd name="connsiteY8" fmla="*/ 1132 h 10067"/>
              <a:gd name="connsiteX9" fmla="*/ 4301 w 10000"/>
              <a:gd name="connsiteY9" fmla="*/ 1241 h 10067"/>
              <a:gd name="connsiteX10" fmla="*/ 4947 w 10000"/>
              <a:gd name="connsiteY10" fmla="*/ 2624 h 10067"/>
              <a:gd name="connsiteX11" fmla="*/ 5522 w 10000"/>
              <a:gd name="connsiteY11" fmla="*/ 233 h 10067"/>
              <a:gd name="connsiteX12" fmla="*/ 6419 w 10000"/>
              <a:gd name="connsiteY12" fmla="*/ 132 h 10067"/>
              <a:gd name="connsiteX13" fmla="*/ 7444 w 10000"/>
              <a:gd name="connsiteY13" fmla="*/ 613 h 10067"/>
              <a:gd name="connsiteX14" fmla="*/ 8429 w 10000"/>
              <a:gd name="connsiteY14" fmla="*/ 337 h 10067"/>
              <a:gd name="connsiteX15" fmla="*/ 9222 w 10000"/>
              <a:gd name="connsiteY15" fmla="*/ 340 h 10067"/>
              <a:gd name="connsiteX16" fmla="*/ 9665 w 10000"/>
              <a:gd name="connsiteY16" fmla="*/ 1550 h 10067"/>
              <a:gd name="connsiteX17" fmla="*/ 9995 w 10000"/>
              <a:gd name="connsiteY17" fmla="*/ 2927 h 10067"/>
              <a:gd name="connsiteX18" fmla="*/ 9887 w 10000"/>
              <a:gd name="connsiteY18" fmla="*/ 6038 h 10067"/>
              <a:gd name="connsiteX19" fmla="*/ 8878 w 10000"/>
              <a:gd name="connsiteY19" fmla="*/ 9848 h 10067"/>
              <a:gd name="connsiteX20" fmla="*/ 5993 w 10000"/>
              <a:gd name="connsiteY20" fmla="*/ 9780 h 10067"/>
              <a:gd name="connsiteX21" fmla="*/ 5321 w 10000"/>
              <a:gd name="connsiteY21" fmla="*/ 8499 h 10067"/>
              <a:gd name="connsiteX22" fmla="*/ 4871 w 10000"/>
              <a:gd name="connsiteY22" fmla="*/ 6699 h 10067"/>
              <a:gd name="connsiteX23" fmla="*/ 4507 w 10000"/>
              <a:gd name="connsiteY23" fmla="*/ 8101 h 10067"/>
              <a:gd name="connsiteX24" fmla="*/ 3770 w 10000"/>
              <a:gd name="connsiteY24" fmla="*/ 10039 h 10067"/>
              <a:gd name="connsiteX0" fmla="*/ 3770 w 10000"/>
              <a:gd name="connsiteY0" fmla="*/ 9927 h 9955"/>
              <a:gd name="connsiteX1" fmla="*/ 932 w 10000"/>
              <a:gd name="connsiteY1" fmla="*/ 9907 h 9955"/>
              <a:gd name="connsiteX2" fmla="*/ 126 w 10000"/>
              <a:gd name="connsiteY2" fmla="*/ 6391 h 9955"/>
              <a:gd name="connsiteX3" fmla="*/ 5 w 10000"/>
              <a:gd name="connsiteY3" fmla="*/ 3513 h 9955"/>
              <a:gd name="connsiteX4" fmla="*/ 409 w 10000"/>
              <a:gd name="connsiteY4" fmla="*/ 2565 h 9955"/>
              <a:gd name="connsiteX5" fmla="*/ 756 w 10000"/>
              <a:gd name="connsiteY5" fmla="*/ 1236 h 9955"/>
              <a:gd name="connsiteX6" fmla="*/ 1341 w 10000"/>
              <a:gd name="connsiteY6" fmla="*/ 939 h 9955"/>
              <a:gd name="connsiteX7" fmla="*/ 2405 w 10000"/>
              <a:gd name="connsiteY7" fmla="*/ 1339 h 9955"/>
              <a:gd name="connsiteX8" fmla="*/ 3439 w 10000"/>
              <a:gd name="connsiteY8" fmla="*/ 1020 h 9955"/>
              <a:gd name="connsiteX9" fmla="*/ 4301 w 10000"/>
              <a:gd name="connsiteY9" fmla="*/ 1129 h 9955"/>
              <a:gd name="connsiteX10" fmla="*/ 4947 w 10000"/>
              <a:gd name="connsiteY10" fmla="*/ 2512 h 9955"/>
              <a:gd name="connsiteX11" fmla="*/ 5530 w 10000"/>
              <a:gd name="connsiteY11" fmla="*/ 1290 h 9955"/>
              <a:gd name="connsiteX12" fmla="*/ 6419 w 10000"/>
              <a:gd name="connsiteY12" fmla="*/ 20 h 9955"/>
              <a:gd name="connsiteX13" fmla="*/ 7444 w 10000"/>
              <a:gd name="connsiteY13" fmla="*/ 501 h 9955"/>
              <a:gd name="connsiteX14" fmla="*/ 8429 w 10000"/>
              <a:gd name="connsiteY14" fmla="*/ 225 h 9955"/>
              <a:gd name="connsiteX15" fmla="*/ 9222 w 10000"/>
              <a:gd name="connsiteY15" fmla="*/ 228 h 9955"/>
              <a:gd name="connsiteX16" fmla="*/ 9665 w 10000"/>
              <a:gd name="connsiteY16" fmla="*/ 1438 h 9955"/>
              <a:gd name="connsiteX17" fmla="*/ 9995 w 10000"/>
              <a:gd name="connsiteY17" fmla="*/ 2815 h 9955"/>
              <a:gd name="connsiteX18" fmla="*/ 9887 w 10000"/>
              <a:gd name="connsiteY18" fmla="*/ 5926 h 9955"/>
              <a:gd name="connsiteX19" fmla="*/ 8878 w 10000"/>
              <a:gd name="connsiteY19" fmla="*/ 9736 h 9955"/>
              <a:gd name="connsiteX20" fmla="*/ 5993 w 10000"/>
              <a:gd name="connsiteY20" fmla="*/ 9668 h 9955"/>
              <a:gd name="connsiteX21" fmla="*/ 5321 w 10000"/>
              <a:gd name="connsiteY21" fmla="*/ 8387 h 9955"/>
              <a:gd name="connsiteX22" fmla="*/ 4871 w 10000"/>
              <a:gd name="connsiteY22" fmla="*/ 6587 h 9955"/>
              <a:gd name="connsiteX23" fmla="*/ 4507 w 10000"/>
              <a:gd name="connsiteY23" fmla="*/ 7989 h 9955"/>
              <a:gd name="connsiteX24" fmla="*/ 3770 w 10000"/>
              <a:gd name="connsiteY24" fmla="*/ 9927 h 9955"/>
              <a:gd name="connsiteX0" fmla="*/ 3770 w 10000"/>
              <a:gd name="connsiteY0" fmla="*/ 9845 h 9873"/>
              <a:gd name="connsiteX1" fmla="*/ 932 w 10000"/>
              <a:gd name="connsiteY1" fmla="*/ 9825 h 9873"/>
              <a:gd name="connsiteX2" fmla="*/ 126 w 10000"/>
              <a:gd name="connsiteY2" fmla="*/ 6293 h 9873"/>
              <a:gd name="connsiteX3" fmla="*/ 5 w 10000"/>
              <a:gd name="connsiteY3" fmla="*/ 3402 h 9873"/>
              <a:gd name="connsiteX4" fmla="*/ 409 w 10000"/>
              <a:gd name="connsiteY4" fmla="*/ 2450 h 9873"/>
              <a:gd name="connsiteX5" fmla="*/ 756 w 10000"/>
              <a:gd name="connsiteY5" fmla="*/ 1115 h 9873"/>
              <a:gd name="connsiteX6" fmla="*/ 1341 w 10000"/>
              <a:gd name="connsiteY6" fmla="*/ 816 h 9873"/>
              <a:gd name="connsiteX7" fmla="*/ 2405 w 10000"/>
              <a:gd name="connsiteY7" fmla="*/ 1218 h 9873"/>
              <a:gd name="connsiteX8" fmla="*/ 3439 w 10000"/>
              <a:gd name="connsiteY8" fmla="*/ 898 h 9873"/>
              <a:gd name="connsiteX9" fmla="*/ 4301 w 10000"/>
              <a:gd name="connsiteY9" fmla="*/ 1007 h 9873"/>
              <a:gd name="connsiteX10" fmla="*/ 4947 w 10000"/>
              <a:gd name="connsiteY10" fmla="*/ 2396 h 9873"/>
              <a:gd name="connsiteX11" fmla="*/ 5530 w 10000"/>
              <a:gd name="connsiteY11" fmla="*/ 1169 h 9873"/>
              <a:gd name="connsiteX12" fmla="*/ 6419 w 10000"/>
              <a:gd name="connsiteY12" fmla="*/ 927 h 9873"/>
              <a:gd name="connsiteX13" fmla="*/ 7444 w 10000"/>
              <a:gd name="connsiteY13" fmla="*/ 376 h 9873"/>
              <a:gd name="connsiteX14" fmla="*/ 8429 w 10000"/>
              <a:gd name="connsiteY14" fmla="*/ 99 h 9873"/>
              <a:gd name="connsiteX15" fmla="*/ 9222 w 10000"/>
              <a:gd name="connsiteY15" fmla="*/ 102 h 9873"/>
              <a:gd name="connsiteX16" fmla="*/ 9665 w 10000"/>
              <a:gd name="connsiteY16" fmla="*/ 1318 h 9873"/>
              <a:gd name="connsiteX17" fmla="*/ 9995 w 10000"/>
              <a:gd name="connsiteY17" fmla="*/ 2701 h 9873"/>
              <a:gd name="connsiteX18" fmla="*/ 9887 w 10000"/>
              <a:gd name="connsiteY18" fmla="*/ 5826 h 9873"/>
              <a:gd name="connsiteX19" fmla="*/ 8878 w 10000"/>
              <a:gd name="connsiteY19" fmla="*/ 9653 h 9873"/>
              <a:gd name="connsiteX20" fmla="*/ 5993 w 10000"/>
              <a:gd name="connsiteY20" fmla="*/ 9585 h 9873"/>
              <a:gd name="connsiteX21" fmla="*/ 5321 w 10000"/>
              <a:gd name="connsiteY21" fmla="*/ 8298 h 9873"/>
              <a:gd name="connsiteX22" fmla="*/ 4871 w 10000"/>
              <a:gd name="connsiteY22" fmla="*/ 6490 h 9873"/>
              <a:gd name="connsiteX23" fmla="*/ 4507 w 10000"/>
              <a:gd name="connsiteY23" fmla="*/ 7898 h 9873"/>
              <a:gd name="connsiteX24" fmla="*/ 3770 w 10000"/>
              <a:gd name="connsiteY24" fmla="*/ 9845 h 9873"/>
              <a:gd name="connsiteX0" fmla="*/ 3770 w 10000"/>
              <a:gd name="connsiteY0" fmla="*/ 9972 h 10000"/>
              <a:gd name="connsiteX1" fmla="*/ 932 w 10000"/>
              <a:gd name="connsiteY1" fmla="*/ 9951 h 10000"/>
              <a:gd name="connsiteX2" fmla="*/ 126 w 10000"/>
              <a:gd name="connsiteY2" fmla="*/ 6374 h 10000"/>
              <a:gd name="connsiteX3" fmla="*/ 5 w 10000"/>
              <a:gd name="connsiteY3" fmla="*/ 3446 h 10000"/>
              <a:gd name="connsiteX4" fmla="*/ 409 w 10000"/>
              <a:gd name="connsiteY4" fmla="*/ 2482 h 10000"/>
              <a:gd name="connsiteX5" fmla="*/ 756 w 10000"/>
              <a:gd name="connsiteY5" fmla="*/ 1129 h 10000"/>
              <a:gd name="connsiteX6" fmla="*/ 1341 w 10000"/>
              <a:gd name="connsiteY6" fmla="*/ 826 h 10000"/>
              <a:gd name="connsiteX7" fmla="*/ 2405 w 10000"/>
              <a:gd name="connsiteY7" fmla="*/ 1234 h 10000"/>
              <a:gd name="connsiteX8" fmla="*/ 3439 w 10000"/>
              <a:gd name="connsiteY8" fmla="*/ 910 h 10000"/>
              <a:gd name="connsiteX9" fmla="*/ 4301 w 10000"/>
              <a:gd name="connsiteY9" fmla="*/ 1020 h 10000"/>
              <a:gd name="connsiteX10" fmla="*/ 4947 w 10000"/>
              <a:gd name="connsiteY10" fmla="*/ 2427 h 10000"/>
              <a:gd name="connsiteX11" fmla="*/ 5530 w 10000"/>
              <a:gd name="connsiteY11" fmla="*/ 1184 h 10000"/>
              <a:gd name="connsiteX12" fmla="*/ 6419 w 10000"/>
              <a:gd name="connsiteY12" fmla="*/ 939 h 10000"/>
              <a:gd name="connsiteX13" fmla="*/ 7444 w 10000"/>
              <a:gd name="connsiteY13" fmla="*/ 381 h 10000"/>
              <a:gd name="connsiteX14" fmla="*/ 8429 w 10000"/>
              <a:gd name="connsiteY14" fmla="*/ 100 h 10000"/>
              <a:gd name="connsiteX15" fmla="*/ 9222 w 10000"/>
              <a:gd name="connsiteY15" fmla="*/ 103 h 10000"/>
              <a:gd name="connsiteX16" fmla="*/ 9665 w 10000"/>
              <a:gd name="connsiteY16" fmla="*/ 1335 h 10000"/>
              <a:gd name="connsiteX17" fmla="*/ 9995 w 10000"/>
              <a:gd name="connsiteY17" fmla="*/ 2736 h 10000"/>
              <a:gd name="connsiteX18" fmla="*/ 9887 w 10000"/>
              <a:gd name="connsiteY18" fmla="*/ 5901 h 10000"/>
              <a:gd name="connsiteX19" fmla="*/ 8878 w 10000"/>
              <a:gd name="connsiteY19" fmla="*/ 9777 h 10000"/>
              <a:gd name="connsiteX20" fmla="*/ 5993 w 10000"/>
              <a:gd name="connsiteY20" fmla="*/ 9708 h 10000"/>
              <a:gd name="connsiteX21" fmla="*/ 5321 w 10000"/>
              <a:gd name="connsiteY21" fmla="*/ 8405 h 10000"/>
              <a:gd name="connsiteX22" fmla="*/ 4871 w 10000"/>
              <a:gd name="connsiteY22" fmla="*/ 6573 h 10000"/>
              <a:gd name="connsiteX23" fmla="*/ 4507 w 10000"/>
              <a:gd name="connsiteY23" fmla="*/ 8000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1 h 10000"/>
              <a:gd name="connsiteX2" fmla="*/ 126 w 10000"/>
              <a:gd name="connsiteY2" fmla="*/ 6374 h 10000"/>
              <a:gd name="connsiteX3" fmla="*/ 5 w 10000"/>
              <a:gd name="connsiteY3" fmla="*/ 3446 h 10000"/>
              <a:gd name="connsiteX4" fmla="*/ 409 w 10000"/>
              <a:gd name="connsiteY4" fmla="*/ 2482 h 10000"/>
              <a:gd name="connsiteX5" fmla="*/ 756 w 10000"/>
              <a:gd name="connsiteY5" fmla="*/ 1129 h 10000"/>
              <a:gd name="connsiteX6" fmla="*/ 1341 w 10000"/>
              <a:gd name="connsiteY6" fmla="*/ 826 h 10000"/>
              <a:gd name="connsiteX7" fmla="*/ 2405 w 10000"/>
              <a:gd name="connsiteY7" fmla="*/ 1234 h 10000"/>
              <a:gd name="connsiteX8" fmla="*/ 3439 w 10000"/>
              <a:gd name="connsiteY8" fmla="*/ 910 h 10000"/>
              <a:gd name="connsiteX9" fmla="*/ 4301 w 10000"/>
              <a:gd name="connsiteY9" fmla="*/ 1020 h 10000"/>
              <a:gd name="connsiteX10" fmla="*/ 4947 w 10000"/>
              <a:gd name="connsiteY10" fmla="*/ 2427 h 10000"/>
              <a:gd name="connsiteX11" fmla="*/ 5530 w 10000"/>
              <a:gd name="connsiteY11" fmla="*/ 1184 h 10000"/>
              <a:gd name="connsiteX12" fmla="*/ 6427 w 10000"/>
              <a:gd name="connsiteY12" fmla="*/ 1058 h 10000"/>
              <a:gd name="connsiteX13" fmla="*/ 7444 w 10000"/>
              <a:gd name="connsiteY13" fmla="*/ 381 h 10000"/>
              <a:gd name="connsiteX14" fmla="*/ 8429 w 10000"/>
              <a:gd name="connsiteY14" fmla="*/ 100 h 10000"/>
              <a:gd name="connsiteX15" fmla="*/ 9222 w 10000"/>
              <a:gd name="connsiteY15" fmla="*/ 103 h 10000"/>
              <a:gd name="connsiteX16" fmla="*/ 9665 w 10000"/>
              <a:gd name="connsiteY16" fmla="*/ 1335 h 10000"/>
              <a:gd name="connsiteX17" fmla="*/ 9995 w 10000"/>
              <a:gd name="connsiteY17" fmla="*/ 2736 h 10000"/>
              <a:gd name="connsiteX18" fmla="*/ 9887 w 10000"/>
              <a:gd name="connsiteY18" fmla="*/ 5901 h 10000"/>
              <a:gd name="connsiteX19" fmla="*/ 8878 w 10000"/>
              <a:gd name="connsiteY19" fmla="*/ 9777 h 10000"/>
              <a:gd name="connsiteX20" fmla="*/ 5993 w 10000"/>
              <a:gd name="connsiteY20" fmla="*/ 9708 h 10000"/>
              <a:gd name="connsiteX21" fmla="*/ 5321 w 10000"/>
              <a:gd name="connsiteY21" fmla="*/ 8405 h 10000"/>
              <a:gd name="connsiteX22" fmla="*/ 4871 w 10000"/>
              <a:gd name="connsiteY22" fmla="*/ 6573 h 10000"/>
              <a:gd name="connsiteX23" fmla="*/ 4507 w 10000"/>
              <a:gd name="connsiteY23" fmla="*/ 8000 h 10000"/>
              <a:gd name="connsiteX24" fmla="*/ 3770 w 10000"/>
              <a:gd name="connsiteY24" fmla="*/ 9972 h 10000"/>
              <a:gd name="connsiteX0" fmla="*/ 3770 w 10000"/>
              <a:gd name="connsiteY0" fmla="*/ 10029 h 10057"/>
              <a:gd name="connsiteX1" fmla="*/ 932 w 10000"/>
              <a:gd name="connsiteY1" fmla="*/ 10008 h 10057"/>
              <a:gd name="connsiteX2" fmla="*/ 126 w 10000"/>
              <a:gd name="connsiteY2" fmla="*/ 6431 h 10057"/>
              <a:gd name="connsiteX3" fmla="*/ 5 w 10000"/>
              <a:gd name="connsiteY3" fmla="*/ 3503 h 10057"/>
              <a:gd name="connsiteX4" fmla="*/ 409 w 10000"/>
              <a:gd name="connsiteY4" fmla="*/ 2539 h 10057"/>
              <a:gd name="connsiteX5" fmla="*/ 756 w 10000"/>
              <a:gd name="connsiteY5" fmla="*/ 1186 h 10057"/>
              <a:gd name="connsiteX6" fmla="*/ 1341 w 10000"/>
              <a:gd name="connsiteY6" fmla="*/ 883 h 10057"/>
              <a:gd name="connsiteX7" fmla="*/ 2405 w 10000"/>
              <a:gd name="connsiteY7" fmla="*/ 1291 h 10057"/>
              <a:gd name="connsiteX8" fmla="*/ 3439 w 10000"/>
              <a:gd name="connsiteY8" fmla="*/ 967 h 10057"/>
              <a:gd name="connsiteX9" fmla="*/ 4301 w 10000"/>
              <a:gd name="connsiteY9" fmla="*/ 1077 h 10057"/>
              <a:gd name="connsiteX10" fmla="*/ 4947 w 10000"/>
              <a:gd name="connsiteY10" fmla="*/ 2484 h 10057"/>
              <a:gd name="connsiteX11" fmla="*/ 5530 w 10000"/>
              <a:gd name="connsiteY11" fmla="*/ 1241 h 10057"/>
              <a:gd name="connsiteX12" fmla="*/ 6427 w 10000"/>
              <a:gd name="connsiteY12" fmla="*/ 1115 h 10057"/>
              <a:gd name="connsiteX13" fmla="*/ 7506 w 10000"/>
              <a:gd name="connsiteY13" fmla="*/ 1485 h 10057"/>
              <a:gd name="connsiteX14" fmla="*/ 8429 w 10000"/>
              <a:gd name="connsiteY14" fmla="*/ 157 h 10057"/>
              <a:gd name="connsiteX15" fmla="*/ 9222 w 10000"/>
              <a:gd name="connsiteY15" fmla="*/ 160 h 10057"/>
              <a:gd name="connsiteX16" fmla="*/ 9665 w 10000"/>
              <a:gd name="connsiteY16" fmla="*/ 1392 h 10057"/>
              <a:gd name="connsiteX17" fmla="*/ 9995 w 10000"/>
              <a:gd name="connsiteY17" fmla="*/ 2793 h 10057"/>
              <a:gd name="connsiteX18" fmla="*/ 9887 w 10000"/>
              <a:gd name="connsiteY18" fmla="*/ 5958 h 10057"/>
              <a:gd name="connsiteX19" fmla="*/ 8878 w 10000"/>
              <a:gd name="connsiteY19" fmla="*/ 9834 h 10057"/>
              <a:gd name="connsiteX20" fmla="*/ 5993 w 10000"/>
              <a:gd name="connsiteY20" fmla="*/ 9765 h 10057"/>
              <a:gd name="connsiteX21" fmla="*/ 5321 w 10000"/>
              <a:gd name="connsiteY21" fmla="*/ 8462 h 10057"/>
              <a:gd name="connsiteX22" fmla="*/ 4871 w 10000"/>
              <a:gd name="connsiteY22" fmla="*/ 6630 h 10057"/>
              <a:gd name="connsiteX23" fmla="*/ 4507 w 10000"/>
              <a:gd name="connsiteY23" fmla="*/ 8057 h 10057"/>
              <a:gd name="connsiteX24" fmla="*/ 3770 w 10000"/>
              <a:gd name="connsiteY24" fmla="*/ 10029 h 10057"/>
              <a:gd name="connsiteX0" fmla="*/ 3770 w 10000"/>
              <a:gd name="connsiteY0" fmla="*/ 9871 h 9899"/>
              <a:gd name="connsiteX1" fmla="*/ 932 w 10000"/>
              <a:gd name="connsiteY1" fmla="*/ 9850 h 9899"/>
              <a:gd name="connsiteX2" fmla="*/ 126 w 10000"/>
              <a:gd name="connsiteY2" fmla="*/ 6273 h 9899"/>
              <a:gd name="connsiteX3" fmla="*/ 5 w 10000"/>
              <a:gd name="connsiteY3" fmla="*/ 3345 h 9899"/>
              <a:gd name="connsiteX4" fmla="*/ 409 w 10000"/>
              <a:gd name="connsiteY4" fmla="*/ 2381 h 9899"/>
              <a:gd name="connsiteX5" fmla="*/ 756 w 10000"/>
              <a:gd name="connsiteY5" fmla="*/ 1028 h 9899"/>
              <a:gd name="connsiteX6" fmla="*/ 1341 w 10000"/>
              <a:gd name="connsiteY6" fmla="*/ 725 h 9899"/>
              <a:gd name="connsiteX7" fmla="*/ 2405 w 10000"/>
              <a:gd name="connsiteY7" fmla="*/ 1133 h 9899"/>
              <a:gd name="connsiteX8" fmla="*/ 3439 w 10000"/>
              <a:gd name="connsiteY8" fmla="*/ 809 h 9899"/>
              <a:gd name="connsiteX9" fmla="*/ 4301 w 10000"/>
              <a:gd name="connsiteY9" fmla="*/ 919 h 9899"/>
              <a:gd name="connsiteX10" fmla="*/ 4947 w 10000"/>
              <a:gd name="connsiteY10" fmla="*/ 2326 h 9899"/>
              <a:gd name="connsiteX11" fmla="*/ 5530 w 10000"/>
              <a:gd name="connsiteY11" fmla="*/ 1083 h 9899"/>
              <a:gd name="connsiteX12" fmla="*/ 6427 w 10000"/>
              <a:gd name="connsiteY12" fmla="*/ 957 h 9899"/>
              <a:gd name="connsiteX13" fmla="*/ 7506 w 10000"/>
              <a:gd name="connsiteY13" fmla="*/ 1327 h 9899"/>
              <a:gd name="connsiteX14" fmla="*/ 8382 w 10000"/>
              <a:gd name="connsiteY14" fmla="*/ 1022 h 9899"/>
              <a:gd name="connsiteX15" fmla="*/ 9222 w 10000"/>
              <a:gd name="connsiteY15" fmla="*/ 2 h 9899"/>
              <a:gd name="connsiteX16" fmla="*/ 9665 w 10000"/>
              <a:gd name="connsiteY16" fmla="*/ 1234 h 9899"/>
              <a:gd name="connsiteX17" fmla="*/ 9995 w 10000"/>
              <a:gd name="connsiteY17" fmla="*/ 2635 h 9899"/>
              <a:gd name="connsiteX18" fmla="*/ 9887 w 10000"/>
              <a:gd name="connsiteY18" fmla="*/ 5800 h 9899"/>
              <a:gd name="connsiteX19" fmla="*/ 8878 w 10000"/>
              <a:gd name="connsiteY19" fmla="*/ 9676 h 9899"/>
              <a:gd name="connsiteX20" fmla="*/ 5993 w 10000"/>
              <a:gd name="connsiteY20" fmla="*/ 9607 h 9899"/>
              <a:gd name="connsiteX21" fmla="*/ 5321 w 10000"/>
              <a:gd name="connsiteY21" fmla="*/ 8304 h 9899"/>
              <a:gd name="connsiteX22" fmla="*/ 4871 w 10000"/>
              <a:gd name="connsiteY22" fmla="*/ 6472 h 9899"/>
              <a:gd name="connsiteX23" fmla="*/ 4507 w 10000"/>
              <a:gd name="connsiteY23" fmla="*/ 7899 h 9899"/>
              <a:gd name="connsiteX24" fmla="*/ 3770 w 10000"/>
              <a:gd name="connsiteY24" fmla="*/ 9871 h 9899"/>
              <a:gd name="connsiteX0" fmla="*/ 3770 w 10000"/>
              <a:gd name="connsiteY0" fmla="*/ 9244 h 9272"/>
              <a:gd name="connsiteX1" fmla="*/ 932 w 10000"/>
              <a:gd name="connsiteY1" fmla="*/ 9223 h 9272"/>
              <a:gd name="connsiteX2" fmla="*/ 126 w 10000"/>
              <a:gd name="connsiteY2" fmla="*/ 5609 h 9272"/>
              <a:gd name="connsiteX3" fmla="*/ 5 w 10000"/>
              <a:gd name="connsiteY3" fmla="*/ 2651 h 9272"/>
              <a:gd name="connsiteX4" fmla="*/ 409 w 10000"/>
              <a:gd name="connsiteY4" fmla="*/ 1677 h 9272"/>
              <a:gd name="connsiteX5" fmla="*/ 756 w 10000"/>
              <a:gd name="connsiteY5" fmla="*/ 310 h 9272"/>
              <a:gd name="connsiteX6" fmla="*/ 1341 w 10000"/>
              <a:gd name="connsiteY6" fmla="*/ 4 h 9272"/>
              <a:gd name="connsiteX7" fmla="*/ 2405 w 10000"/>
              <a:gd name="connsiteY7" fmla="*/ 417 h 9272"/>
              <a:gd name="connsiteX8" fmla="*/ 3439 w 10000"/>
              <a:gd name="connsiteY8" fmla="*/ 89 h 9272"/>
              <a:gd name="connsiteX9" fmla="*/ 4301 w 10000"/>
              <a:gd name="connsiteY9" fmla="*/ 200 h 9272"/>
              <a:gd name="connsiteX10" fmla="*/ 4947 w 10000"/>
              <a:gd name="connsiteY10" fmla="*/ 1622 h 9272"/>
              <a:gd name="connsiteX11" fmla="*/ 5530 w 10000"/>
              <a:gd name="connsiteY11" fmla="*/ 366 h 9272"/>
              <a:gd name="connsiteX12" fmla="*/ 6427 w 10000"/>
              <a:gd name="connsiteY12" fmla="*/ 239 h 9272"/>
              <a:gd name="connsiteX13" fmla="*/ 7506 w 10000"/>
              <a:gd name="connsiteY13" fmla="*/ 613 h 9272"/>
              <a:gd name="connsiteX14" fmla="*/ 8382 w 10000"/>
              <a:gd name="connsiteY14" fmla="*/ 304 h 9272"/>
              <a:gd name="connsiteX15" fmla="*/ 9027 w 10000"/>
              <a:gd name="connsiteY15" fmla="*/ 307 h 9272"/>
              <a:gd name="connsiteX16" fmla="*/ 9665 w 10000"/>
              <a:gd name="connsiteY16" fmla="*/ 519 h 9272"/>
              <a:gd name="connsiteX17" fmla="*/ 9995 w 10000"/>
              <a:gd name="connsiteY17" fmla="*/ 1934 h 9272"/>
              <a:gd name="connsiteX18" fmla="*/ 9887 w 10000"/>
              <a:gd name="connsiteY18" fmla="*/ 5131 h 9272"/>
              <a:gd name="connsiteX19" fmla="*/ 8878 w 10000"/>
              <a:gd name="connsiteY19" fmla="*/ 9047 h 9272"/>
              <a:gd name="connsiteX20" fmla="*/ 5993 w 10000"/>
              <a:gd name="connsiteY20" fmla="*/ 8977 h 9272"/>
              <a:gd name="connsiteX21" fmla="*/ 5321 w 10000"/>
              <a:gd name="connsiteY21" fmla="*/ 7661 h 9272"/>
              <a:gd name="connsiteX22" fmla="*/ 4871 w 10000"/>
              <a:gd name="connsiteY22" fmla="*/ 5810 h 9272"/>
              <a:gd name="connsiteX23" fmla="*/ 4507 w 10000"/>
              <a:gd name="connsiteY23" fmla="*/ 7252 h 9272"/>
              <a:gd name="connsiteX24" fmla="*/ 3770 w 10000"/>
              <a:gd name="connsiteY24" fmla="*/ 9244 h 9272"/>
              <a:gd name="connsiteX0" fmla="*/ 3770 w 10000"/>
              <a:gd name="connsiteY0" fmla="*/ 9970 h 10000"/>
              <a:gd name="connsiteX1" fmla="*/ 932 w 10000"/>
              <a:gd name="connsiteY1" fmla="*/ 9947 h 10000"/>
              <a:gd name="connsiteX2" fmla="*/ 126 w 10000"/>
              <a:gd name="connsiteY2" fmla="*/ 6049 h 10000"/>
              <a:gd name="connsiteX3" fmla="*/ 5 w 10000"/>
              <a:gd name="connsiteY3" fmla="*/ 2859 h 10000"/>
              <a:gd name="connsiteX4" fmla="*/ 409 w 10000"/>
              <a:gd name="connsiteY4" fmla="*/ 1809 h 10000"/>
              <a:gd name="connsiteX5" fmla="*/ 756 w 10000"/>
              <a:gd name="connsiteY5" fmla="*/ 334 h 10000"/>
              <a:gd name="connsiteX6" fmla="*/ 1341 w 10000"/>
              <a:gd name="connsiteY6" fmla="*/ 4 h 10000"/>
              <a:gd name="connsiteX7" fmla="*/ 2405 w 10000"/>
              <a:gd name="connsiteY7" fmla="*/ 450 h 10000"/>
              <a:gd name="connsiteX8" fmla="*/ 3439 w 10000"/>
              <a:gd name="connsiteY8" fmla="*/ 96 h 10000"/>
              <a:gd name="connsiteX9" fmla="*/ 4301 w 10000"/>
              <a:gd name="connsiteY9" fmla="*/ 216 h 10000"/>
              <a:gd name="connsiteX10" fmla="*/ 4947 w 10000"/>
              <a:gd name="connsiteY10" fmla="*/ 1749 h 10000"/>
              <a:gd name="connsiteX11" fmla="*/ 5530 w 10000"/>
              <a:gd name="connsiteY11" fmla="*/ 395 h 10000"/>
              <a:gd name="connsiteX12" fmla="*/ 6427 w 10000"/>
              <a:gd name="connsiteY12" fmla="*/ 258 h 10000"/>
              <a:gd name="connsiteX13" fmla="*/ 7506 w 10000"/>
              <a:gd name="connsiteY13" fmla="*/ 661 h 10000"/>
              <a:gd name="connsiteX14" fmla="*/ 8382 w 10000"/>
              <a:gd name="connsiteY14" fmla="*/ 328 h 10000"/>
              <a:gd name="connsiteX15" fmla="*/ 9027 w 10000"/>
              <a:gd name="connsiteY15" fmla="*/ 331 h 10000"/>
              <a:gd name="connsiteX16" fmla="*/ 9548 w 10000"/>
              <a:gd name="connsiteY16" fmla="*/ 2063 h 10000"/>
              <a:gd name="connsiteX17" fmla="*/ 9995 w 10000"/>
              <a:gd name="connsiteY17" fmla="*/ 2086 h 10000"/>
              <a:gd name="connsiteX18" fmla="*/ 9887 w 10000"/>
              <a:gd name="connsiteY18" fmla="*/ 5534 h 10000"/>
              <a:gd name="connsiteX19" fmla="*/ 8878 w 10000"/>
              <a:gd name="connsiteY19" fmla="*/ 9757 h 10000"/>
              <a:gd name="connsiteX20" fmla="*/ 5993 w 10000"/>
              <a:gd name="connsiteY20" fmla="*/ 9682 h 10000"/>
              <a:gd name="connsiteX21" fmla="*/ 5321 w 10000"/>
              <a:gd name="connsiteY21" fmla="*/ 8263 h 10000"/>
              <a:gd name="connsiteX22" fmla="*/ 4871 w 10000"/>
              <a:gd name="connsiteY22" fmla="*/ 6266 h 10000"/>
              <a:gd name="connsiteX23" fmla="*/ 4507 w 10000"/>
              <a:gd name="connsiteY23" fmla="*/ 7821 h 10000"/>
              <a:gd name="connsiteX24" fmla="*/ 3770 w 10000"/>
              <a:gd name="connsiteY24" fmla="*/ 9970 h 10000"/>
              <a:gd name="connsiteX0" fmla="*/ 3770 w 9938"/>
              <a:gd name="connsiteY0" fmla="*/ 9970 h 10000"/>
              <a:gd name="connsiteX1" fmla="*/ 932 w 9938"/>
              <a:gd name="connsiteY1" fmla="*/ 9947 h 10000"/>
              <a:gd name="connsiteX2" fmla="*/ 126 w 9938"/>
              <a:gd name="connsiteY2" fmla="*/ 6049 h 10000"/>
              <a:gd name="connsiteX3" fmla="*/ 5 w 9938"/>
              <a:gd name="connsiteY3" fmla="*/ 2859 h 10000"/>
              <a:gd name="connsiteX4" fmla="*/ 409 w 9938"/>
              <a:gd name="connsiteY4" fmla="*/ 1809 h 10000"/>
              <a:gd name="connsiteX5" fmla="*/ 756 w 9938"/>
              <a:gd name="connsiteY5" fmla="*/ 334 h 10000"/>
              <a:gd name="connsiteX6" fmla="*/ 1341 w 9938"/>
              <a:gd name="connsiteY6" fmla="*/ 4 h 10000"/>
              <a:gd name="connsiteX7" fmla="*/ 2405 w 9938"/>
              <a:gd name="connsiteY7" fmla="*/ 450 h 10000"/>
              <a:gd name="connsiteX8" fmla="*/ 3439 w 9938"/>
              <a:gd name="connsiteY8" fmla="*/ 96 h 10000"/>
              <a:gd name="connsiteX9" fmla="*/ 4301 w 9938"/>
              <a:gd name="connsiteY9" fmla="*/ 216 h 10000"/>
              <a:gd name="connsiteX10" fmla="*/ 4947 w 9938"/>
              <a:gd name="connsiteY10" fmla="*/ 1749 h 10000"/>
              <a:gd name="connsiteX11" fmla="*/ 5530 w 9938"/>
              <a:gd name="connsiteY11" fmla="*/ 395 h 10000"/>
              <a:gd name="connsiteX12" fmla="*/ 6427 w 9938"/>
              <a:gd name="connsiteY12" fmla="*/ 258 h 10000"/>
              <a:gd name="connsiteX13" fmla="*/ 7506 w 9938"/>
              <a:gd name="connsiteY13" fmla="*/ 661 h 10000"/>
              <a:gd name="connsiteX14" fmla="*/ 8382 w 9938"/>
              <a:gd name="connsiteY14" fmla="*/ 328 h 10000"/>
              <a:gd name="connsiteX15" fmla="*/ 9027 w 9938"/>
              <a:gd name="connsiteY15" fmla="*/ 331 h 10000"/>
              <a:gd name="connsiteX16" fmla="*/ 9548 w 9938"/>
              <a:gd name="connsiteY16" fmla="*/ 2063 h 10000"/>
              <a:gd name="connsiteX17" fmla="*/ 9901 w 9938"/>
              <a:gd name="connsiteY17" fmla="*/ 2812 h 10000"/>
              <a:gd name="connsiteX18" fmla="*/ 9887 w 9938"/>
              <a:gd name="connsiteY18" fmla="*/ 5534 h 10000"/>
              <a:gd name="connsiteX19" fmla="*/ 8878 w 9938"/>
              <a:gd name="connsiteY19" fmla="*/ 9757 h 10000"/>
              <a:gd name="connsiteX20" fmla="*/ 5993 w 9938"/>
              <a:gd name="connsiteY20" fmla="*/ 9682 h 10000"/>
              <a:gd name="connsiteX21" fmla="*/ 5321 w 9938"/>
              <a:gd name="connsiteY21" fmla="*/ 8263 h 10000"/>
              <a:gd name="connsiteX22" fmla="*/ 4871 w 9938"/>
              <a:gd name="connsiteY22" fmla="*/ 6266 h 10000"/>
              <a:gd name="connsiteX23" fmla="*/ 4507 w 9938"/>
              <a:gd name="connsiteY23" fmla="*/ 7821 h 10000"/>
              <a:gd name="connsiteX24" fmla="*/ 3770 w 9938"/>
              <a:gd name="connsiteY24" fmla="*/ 9970 h 10000"/>
              <a:gd name="connsiteX0" fmla="*/ 3794 w 9966"/>
              <a:gd name="connsiteY0" fmla="*/ 9970 h 10000"/>
              <a:gd name="connsiteX1" fmla="*/ 938 w 9966"/>
              <a:gd name="connsiteY1" fmla="*/ 9947 h 10000"/>
              <a:gd name="connsiteX2" fmla="*/ 127 w 9966"/>
              <a:gd name="connsiteY2" fmla="*/ 6049 h 10000"/>
              <a:gd name="connsiteX3" fmla="*/ 5 w 9966"/>
              <a:gd name="connsiteY3" fmla="*/ 2859 h 10000"/>
              <a:gd name="connsiteX4" fmla="*/ 412 w 9966"/>
              <a:gd name="connsiteY4" fmla="*/ 1809 h 10000"/>
              <a:gd name="connsiteX5" fmla="*/ 761 w 9966"/>
              <a:gd name="connsiteY5" fmla="*/ 334 h 10000"/>
              <a:gd name="connsiteX6" fmla="*/ 1349 w 9966"/>
              <a:gd name="connsiteY6" fmla="*/ 4 h 10000"/>
              <a:gd name="connsiteX7" fmla="*/ 2420 w 9966"/>
              <a:gd name="connsiteY7" fmla="*/ 450 h 10000"/>
              <a:gd name="connsiteX8" fmla="*/ 3460 w 9966"/>
              <a:gd name="connsiteY8" fmla="*/ 96 h 10000"/>
              <a:gd name="connsiteX9" fmla="*/ 4328 w 9966"/>
              <a:gd name="connsiteY9" fmla="*/ 216 h 10000"/>
              <a:gd name="connsiteX10" fmla="*/ 4978 w 9966"/>
              <a:gd name="connsiteY10" fmla="*/ 1749 h 10000"/>
              <a:gd name="connsiteX11" fmla="*/ 5564 w 9966"/>
              <a:gd name="connsiteY11" fmla="*/ 395 h 10000"/>
              <a:gd name="connsiteX12" fmla="*/ 6467 w 9966"/>
              <a:gd name="connsiteY12" fmla="*/ 258 h 10000"/>
              <a:gd name="connsiteX13" fmla="*/ 7553 w 9966"/>
              <a:gd name="connsiteY13" fmla="*/ 661 h 10000"/>
              <a:gd name="connsiteX14" fmla="*/ 8434 w 9966"/>
              <a:gd name="connsiteY14" fmla="*/ 328 h 10000"/>
              <a:gd name="connsiteX15" fmla="*/ 9083 w 9966"/>
              <a:gd name="connsiteY15" fmla="*/ 331 h 10000"/>
              <a:gd name="connsiteX16" fmla="*/ 9608 w 9966"/>
              <a:gd name="connsiteY16" fmla="*/ 2063 h 10000"/>
              <a:gd name="connsiteX17" fmla="*/ 9963 w 9966"/>
              <a:gd name="connsiteY17" fmla="*/ 2812 h 10000"/>
              <a:gd name="connsiteX18" fmla="*/ 9823 w 9966"/>
              <a:gd name="connsiteY18" fmla="*/ 5819 h 10000"/>
              <a:gd name="connsiteX19" fmla="*/ 8933 w 9966"/>
              <a:gd name="connsiteY19" fmla="*/ 9757 h 10000"/>
              <a:gd name="connsiteX20" fmla="*/ 6030 w 9966"/>
              <a:gd name="connsiteY20" fmla="*/ 9682 h 10000"/>
              <a:gd name="connsiteX21" fmla="*/ 5354 w 9966"/>
              <a:gd name="connsiteY21" fmla="*/ 8263 h 10000"/>
              <a:gd name="connsiteX22" fmla="*/ 4901 w 9966"/>
              <a:gd name="connsiteY22" fmla="*/ 6266 h 10000"/>
              <a:gd name="connsiteX23" fmla="*/ 4535 w 9966"/>
              <a:gd name="connsiteY23" fmla="*/ 7821 h 10000"/>
              <a:gd name="connsiteX24" fmla="*/ 3794 w 9966"/>
              <a:gd name="connsiteY24" fmla="*/ 9970 h 10000"/>
              <a:gd name="connsiteX0" fmla="*/ 3807 w 10000"/>
              <a:gd name="connsiteY0" fmla="*/ 9970 h 10000"/>
              <a:gd name="connsiteX1" fmla="*/ 941 w 10000"/>
              <a:gd name="connsiteY1" fmla="*/ 9947 h 10000"/>
              <a:gd name="connsiteX2" fmla="*/ 127 w 10000"/>
              <a:gd name="connsiteY2" fmla="*/ 6049 h 10000"/>
              <a:gd name="connsiteX3" fmla="*/ 5 w 10000"/>
              <a:gd name="connsiteY3" fmla="*/ 2859 h 10000"/>
              <a:gd name="connsiteX4" fmla="*/ 413 w 10000"/>
              <a:gd name="connsiteY4" fmla="*/ 1809 h 10000"/>
              <a:gd name="connsiteX5" fmla="*/ 764 w 10000"/>
              <a:gd name="connsiteY5" fmla="*/ 334 h 10000"/>
              <a:gd name="connsiteX6" fmla="*/ 1354 w 10000"/>
              <a:gd name="connsiteY6" fmla="*/ 4 h 10000"/>
              <a:gd name="connsiteX7" fmla="*/ 2428 w 10000"/>
              <a:gd name="connsiteY7" fmla="*/ 450 h 10000"/>
              <a:gd name="connsiteX8" fmla="*/ 3472 w 10000"/>
              <a:gd name="connsiteY8" fmla="*/ 96 h 10000"/>
              <a:gd name="connsiteX9" fmla="*/ 4343 w 10000"/>
              <a:gd name="connsiteY9" fmla="*/ 216 h 10000"/>
              <a:gd name="connsiteX10" fmla="*/ 4995 w 10000"/>
              <a:gd name="connsiteY10" fmla="*/ 1749 h 10000"/>
              <a:gd name="connsiteX11" fmla="*/ 5583 w 10000"/>
              <a:gd name="connsiteY11" fmla="*/ 395 h 10000"/>
              <a:gd name="connsiteX12" fmla="*/ 6489 w 10000"/>
              <a:gd name="connsiteY12" fmla="*/ 258 h 10000"/>
              <a:gd name="connsiteX13" fmla="*/ 7579 w 10000"/>
              <a:gd name="connsiteY13" fmla="*/ 661 h 10000"/>
              <a:gd name="connsiteX14" fmla="*/ 8463 w 10000"/>
              <a:gd name="connsiteY14" fmla="*/ 328 h 10000"/>
              <a:gd name="connsiteX15" fmla="*/ 9114 w 10000"/>
              <a:gd name="connsiteY15" fmla="*/ 331 h 10000"/>
              <a:gd name="connsiteX16" fmla="*/ 9641 w 10000"/>
              <a:gd name="connsiteY16" fmla="*/ 2063 h 10000"/>
              <a:gd name="connsiteX17" fmla="*/ 9997 w 10000"/>
              <a:gd name="connsiteY17" fmla="*/ 2812 h 10000"/>
              <a:gd name="connsiteX18" fmla="*/ 9857 w 10000"/>
              <a:gd name="connsiteY18" fmla="*/ 5819 h 10000"/>
              <a:gd name="connsiteX19" fmla="*/ 8963 w 10000"/>
              <a:gd name="connsiteY19" fmla="*/ 9757 h 10000"/>
              <a:gd name="connsiteX20" fmla="*/ 6051 w 10000"/>
              <a:gd name="connsiteY20" fmla="*/ 9682 h 10000"/>
              <a:gd name="connsiteX21" fmla="*/ 5372 w 10000"/>
              <a:gd name="connsiteY21" fmla="*/ 8263 h 10000"/>
              <a:gd name="connsiteX22" fmla="*/ 4918 w 10000"/>
              <a:gd name="connsiteY22" fmla="*/ 6266 h 10000"/>
              <a:gd name="connsiteX23" fmla="*/ 4550 w 10000"/>
              <a:gd name="connsiteY23" fmla="*/ 7821 h 10000"/>
              <a:gd name="connsiteX24" fmla="*/ 3807 w 10000"/>
              <a:gd name="connsiteY24" fmla="*/ 9970 h 10000"/>
              <a:gd name="connsiteX0" fmla="*/ 3807 w 10000"/>
              <a:gd name="connsiteY0" fmla="*/ 9970 h 10000"/>
              <a:gd name="connsiteX1" fmla="*/ 941 w 10000"/>
              <a:gd name="connsiteY1" fmla="*/ 9947 h 10000"/>
              <a:gd name="connsiteX2" fmla="*/ 127 w 10000"/>
              <a:gd name="connsiteY2" fmla="*/ 6049 h 10000"/>
              <a:gd name="connsiteX3" fmla="*/ 5 w 10000"/>
              <a:gd name="connsiteY3" fmla="*/ 2859 h 10000"/>
              <a:gd name="connsiteX4" fmla="*/ 413 w 10000"/>
              <a:gd name="connsiteY4" fmla="*/ 1809 h 10000"/>
              <a:gd name="connsiteX5" fmla="*/ 764 w 10000"/>
              <a:gd name="connsiteY5" fmla="*/ 334 h 10000"/>
              <a:gd name="connsiteX6" fmla="*/ 1354 w 10000"/>
              <a:gd name="connsiteY6" fmla="*/ 4 h 10000"/>
              <a:gd name="connsiteX7" fmla="*/ 2428 w 10000"/>
              <a:gd name="connsiteY7" fmla="*/ 450 h 10000"/>
              <a:gd name="connsiteX8" fmla="*/ 3472 w 10000"/>
              <a:gd name="connsiteY8" fmla="*/ 96 h 10000"/>
              <a:gd name="connsiteX9" fmla="*/ 4343 w 10000"/>
              <a:gd name="connsiteY9" fmla="*/ 216 h 10000"/>
              <a:gd name="connsiteX10" fmla="*/ 4995 w 10000"/>
              <a:gd name="connsiteY10" fmla="*/ 1749 h 10000"/>
              <a:gd name="connsiteX11" fmla="*/ 5583 w 10000"/>
              <a:gd name="connsiteY11" fmla="*/ 395 h 10000"/>
              <a:gd name="connsiteX12" fmla="*/ 6489 w 10000"/>
              <a:gd name="connsiteY12" fmla="*/ 258 h 10000"/>
              <a:gd name="connsiteX13" fmla="*/ 7579 w 10000"/>
              <a:gd name="connsiteY13" fmla="*/ 661 h 10000"/>
              <a:gd name="connsiteX14" fmla="*/ 8463 w 10000"/>
              <a:gd name="connsiteY14" fmla="*/ 328 h 10000"/>
              <a:gd name="connsiteX15" fmla="*/ 9114 w 10000"/>
              <a:gd name="connsiteY15" fmla="*/ 331 h 10000"/>
              <a:gd name="connsiteX16" fmla="*/ 9641 w 10000"/>
              <a:gd name="connsiteY16" fmla="*/ 2063 h 10000"/>
              <a:gd name="connsiteX17" fmla="*/ 9997 w 10000"/>
              <a:gd name="connsiteY17" fmla="*/ 2812 h 10000"/>
              <a:gd name="connsiteX18" fmla="*/ 9857 w 10000"/>
              <a:gd name="connsiteY18" fmla="*/ 5819 h 10000"/>
              <a:gd name="connsiteX19" fmla="*/ 8963 w 10000"/>
              <a:gd name="connsiteY19" fmla="*/ 9757 h 10000"/>
              <a:gd name="connsiteX20" fmla="*/ 6051 w 10000"/>
              <a:gd name="connsiteY20" fmla="*/ 9682 h 10000"/>
              <a:gd name="connsiteX21" fmla="*/ 5372 w 10000"/>
              <a:gd name="connsiteY21" fmla="*/ 8263 h 10000"/>
              <a:gd name="connsiteX22" fmla="*/ 4918 w 10000"/>
              <a:gd name="connsiteY22" fmla="*/ 6266 h 10000"/>
              <a:gd name="connsiteX23" fmla="*/ 4550 w 10000"/>
              <a:gd name="connsiteY23" fmla="*/ 7821 h 10000"/>
              <a:gd name="connsiteX24" fmla="*/ 3807 w 10000"/>
              <a:gd name="connsiteY24" fmla="*/ 9970 h 10000"/>
              <a:gd name="connsiteX0" fmla="*/ 3807 w 10000"/>
              <a:gd name="connsiteY0" fmla="*/ 9970 h 10000"/>
              <a:gd name="connsiteX1" fmla="*/ 941 w 10000"/>
              <a:gd name="connsiteY1" fmla="*/ 9947 h 10000"/>
              <a:gd name="connsiteX2" fmla="*/ 127 w 10000"/>
              <a:gd name="connsiteY2" fmla="*/ 6049 h 10000"/>
              <a:gd name="connsiteX3" fmla="*/ 5 w 10000"/>
              <a:gd name="connsiteY3" fmla="*/ 2859 h 10000"/>
              <a:gd name="connsiteX4" fmla="*/ 413 w 10000"/>
              <a:gd name="connsiteY4" fmla="*/ 1809 h 10000"/>
              <a:gd name="connsiteX5" fmla="*/ 764 w 10000"/>
              <a:gd name="connsiteY5" fmla="*/ 334 h 10000"/>
              <a:gd name="connsiteX6" fmla="*/ 1354 w 10000"/>
              <a:gd name="connsiteY6" fmla="*/ 4 h 10000"/>
              <a:gd name="connsiteX7" fmla="*/ 2428 w 10000"/>
              <a:gd name="connsiteY7" fmla="*/ 450 h 10000"/>
              <a:gd name="connsiteX8" fmla="*/ 3472 w 10000"/>
              <a:gd name="connsiteY8" fmla="*/ 96 h 10000"/>
              <a:gd name="connsiteX9" fmla="*/ 4343 w 10000"/>
              <a:gd name="connsiteY9" fmla="*/ 216 h 10000"/>
              <a:gd name="connsiteX10" fmla="*/ 4995 w 10000"/>
              <a:gd name="connsiteY10" fmla="*/ 1749 h 10000"/>
              <a:gd name="connsiteX11" fmla="*/ 5583 w 10000"/>
              <a:gd name="connsiteY11" fmla="*/ 395 h 10000"/>
              <a:gd name="connsiteX12" fmla="*/ 6489 w 10000"/>
              <a:gd name="connsiteY12" fmla="*/ 258 h 10000"/>
              <a:gd name="connsiteX13" fmla="*/ 7579 w 10000"/>
              <a:gd name="connsiteY13" fmla="*/ 661 h 10000"/>
              <a:gd name="connsiteX14" fmla="*/ 8463 w 10000"/>
              <a:gd name="connsiteY14" fmla="*/ 328 h 10000"/>
              <a:gd name="connsiteX15" fmla="*/ 9114 w 10000"/>
              <a:gd name="connsiteY15" fmla="*/ 331 h 10000"/>
              <a:gd name="connsiteX16" fmla="*/ 9641 w 10000"/>
              <a:gd name="connsiteY16" fmla="*/ 2063 h 10000"/>
              <a:gd name="connsiteX17" fmla="*/ 9997 w 10000"/>
              <a:gd name="connsiteY17" fmla="*/ 2812 h 10000"/>
              <a:gd name="connsiteX18" fmla="*/ 9857 w 10000"/>
              <a:gd name="connsiteY18" fmla="*/ 5819 h 10000"/>
              <a:gd name="connsiteX19" fmla="*/ 8963 w 10000"/>
              <a:gd name="connsiteY19" fmla="*/ 9757 h 10000"/>
              <a:gd name="connsiteX20" fmla="*/ 6051 w 10000"/>
              <a:gd name="connsiteY20" fmla="*/ 9682 h 10000"/>
              <a:gd name="connsiteX21" fmla="*/ 5372 w 10000"/>
              <a:gd name="connsiteY21" fmla="*/ 8263 h 10000"/>
              <a:gd name="connsiteX22" fmla="*/ 4918 w 10000"/>
              <a:gd name="connsiteY22" fmla="*/ 6266 h 10000"/>
              <a:gd name="connsiteX23" fmla="*/ 4550 w 10000"/>
              <a:gd name="connsiteY23" fmla="*/ 7821 h 10000"/>
              <a:gd name="connsiteX24" fmla="*/ 3807 w 10000"/>
              <a:gd name="connsiteY24" fmla="*/ 9970 h 10000"/>
              <a:gd name="connsiteX0" fmla="*/ 3807 w 10000"/>
              <a:gd name="connsiteY0" fmla="*/ 9970 h 10000"/>
              <a:gd name="connsiteX1" fmla="*/ 941 w 10000"/>
              <a:gd name="connsiteY1" fmla="*/ 9947 h 10000"/>
              <a:gd name="connsiteX2" fmla="*/ 127 w 10000"/>
              <a:gd name="connsiteY2" fmla="*/ 6049 h 10000"/>
              <a:gd name="connsiteX3" fmla="*/ 5 w 10000"/>
              <a:gd name="connsiteY3" fmla="*/ 2859 h 10000"/>
              <a:gd name="connsiteX4" fmla="*/ 413 w 10000"/>
              <a:gd name="connsiteY4" fmla="*/ 1809 h 10000"/>
              <a:gd name="connsiteX5" fmla="*/ 764 w 10000"/>
              <a:gd name="connsiteY5" fmla="*/ 334 h 10000"/>
              <a:gd name="connsiteX6" fmla="*/ 1354 w 10000"/>
              <a:gd name="connsiteY6" fmla="*/ 4 h 10000"/>
              <a:gd name="connsiteX7" fmla="*/ 2428 w 10000"/>
              <a:gd name="connsiteY7" fmla="*/ 450 h 10000"/>
              <a:gd name="connsiteX8" fmla="*/ 3472 w 10000"/>
              <a:gd name="connsiteY8" fmla="*/ 96 h 10000"/>
              <a:gd name="connsiteX9" fmla="*/ 4343 w 10000"/>
              <a:gd name="connsiteY9" fmla="*/ 216 h 10000"/>
              <a:gd name="connsiteX10" fmla="*/ 4995 w 10000"/>
              <a:gd name="connsiteY10" fmla="*/ 1749 h 10000"/>
              <a:gd name="connsiteX11" fmla="*/ 5583 w 10000"/>
              <a:gd name="connsiteY11" fmla="*/ 395 h 10000"/>
              <a:gd name="connsiteX12" fmla="*/ 6489 w 10000"/>
              <a:gd name="connsiteY12" fmla="*/ 258 h 10000"/>
              <a:gd name="connsiteX13" fmla="*/ 7579 w 10000"/>
              <a:gd name="connsiteY13" fmla="*/ 661 h 10000"/>
              <a:gd name="connsiteX14" fmla="*/ 8463 w 10000"/>
              <a:gd name="connsiteY14" fmla="*/ 328 h 10000"/>
              <a:gd name="connsiteX15" fmla="*/ 9114 w 10000"/>
              <a:gd name="connsiteY15" fmla="*/ 331 h 10000"/>
              <a:gd name="connsiteX16" fmla="*/ 9641 w 10000"/>
              <a:gd name="connsiteY16" fmla="*/ 2063 h 10000"/>
              <a:gd name="connsiteX17" fmla="*/ 9997 w 10000"/>
              <a:gd name="connsiteY17" fmla="*/ 2812 h 10000"/>
              <a:gd name="connsiteX18" fmla="*/ 9857 w 10000"/>
              <a:gd name="connsiteY18" fmla="*/ 5819 h 10000"/>
              <a:gd name="connsiteX19" fmla="*/ 8963 w 10000"/>
              <a:gd name="connsiteY19" fmla="*/ 9757 h 10000"/>
              <a:gd name="connsiteX20" fmla="*/ 6051 w 10000"/>
              <a:gd name="connsiteY20" fmla="*/ 9682 h 10000"/>
              <a:gd name="connsiteX21" fmla="*/ 5372 w 10000"/>
              <a:gd name="connsiteY21" fmla="*/ 8263 h 10000"/>
              <a:gd name="connsiteX22" fmla="*/ 4918 w 10000"/>
              <a:gd name="connsiteY22" fmla="*/ 6266 h 10000"/>
              <a:gd name="connsiteX23" fmla="*/ 4550 w 10000"/>
              <a:gd name="connsiteY23" fmla="*/ 7821 h 10000"/>
              <a:gd name="connsiteX24" fmla="*/ 3807 w 10000"/>
              <a:gd name="connsiteY24" fmla="*/ 997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00">
                <a:moveTo>
                  <a:pt x="3807" y="9970"/>
                </a:moveTo>
                <a:cubicBezTo>
                  <a:pt x="3162" y="10035"/>
                  <a:pt x="1497" y="9982"/>
                  <a:pt x="941" y="9947"/>
                </a:cubicBezTo>
                <a:cubicBezTo>
                  <a:pt x="495" y="8851"/>
                  <a:pt x="306" y="7364"/>
                  <a:pt x="127" y="6049"/>
                </a:cubicBezTo>
                <a:cubicBezTo>
                  <a:pt x="33" y="4890"/>
                  <a:pt x="-14" y="3915"/>
                  <a:pt x="5" y="2859"/>
                </a:cubicBezTo>
                <a:cubicBezTo>
                  <a:pt x="23" y="1808"/>
                  <a:pt x="297" y="2435"/>
                  <a:pt x="413" y="1809"/>
                </a:cubicBezTo>
                <a:cubicBezTo>
                  <a:pt x="529" y="1184"/>
                  <a:pt x="607" y="636"/>
                  <a:pt x="764" y="334"/>
                </a:cubicBezTo>
                <a:cubicBezTo>
                  <a:pt x="920" y="36"/>
                  <a:pt x="1077" y="-14"/>
                  <a:pt x="1354" y="4"/>
                </a:cubicBezTo>
                <a:cubicBezTo>
                  <a:pt x="1632" y="25"/>
                  <a:pt x="2075" y="435"/>
                  <a:pt x="2428" y="450"/>
                </a:cubicBezTo>
                <a:cubicBezTo>
                  <a:pt x="2781" y="465"/>
                  <a:pt x="3153" y="135"/>
                  <a:pt x="3472" y="96"/>
                </a:cubicBezTo>
                <a:cubicBezTo>
                  <a:pt x="3791" y="56"/>
                  <a:pt x="4089" y="-59"/>
                  <a:pt x="4343" y="216"/>
                </a:cubicBezTo>
                <a:cubicBezTo>
                  <a:pt x="4596" y="492"/>
                  <a:pt x="4788" y="1718"/>
                  <a:pt x="4995" y="1749"/>
                </a:cubicBezTo>
                <a:cubicBezTo>
                  <a:pt x="5202" y="1778"/>
                  <a:pt x="5334" y="643"/>
                  <a:pt x="5583" y="395"/>
                </a:cubicBezTo>
                <a:cubicBezTo>
                  <a:pt x="5833" y="147"/>
                  <a:pt x="6157" y="212"/>
                  <a:pt x="6489" y="258"/>
                </a:cubicBezTo>
                <a:cubicBezTo>
                  <a:pt x="6821" y="302"/>
                  <a:pt x="7250" y="648"/>
                  <a:pt x="7579" y="661"/>
                </a:cubicBezTo>
                <a:cubicBezTo>
                  <a:pt x="7908" y="673"/>
                  <a:pt x="8208" y="383"/>
                  <a:pt x="8463" y="328"/>
                </a:cubicBezTo>
                <a:cubicBezTo>
                  <a:pt x="8720" y="273"/>
                  <a:pt x="8830" y="42"/>
                  <a:pt x="9114" y="331"/>
                </a:cubicBezTo>
                <a:cubicBezTo>
                  <a:pt x="9398" y="620"/>
                  <a:pt x="9568" y="1076"/>
                  <a:pt x="9641" y="2063"/>
                </a:cubicBezTo>
                <a:cubicBezTo>
                  <a:pt x="9689" y="2684"/>
                  <a:pt x="9979" y="1842"/>
                  <a:pt x="9997" y="2812"/>
                </a:cubicBezTo>
                <a:cubicBezTo>
                  <a:pt x="10016" y="3786"/>
                  <a:pt x="9952" y="4726"/>
                  <a:pt x="9857" y="5819"/>
                </a:cubicBezTo>
                <a:cubicBezTo>
                  <a:pt x="9669" y="7096"/>
                  <a:pt x="9502" y="8468"/>
                  <a:pt x="8963" y="9757"/>
                </a:cubicBezTo>
                <a:cubicBezTo>
                  <a:pt x="8331" y="9861"/>
                  <a:pt x="6586" y="9721"/>
                  <a:pt x="6051" y="9682"/>
                </a:cubicBezTo>
                <a:cubicBezTo>
                  <a:pt x="5840" y="9214"/>
                  <a:pt x="5675" y="9235"/>
                  <a:pt x="5372" y="8263"/>
                </a:cubicBezTo>
                <a:cubicBezTo>
                  <a:pt x="5105" y="7430"/>
                  <a:pt x="5052" y="7134"/>
                  <a:pt x="4918" y="6266"/>
                </a:cubicBezTo>
                <a:cubicBezTo>
                  <a:pt x="4709" y="7145"/>
                  <a:pt x="4707" y="7119"/>
                  <a:pt x="4550" y="7821"/>
                </a:cubicBezTo>
                <a:cubicBezTo>
                  <a:pt x="4284" y="8780"/>
                  <a:pt x="4185" y="9281"/>
                  <a:pt x="3807" y="9970"/>
                </a:cubicBez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lumMod val="65000"/>
                  <a:lumOff val="35000"/>
                </a:sysClr>
              </a:gs>
              <a:gs pos="50000">
                <a:sysClr val="windowText" lastClr="000000"/>
              </a:gs>
              <a:gs pos="100000">
                <a:sysClr val="windowText" lastClr="000000">
                  <a:lumMod val="75000"/>
                  <a:lumOff val="25000"/>
                  <a:alpha val="54000"/>
                </a:sysClr>
              </a:gs>
            </a:gsLst>
            <a:lin ang="5400000" scaled="1"/>
            <a:tileRect/>
          </a:gradFill>
          <a:ln w="12700">
            <a:noFill/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Freeform 37"/>
          <p:cNvSpPr>
            <a:spLocks/>
          </p:cNvSpPr>
          <p:nvPr/>
        </p:nvSpPr>
        <p:spPr bwMode="auto">
          <a:xfrm>
            <a:off x="3707963" y="2287276"/>
            <a:ext cx="4951944" cy="1777097"/>
          </a:xfrm>
          <a:custGeom>
            <a:avLst/>
            <a:gdLst>
              <a:gd name="T0" fmla="*/ 858 w 3738"/>
              <a:gd name="T1" fmla="*/ 1418 h 1437"/>
              <a:gd name="T2" fmla="*/ 463 w 3738"/>
              <a:gd name="T3" fmla="*/ 1384 h 1437"/>
              <a:gd name="T4" fmla="*/ 215 w 3738"/>
              <a:gd name="T5" fmla="*/ 1170 h 1437"/>
              <a:gd name="T6" fmla="*/ 54 w 3738"/>
              <a:gd name="T7" fmla="*/ 835 h 1437"/>
              <a:gd name="T8" fmla="*/ 7 w 3738"/>
              <a:gd name="T9" fmla="*/ 427 h 1437"/>
              <a:gd name="T10" fmla="*/ 94 w 3738"/>
              <a:gd name="T11" fmla="*/ 159 h 1437"/>
              <a:gd name="T12" fmla="*/ 262 w 3738"/>
              <a:gd name="T13" fmla="*/ 25 h 1437"/>
              <a:gd name="T14" fmla="*/ 499 w 3738"/>
              <a:gd name="T15" fmla="*/ 10 h 1437"/>
              <a:gd name="T16" fmla="*/ 931 w 3738"/>
              <a:gd name="T17" fmla="*/ 70 h 1437"/>
              <a:gd name="T18" fmla="*/ 1405 w 3738"/>
              <a:gd name="T19" fmla="*/ 10 h 1437"/>
              <a:gd name="T20" fmla="*/ 1682 w 3738"/>
              <a:gd name="T21" fmla="*/ 51 h 1437"/>
              <a:gd name="T22" fmla="*/ 1869 w 3738"/>
              <a:gd name="T23" fmla="*/ 192 h 1437"/>
              <a:gd name="T24" fmla="*/ 2070 w 3738"/>
              <a:gd name="T25" fmla="*/ 45 h 1437"/>
              <a:gd name="T26" fmla="*/ 2291 w 3738"/>
              <a:gd name="T27" fmla="*/ 11 h 1437"/>
              <a:gd name="T28" fmla="*/ 2804 w 3738"/>
              <a:gd name="T29" fmla="*/ 93 h 1437"/>
              <a:gd name="T30" fmla="*/ 3296 w 3738"/>
              <a:gd name="T31" fmla="*/ 31 h 1437"/>
              <a:gd name="T32" fmla="*/ 3523 w 3738"/>
              <a:gd name="T33" fmla="*/ 65 h 1437"/>
              <a:gd name="T34" fmla="*/ 3651 w 3738"/>
              <a:gd name="T35" fmla="*/ 179 h 1437"/>
              <a:gd name="T36" fmla="*/ 3731 w 3738"/>
              <a:gd name="T37" fmla="*/ 433 h 1437"/>
              <a:gd name="T38" fmla="*/ 3691 w 3738"/>
              <a:gd name="T39" fmla="*/ 802 h 1437"/>
              <a:gd name="T40" fmla="*/ 3523 w 3738"/>
              <a:gd name="T41" fmla="*/ 1137 h 1437"/>
              <a:gd name="T42" fmla="*/ 3162 w 3738"/>
              <a:gd name="T43" fmla="*/ 1391 h 1437"/>
              <a:gd name="T44" fmla="*/ 2432 w 3738"/>
              <a:gd name="T45" fmla="*/ 1411 h 1437"/>
              <a:gd name="T46" fmla="*/ 2144 w 3738"/>
              <a:gd name="T47" fmla="*/ 1297 h 1437"/>
              <a:gd name="T48" fmla="*/ 1970 w 3738"/>
              <a:gd name="T49" fmla="*/ 1110 h 1437"/>
              <a:gd name="T50" fmla="*/ 1869 w 3738"/>
              <a:gd name="T51" fmla="*/ 982 h 1437"/>
              <a:gd name="T52" fmla="*/ 1755 w 3738"/>
              <a:gd name="T53" fmla="*/ 1090 h 1437"/>
              <a:gd name="T54" fmla="*/ 1568 w 3738"/>
              <a:gd name="T55" fmla="*/ 1277 h 1437"/>
              <a:gd name="T56" fmla="*/ 1347 w 3738"/>
              <a:gd name="T57" fmla="*/ 1398 h 1437"/>
              <a:gd name="T58" fmla="*/ 858 w 3738"/>
              <a:gd name="T59" fmla="*/ 1418 h 14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738"/>
              <a:gd name="T91" fmla="*/ 0 h 1437"/>
              <a:gd name="T92" fmla="*/ 3738 w 3738"/>
              <a:gd name="T93" fmla="*/ 1437 h 1437"/>
              <a:gd name="connsiteX0" fmla="*/ 2295 w 10000"/>
              <a:gd name="connsiteY0" fmla="*/ 9868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28" fmla="*/ 2295 w 10000"/>
              <a:gd name="connsiteY28" fmla="*/ 9868 h 10000"/>
              <a:gd name="connsiteX0" fmla="*/ 4195 w 10000"/>
              <a:gd name="connsiteY0" fmla="*/ 8887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4195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57 w 10000"/>
              <a:gd name="connsiteY25" fmla="*/ 645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9866"/>
              <a:gd name="connsiteX1" fmla="*/ 1055 w 10000"/>
              <a:gd name="connsiteY1" fmla="*/ 8872 h 9866"/>
              <a:gd name="connsiteX2" fmla="*/ 144 w 10000"/>
              <a:gd name="connsiteY2" fmla="*/ 5811 h 9866"/>
              <a:gd name="connsiteX3" fmla="*/ 19 w 10000"/>
              <a:gd name="connsiteY3" fmla="*/ 2971 h 9866"/>
              <a:gd name="connsiteX4" fmla="*/ 251 w 10000"/>
              <a:gd name="connsiteY4" fmla="*/ 1106 h 9866"/>
              <a:gd name="connsiteX5" fmla="*/ 701 w 10000"/>
              <a:gd name="connsiteY5" fmla="*/ 174 h 9866"/>
              <a:gd name="connsiteX6" fmla="*/ 1335 w 10000"/>
              <a:gd name="connsiteY6" fmla="*/ 70 h 9866"/>
              <a:gd name="connsiteX7" fmla="*/ 2491 w 10000"/>
              <a:gd name="connsiteY7" fmla="*/ 487 h 9866"/>
              <a:gd name="connsiteX8" fmla="*/ 3759 w 10000"/>
              <a:gd name="connsiteY8" fmla="*/ 70 h 9866"/>
              <a:gd name="connsiteX9" fmla="*/ 4500 w 10000"/>
              <a:gd name="connsiteY9" fmla="*/ 355 h 9866"/>
              <a:gd name="connsiteX10" fmla="*/ 5000 w 10000"/>
              <a:gd name="connsiteY10" fmla="*/ 1336 h 9866"/>
              <a:gd name="connsiteX11" fmla="*/ 5538 w 10000"/>
              <a:gd name="connsiteY11" fmla="*/ 313 h 9866"/>
              <a:gd name="connsiteX12" fmla="*/ 6129 w 10000"/>
              <a:gd name="connsiteY12" fmla="*/ 77 h 9866"/>
              <a:gd name="connsiteX13" fmla="*/ 7501 w 10000"/>
              <a:gd name="connsiteY13" fmla="*/ 647 h 9866"/>
              <a:gd name="connsiteX14" fmla="*/ 8818 w 10000"/>
              <a:gd name="connsiteY14" fmla="*/ 216 h 9866"/>
              <a:gd name="connsiteX15" fmla="*/ 9425 w 10000"/>
              <a:gd name="connsiteY15" fmla="*/ 452 h 9866"/>
              <a:gd name="connsiteX16" fmla="*/ 9767 w 10000"/>
              <a:gd name="connsiteY16" fmla="*/ 1246 h 9866"/>
              <a:gd name="connsiteX17" fmla="*/ 9981 w 10000"/>
              <a:gd name="connsiteY17" fmla="*/ 3013 h 9866"/>
              <a:gd name="connsiteX18" fmla="*/ 9874 w 10000"/>
              <a:gd name="connsiteY18" fmla="*/ 5581 h 9866"/>
              <a:gd name="connsiteX19" fmla="*/ 9425 w 10000"/>
              <a:gd name="connsiteY19" fmla="*/ 7912 h 9866"/>
              <a:gd name="connsiteX20" fmla="*/ 8459 w 10000"/>
              <a:gd name="connsiteY20" fmla="*/ 9680 h 9866"/>
              <a:gd name="connsiteX21" fmla="*/ 5736 w 10000"/>
              <a:gd name="connsiteY21" fmla="*/ 9026 h 9866"/>
              <a:gd name="connsiteX22" fmla="*/ 5270 w 10000"/>
              <a:gd name="connsiteY22" fmla="*/ 7724 h 9866"/>
              <a:gd name="connsiteX23" fmla="*/ 4935 w 10000"/>
              <a:gd name="connsiteY23" fmla="*/ 6129 h 9866"/>
              <a:gd name="connsiteX24" fmla="*/ 4576 w 10000"/>
              <a:gd name="connsiteY24" fmla="*/ 7287 h 9866"/>
              <a:gd name="connsiteX25" fmla="*/ 3850 w 10000"/>
              <a:gd name="connsiteY25" fmla="*/ 8887 h 9866"/>
              <a:gd name="connsiteX0" fmla="*/ 3850 w 10000"/>
              <a:gd name="connsiteY0" fmla="*/ 9008 h 9479"/>
              <a:gd name="connsiteX1" fmla="*/ 1055 w 10000"/>
              <a:gd name="connsiteY1" fmla="*/ 8992 h 9479"/>
              <a:gd name="connsiteX2" fmla="*/ 144 w 10000"/>
              <a:gd name="connsiteY2" fmla="*/ 5890 h 9479"/>
              <a:gd name="connsiteX3" fmla="*/ 19 w 10000"/>
              <a:gd name="connsiteY3" fmla="*/ 3011 h 9479"/>
              <a:gd name="connsiteX4" fmla="*/ 251 w 10000"/>
              <a:gd name="connsiteY4" fmla="*/ 1121 h 9479"/>
              <a:gd name="connsiteX5" fmla="*/ 701 w 10000"/>
              <a:gd name="connsiteY5" fmla="*/ 176 h 9479"/>
              <a:gd name="connsiteX6" fmla="*/ 1335 w 10000"/>
              <a:gd name="connsiteY6" fmla="*/ 71 h 9479"/>
              <a:gd name="connsiteX7" fmla="*/ 2491 w 10000"/>
              <a:gd name="connsiteY7" fmla="*/ 494 h 9479"/>
              <a:gd name="connsiteX8" fmla="*/ 3759 w 10000"/>
              <a:gd name="connsiteY8" fmla="*/ 71 h 9479"/>
              <a:gd name="connsiteX9" fmla="*/ 4500 w 10000"/>
              <a:gd name="connsiteY9" fmla="*/ 360 h 9479"/>
              <a:gd name="connsiteX10" fmla="*/ 5000 w 10000"/>
              <a:gd name="connsiteY10" fmla="*/ 1354 h 9479"/>
              <a:gd name="connsiteX11" fmla="*/ 5538 w 10000"/>
              <a:gd name="connsiteY11" fmla="*/ 317 h 9479"/>
              <a:gd name="connsiteX12" fmla="*/ 6129 w 10000"/>
              <a:gd name="connsiteY12" fmla="*/ 78 h 9479"/>
              <a:gd name="connsiteX13" fmla="*/ 7501 w 10000"/>
              <a:gd name="connsiteY13" fmla="*/ 656 h 9479"/>
              <a:gd name="connsiteX14" fmla="*/ 8818 w 10000"/>
              <a:gd name="connsiteY14" fmla="*/ 219 h 9479"/>
              <a:gd name="connsiteX15" fmla="*/ 9425 w 10000"/>
              <a:gd name="connsiteY15" fmla="*/ 458 h 9479"/>
              <a:gd name="connsiteX16" fmla="*/ 9767 w 10000"/>
              <a:gd name="connsiteY16" fmla="*/ 1263 h 9479"/>
              <a:gd name="connsiteX17" fmla="*/ 9981 w 10000"/>
              <a:gd name="connsiteY17" fmla="*/ 3054 h 9479"/>
              <a:gd name="connsiteX18" fmla="*/ 9874 w 10000"/>
              <a:gd name="connsiteY18" fmla="*/ 5657 h 9479"/>
              <a:gd name="connsiteX19" fmla="*/ 9425 w 10000"/>
              <a:gd name="connsiteY19" fmla="*/ 8019 h 9479"/>
              <a:gd name="connsiteX20" fmla="*/ 8880 w 10000"/>
              <a:gd name="connsiteY20" fmla="*/ 8849 h 9479"/>
              <a:gd name="connsiteX21" fmla="*/ 5736 w 10000"/>
              <a:gd name="connsiteY21" fmla="*/ 9149 h 9479"/>
              <a:gd name="connsiteX22" fmla="*/ 5270 w 10000"/>
              <a:gd name="connsiteY22" fmla="*/ 7829 h 9479"/>
              <a:gd name="connsiteX23" fmla="*/ 4935 w 10000"/>
              <a:gd name="connsiteY23" fmla="*/ 6212 h 9479"/>
              <a:gd name="connsiteX24" fmla="*/ 4576 w 10000"/>
              <a:gd name="connsiteY24" fmla="*/ 7386 h 9479"/>
              <a:gd name="connsiteX25" fmla="*/ 3850 w 10000"/>
              <a:gd name="connsiteY25" fmla="*/ 9008 h 9479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9681"/>
              <a:gd name="connsiteX1" fmla="*/ 1055 w 10000"/>
              <a:gd name="connsiteY1" fmla="*/ 9486 h 9681"/>
              <a:gd name="connsiteX2" fmla="*/ 144 w 10000"/>
              <a:gd name="connsiteY2" fmla="*/ 6214 h 9681"/>
              <a:gd name="connsiteX3" fmla="*/ 19 w 10000"/>
              <a:gd name="connsiteY3" fmla="*/ 3176 h 9681"/>
              <a:gd name="connsiteX4" fmla="*/ 251 w 10000"/>
              <a:gd name="connsiteY4" fmla="*/ 1183 h 9681"/>
              <a:gd name="connsiteX5" fmla="*/ 701 w 10000"/>
              <a:gd name="connsiteY5" fmla="*/ 186 h 9681"/>
              <a:gd name="connsiteX6" fmla="*/ 1335 w 10000"/>
              <a:gd name="connsiteY6" fmla="*/ 75 h 9681"/>
              <a:gd name="connsiteX7" fmla="*/ 2491 w 10000"/>
              <a:gd name="connsiteY7" fmla="*/ 521 h 9681"/>
              <a:gd name="connsiteX8" fmla="*/ 3759 w 10000"/>
              <a:gd name="connsiteY8" fmla="*/ 75 h 9681"/>
              <a:gd name="connsiteX9" fmla="*/ 4500 w 10000"/>
              <a:gd name="connsiteY9" fmla="*/ 380 h 9681"/>
              <a:gd name="connsiteX10" fmla="*/ 5000 w 10000"/>
              <a:gd name="connsiteY10" fmla="*/ 1428 h 9681"/>
              <a:gd name="connsiteX11" fmla="*/ 5538 w 10000"/>
              <a:gd name="connsiteY11" fmla="*/ 334 h 9681"/>
              <a:gd name="connsiteX12" fmla="*/ 6129 w 10000"/>
              <a:gd name="connsiteY12" fmla="*/ 82 h 9681"/>
              <a:gd name="connsiteX13" fmla="*/ 7501 w 10000"/>
              <a:gd name="connsiteY13" fmla="*/ 692 h 9681"/>
              <a:gd name="connsiteX14" fmla="*/ 8818 w 10000"/>
              <a:gd name="connsiteY14" fmla="*/ 231 h 9681"/>
              <a:gd name="connsiteX15" fmla="*/ 9425 w 10000"/>
              <a:gd name="connsiteY15" fmla="*/ 483 h 9681"/>
              <a:gd name="connsiteX16" fmla="*/ 9767 w 10000"/>
              <a:gd name="connsiteY16" fmla="*/ 1332 h 9681"/>
              <a:gd name="connsiteX17" fmla="*/ 9981 w 10000"/>
              <a:gd name="connsiteY17" fmla="*/ 3222 h 9681"/>
              <a:gd name="connsiteX18" fmla="*/ 9874 w 10000"/>
              <a:gd name="connsiteY18" fmla="*/ 5968 h 9681"/>
              <a:gd name="connsiteX19" fmla="*/ 8880 w 10000"/>
              <a:gd name="connsiteY19" fmla="*/ 9335 h 9681"/>
              <a:gd name="connsiteX20" fmla="*/ 6082 w 10000"/>
              <a:gd name="connsiteY20" fmla="*/ 9333 h 9681"/>
              <a:gd name="connsiteX21" fmla="*/ 5270 w 10000"/>
              <a:gd name="connsiteY21" fmla="*/ 8259 h 9681"/>
              <a:gd name="connsiteX22" fmla="*/ 4935 w 10000"/>
              <a:gd name="connsiteY22" fmla="*/ 6553 h 9681"/>
              <a:gd name="connsiteX23" fmla="*/ 4576 w 10000"/>
              <a:gd name="connsiteY23" fmla="*/ 7792 h 9681"/>
              <a:gd name="connsiteX24" fmla="*/ 3850 w 10000"/>
              <a:gd name="connsiteY24" fmla="*/ 9503 h 9681"/>
              <a:gd name="connsiteX0" fmla="*/ 3850 w 10000"/>
              <a:gd name="connsiteY0" fmla="*/ 9816 h 9872"/>
              <a:gd name="connsiteX1" fmla="*/ 1055 w 10000"/>
              <a:gd name="connsiteY1" fmla="*/ 9799 h 9872"/>
              <a:gd name="connsiteX2" fmla="*/ 144 w 10000"/>
              <a:gd name="connsiteY2" fmla="*/ 6419 h 9872"/>
              <a:gd name="connsiteX3" fmla="*/ 19 w 10000"/>
              <a:gd name="connsiteY3" fmla="*/ 3281 h 9872"/>
              <a:gd name="connsiteX4" fmla="*/ 251 w 10000"/>
              <a:gd name="connsiteY4" fmla="*/ 1222 h 9872"/>
              <a:gd name="connsiteX5" fmla="*/ 701 w 10000"/>
              <a:gd name="connsiteY5" fmla="*/ 192 h 9872"/>
              <a:gd name="connsiteX6" fmla="*/ 1335 w 10000"/>
              <a:gd name="connsiteY6" fmla="*/ 77 h 9872"/>
              <a:gd name="connsiteX7" fmla="*/ 2491 w 10000"/>
              <a:gd name="connsiteY7" fmla="*/ 538 h 9872"/>
              <a:gd name="connsiteX8" fmla="*/ 3759 w 10000"/>
              <a:gd name="connsiteY8" fmla="*/ 77 h 9872"/>
              <a:gd name="connsiteX9" fmla="*/ 4500 w 10000"/>
              <a:gd name="connsiteY9" fmla="*/ 393 h 9872"/>
              <a:gd name="connsiteX10" fmla="*/ 5000 w 10000"/>
              <a:gd name="connsiteY10" fmla="*/ 1475 h 9872"/>
              <a:gd name="connsiteX11" fmla="*/ 5538 w 10000"/>
              <a:gd name="connsiteY11" fmla="*/ 345 h 9872"/>
              <a:gd name="connsiteX12" fmla="*/ 6129 w 10000"/>
              <a:gd name="connsiteY12" fmla="*/ 85 h 9872"/>
              <a:gd name="connsiteX13" fmla="*/ 7501 w 10000"/>
              <a:gd name="connsiteY13" fmla="*/ 715 h 9872"/>
              <a:gd name="connsiteX14" fmla="*/ 8818 w 10000"/>
              <a:gd name="connsiteY14" fmla="*/ 239 h 9872"/>
              <a:gd name="connsiteX15" fmla="*/ 9425 w 10000"/>
              <a:gd name="connsiteY15" fmla="*/ 499 h 9872"/>
              <a:gd name="connsiteX16" fmla="*/ 9767 w 10000"/>
              <a:gd name="connsiteY16" fmla="*/ 1376 h 9872"/>
              <a:gd name="connsiteX17" fmla="*/ 9981 w 10000"/>
              <a:gd name="connsiteY17" fmla="*/ 3328 h 9872"/>
              <a:gd name="connsiteX18" fmla="*/ 9874 w 10000"/>
              <a:gd name="connsiteY18" fmla="*/ 6165 h 9872"/>
              <a:gd name="connsiteX19" fmla="*/ 8880 w 10000"/>
              <a:gd name="connsiteY19" fmla="*/ 9643 h 9872"/>
              <a:gd name="connsiteX20" fmla="*/ 6082 w 10000"/>
              <a:gd name="connsiteY20" fmla="*/ 9641 h 9872"/>
              <a:gd name="connsiteX21" fmla="*/ 5270 w 10000"/>
              <a:gd name="connsiteY21" fmla="*/ 8531 h 9872"/>
              <a:gd name="connsiteX22" fmla="*/ 4935 w 10000"/>
              <a:gd name="connsiteY22" fmla="*/ 6769 h 9872"/>
              <a:gd name="connsiteX23" fmla="*/ 4576 w 10000"/>
              <a:gd name="connsiteY23" fmla="*/ 8049 h 9872"/>
              <a:gd name="connsiteX24" fmla="*/ 3850 w 10000"/>
              <a:gd name="connsiteY24" fmla="*/ 9816 h 9872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270 w 10000"/>
              <a:gd name="connsiteY21" fmla="*/ 8642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30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10046 h 10103"/>
              <a:gd name="connsiteX1" fmla="*/ 1055 w 10000"/>
              <a:gd name="connsiteY1" fmla="*/ 10029 h 10103"/>
              <a:gd name="connsiteX2" fmla="*/ 144 w 10000"/>
              <a:gd name="connsiteY2" fmla="*/ 6605 h 10103"/>
              <a:gd name="connsiteX3" fmla="*/ 19 w 10000"/>
              <a:gd name="connsiteY3" fmla="*/ 3427 h 10103"/>
              <a:gd name="connsiteX4" fmla="*/ 251 w 10000"/>
              <a:gd name="connsiteY4" fmla="*/ 1341 h 10103"/>
              <a:gd name="connsiteX5" fmla="*/ 701 w 10000"/>
              <a:gd name="connsiteY5" fmla="*/ 297 h 10103"/>
              <a:gd name="connsiteX6" fmla="*/ 1335 w 10000"/>
              <a:gd name="connsiteY6" fmla="*/ 181 h 10103"/>
              <a:gd name="connsiteX7" fmla="*/ 2491 w 10000"/>
              <a:gd name="connsiteY7" fmla="*/ 648 h 10103"/>
              <a:gd name="connsiteX8" fmla="*/ 3759 w 10000"/>
              <a:gd name="connsiteY8" fmla="*/ 181 h 10103"/>
              <a:gd name="connsiteX9" fmla="*/ 4500 w 10000"/>
              <a:gd name="connsiteY9" fmla="*/ 501 h 10103"/>
              <a:gd name="connsiteX10" fmla="*/ 4968 w 10000"/>
              <a:gd name="connsiteY10" fmla="*/ 1627 h 10103"/>
              <a:gd name="connsiteX11" fmla="*/ 5430 w 10000"/>
              <a:gd name="connsiteY11" fmla="*/ 422 h 10103"/>
              <a:gd name="connsiteX12" fmla="*/ 6140 w 10000"/>
              <a:gd name="connsiteY12" fmla="*/ 68 h 10103"/>
              <a:gd name="connsiteX13" fmla="*/ 7501 w 10000"/>
              <a:gd name="connsiteY13" fmla="*/ 827 h 10103"/>
              <a:gd name="connsiteX14" fmla="*/ 8818 w 10000"/>
              <a:gd name="connsiteY14" fmla="*/ 345 h 10103"/>
              <a:gd name="connsiteX15" fmla="*/ 9425 w 10000"/>
              <a:gd name="connsiteY15" fmla="*/ 608 h 10103"/>
              <a:gd name="connsiteX16" fmla="*/ 9767 w 10000"/>
              <a:gd name="connsiteY16" fmla="*/ 1497 h 10103"/>
              <a:gd name="connsiteX17" fmla="*/ 9981 w 10000"/>
              <a:gd name="connsiteY17" fmla="*/ 3474 h 10103"/>
              <a:gd name="connsiteX18" fmla="*/ 9874 w 10000"/>
              <a:gd name="connsiteY18" fmla="*/ 6348 h 10103"/>
              <a:gd name="connsiteX19" fmla="*/ 8880 w 10000"/>
              <a:gd name="connsiteY19" fmla="*/ 9871 h 10103"/>
              <a:gd name="connsiteX20" fmla="*/ 6039 w 10000"/>
              <a:gd name="connsiteY20" fmla="*/ 9808 h 10103"/>
              <a:gd name="connsiteX21" fmla="*/ 5378 w 10000"/>
              <a:gd name="connsiteY21" fmla="*/ 8623 h 10103"/>
              <a:gd name="connsiteX22" fmla="*/ 4935 w 10000"/>
              <a:gd name="connsiteY22" fmla="*/ 6960 h 10103"/>
              <a:gd name="connsiteX23" fmla="*/ 4576 w 10000"/>
              <a:gd name="connsiteY23" fmla="*/ 8256 h 10103"/>
              <a:gd name="connsiteX24" fmla="*/ 3850 w 10000"/>
              <a:gd name="connsiteY24" fmla="*/ 10046 h 10103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818 w 10000"/>
              <a:gd name="connsiteY14" fmla="*/ 324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764 w 10000"/>
              <a:gd name="connsiteY14" fmla="*/ 172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3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3950" y="8402"/>
                  <a:pt x="5236" y="10727"/>
                  <a:pt x="6341" y="8775"/>
                </a:cubicBezTo>
                <a:cubicBezTo>
                  <a:pt x="7302" y="7900"/>
                  <a:pt x="7601" y="8186"/>
                  <a:pt x="8099" y="8274"/>
                </a:cubicBezTo>
                <a:cubicBezTo>
                  <a:pt x="8807" y="87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Opaque</a:t>
            </a:r>
          </a:p>
          <a:p>
            <a:pPr marL="342900" indent="-342900">
              <a:spcBef>
                <a:spcPct val="20000"/>
              </a:spcBef>
            </a:pP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16" name="Picture 27" descr="CBC55BL"/>
          <p:cNvPicPr>
            <a:picLocks noChangeAspect="1" noChangeArrowheads="1"/>
          </p:cNvPicPr>
          <p:nvPr/>
        </p:nvPicPr>
        <p:blipFill>
          <a:blip r:embed="rId3" cstate="print"/>
          <a:srcRect t="62172"/>
          <a:stretch>
            <a:fillRect/>
          </a:stretch>
        </p:blipFill>
        <p:spPr bwMode="auto">
          <a:xfrm>
            <a:off x="4145870" y="2858814"/>
            <a:ext cx="1634400" cy="13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7" descr="CBC55BL"/>
          <p:cNvPicPr>
            <a:picLocks noChangeAspect="1" noChangeArrowheads="1"/>
          </p:cNvPicPr>
          <p:nvPr/>
        </p:nvPicPr>
        <p:blipFill>
          <a:blip r:embed="rId3" cstate="print"/>
          <a:srcRect t="63458"/>
          <a:stretch>
            <a:fillRect/>
          </a:stretch>
        </p:blipFill>
        <p:spPr bwMode="auto">
          <a:xfrm>
            <a:off x="6626279" y="2869324"/>
            <a:ext cx="1634400" cy="126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Freeform 37"/>
          <p:cNvSpPr>
            <a:spLocks/>
          </p:cNvSpPr>
          <p:nvPr/>
        </p:nvSpPr>
        <p:spPr bwMode="auto">
          <a:xfrm>
            <a:off x="3708400" y="2287588"/>
            <a:ext cx="4951413" cy="1776412"/>
          </a:xfrm>
          <a:custGeom>
            <a:avLst/>
            <a:gdLst>
              <a:gd name="T0" fmla="*/ 2147483647 w 10000"/>
              <a:gd name="T1" fmla="*/ 2147483647 h 10082"/>
              <a:gd name="T2" fmla="*/ 2147483647 w 10000"/>
              <a:gd name="T3" fmla="*/ 2147483647 h 10082"/>
              <a:gd name="T4" fmla="*/ 2147483647 w 10000"/>
              <a:gd name="T5" fmla="*/ 2147483647 h 10082"/>
              <a:gd name="T6" fmla="*/ 2147483647 w 10000"/>
              <a:gd name="T7" fmla="*/ 2147483647 h 10082"/>
              <a:gd name="T8" fmla="*/ 2147483647 w 10000"/>
              <a:gd name="T9" fmla="*/ 2147483647 h 10082"/>
              <a:gd name="T10" fmla="*/ 2147483647 w 10000"/>
              <a:gd name="T11" fmla="*/ 2147483647 h 10082"/>
              <a:gd name="T12" fmla="*/ 2147483647 w 10000"/>
              <a:gd name="T13" fmla="*/ 2147483647 h 10082"/>
              <a:gd name="T14" fmla="*/ 2147483647 w 10000"/>
              <a:gd name="T15" fmla="*/ 2147483647 h 10082"/>
              <a:gd name="T16" fmla="*/ 2147483647 w 10000"/>
              <a:gd name="T17" fmla="*/ 2147483647 h 10082"/>
              <a:gd name="T18" fmla="*/ 2147483647 w 10000"/>
              <a:gd name="T19" fmla="*/ 2147483647 h 10082"/>
              <a:gd name="T20" fmla="*/ 2147483647 w 10000"/>
              <a:gd name="T21" fmla="*/ 2147483647 h 10082"/>
              <a:gd name="T22" fmla="*/ 2147483647 w 10000"/>
              <a:gd name="T23" fmla="*/ 2147483647 h 10082"/>
              <a:gd name="T24" fmla="*/ 2147483647 w 10000"/>
              <a:gd name="T25" fmla="*/ 2147483647 h 10082"/>
              <a:gd name="T26" fmla="*/ 2147483647 w 10000"/>
              <a:gd name="T27" fmla="*/ 2147483647 h 10082"/>
              <a:gd name="T28" fmla="*/ 2147483647 w 10000"/>
              <a:gd name="T29" fmla="*/ 2147483647 h 10082"/>
              <a:gd name="T30" fmla="*/ 2147483647 w 10000"/>
              <a:gd name="T31" fmla="*/ 2147483647 h 10082"/>
              <a:gd name="T32" fmla="*/ 2147483647 w 10000"/>
              <a:gd name="T33" fmla="*/ 2147483647 h 10082"/>
              <a:gd name="T34" fmla="*/ 2147483647 w 10000"/>
              <a:gd name="T35" fmla="*/ 2147483647 h 10082"/>
              <a:gd name="T36" fmla="*/ 2147483647 w 10000"/>
              <a:gd name="T37" fmla="*/ 2147483647 h 10082"/>
              <a:gd name="T38" fmla="*/ 2147483647 w 10000"/>
              <a:gd name="T39" fmla="*/ 2147483647 h 10082"/>
              <a:gd name="T40" fmla="*/ 2147483647 w 10000"/>
              <a:gd name="T41" fmla="*/ 2147483647 h 10082"/>
              <a:gd name="T42" fmla="*/ 2147483647 w 10000"/>
              <a:gd name="T43" fmla="*/ 2147483647 h 10082"/>
              <a:gd name="T44" fmla="*/ 2147483647 w 10000"/>
              <a:gd name="T45" fmla="*/ 2147483647 h 10082"/>
              <a:gd name="T46" fmla="*/ 2147483647 w 10000"/>
              <a:gd name="T47" fmla="*/ 2147483647 h 10082"/>
              <a:gd name="T48" fmla="*/ 2147483647 w 10000"/>
              <a:gd name="T49" fmla="*/ 2147483647 h 100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000"/>
              <a:gd name="T76" fmla="*/ 0 h 10082"/>
              <a:gd name="T77" fmla="*/ 10000 w 10000"/>
              <a:gd name="T78" fmla="*/ 10082 h 1008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noFill/>
          <a:ln w="12700">
            <a:solidFill>
              <a:sysClr val="windowText" lastClr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33" descr="CAN55LL"/>
          <p:cNvPicPr>
            <a:picLocks noChangeAspect="1" noChangeArrowheads="1"/>
          </p:cNvPicPr>
          <p:nvPr/>
        </p:nvPicPr>
        <p:blipFill>
          <a:blip r:embed="rId4" cstate="print"/>
          <a:srcRect b="8843"/>
          <a:stretch>
            <a:fillRect/>
          </a:stretch>
        </p:blipFill>
        <p:spPr bwMode="auto">
          <a:xfrm rot="10800000">
            <a:off x="4077588" y="2890345"/>
            <a:ext cx="1667356" cy="431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3" descr="CAN55LL"/>
          <p:cNvPicPr>
            <a:picLocks noChangeAspect="1" noChangeArrowheads="1"/>
          </p:cNvPicPr>
          <p:nvPr/>
        </p:nvPicPr>
        <p:blipFill>
          <a:blip r:embed="rId4" cstate="print"/>
          <a:srcRect b="9044"/>
          <a:stretch>
            <a:fillRect/>
          </a:stretch>
        </p:blipFill>
        <p:spPr bwMode="auto">
          <a:xfrm rot="10800000">
            <a:off x="6557910" y="2869325"/>
            <a:ext cx="1667356" cy="430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reeform 21"/>
          <p:cNvSpPr>
            <a:spLocks/>
          </p:cNvSpPr>
          <p:nvPr/>
        </p:nvSpPr>
        <p:spPr bwMode="auto">
          <a:xfrm>
            <a:off x="3808413" y="2504141"/>
            <a:ext cx="4778375" cy="1553509"/>
          </a:xfrm>
          <a:custGeom>
            <a:avLst/>
            <a:gdLst>
              <a:gd name="connsiteX0" fmla="*/ 2279 w 10000"/>
              <a:gd name="connsiteY0" fmla="*/ 9896 h 10000"/>
              <a:gd name="connsiteX1" fmla="*/ 1164 w 10000"/>
              <a:gd name="connsiteY1" fmla="*/ 9689 h 10000"/>
              <a:gd name="connsiteX2" fmla="*/ 562 w 10000"/>
              <a:gd name="connsiteY2" fmla="*/ 8032 h 10000"/>
              <a:gd name="connsiteX3" fmla="*/ 215 w 10000"/>
              <a:gd name="connsiteY3" fmla="*/ 5952 h 10000"/>
              <a:gd name="connsiteX4" fmla="*/ 33 w 10000"/>
              <a:gd name="connsiteY4" fmla="*/ 2534 h 10000"/>
              <a:gd name="connsiteX5" fmla="*/ 414 w 10000"/>
              <a:gd name="connsiteY5" fmla="*/ 2040 h 10000"/>
              <a:gd name="connsiteX6" fmla="*/ 725 w 10000"/>
              <a:gd name="connsiteY6" fmla="*/ 382 h 10000"/>
              <a:gd name="connsiteX7" fmla="*/ 1347 w 10000"/>
              <a:gd name="connsiteY7" fmla="*/ 8 h 10000"/>
              <a:gd name="connsiteX8" fmla="*/ 2497 w 10000"/>
              <a:gd name="connsiteY8" fmla="*/ 438 h 10000"/>
              <a:gd name="connsiteX9" fmla="*/ 3757 w 10000"/>
              <a:gd name="connsiteY9" fmla="*/ 8 h 10000"/>
              <a:gd name="connsiteX10" fmla="*/ 4430 w 10000"/>
              <a:gd name="connsiteY10" fmla="*/ 382 h 10000"/>
              <a:gd name="connsiteX11" fmla="*/ 4869 w 10000"/>
              <a:gd name="connsiteY11" fmla="*/ 1769 h 10000"/>
              <a:gd name="connsiteX12" fmla="*/ 5090 w 10000"/>
              <a:gd name="connsiteY12" fmla="*/ 1769 h 10000"/>
              <a:gd name="connsiteX13" fmla="*/ 5581 w 10000"/>
              <a:gd name="connsiteY13" fmla="*/ 494 h 10000"/>
              <a:gd name="connsiteX14" fmla="*/ 6183 w 10000"/>
              <a:gd name="connsiteY14" fmla="*/ 167 h 10000"/>
              <a:gd name="connsiteX15" fmla="*/ 7481 w 10000"/>
              <a:gd name="connsiteY15" fmla="*/ 598 h 10000"/>
              <a:gd name="connsiteX16" fmla="*/ 8795 w 10000"/>
              <a:gd name="connsiteY16" fmla="*/ 279 h 10000"/>
              <a:gd name="connsiteX17" fmla="*/ 9381 w 10000"/>
              <a:gd name="connsiteY17" fmla="*/ 757 h 10000"/>
              <a:gd name="connsiteX18" fmla="*/ 9618 w 10000"/>
              <a:gd name="connsiteY18" fmla="*/ 2143 h 10000"/>
              <a:gd name="connsiteX19" fmla="*/ 9965 w 10000"/>
              <a:gd name="connsiteY19" fmla="*/ 2574 h 10000"/>
              <a:gd name="connsiteX20" fmla="*/ 9836 w 10000"/>
              <a:gd name="connsiteY20" fmla="*/ 5562 h 10000"/>
              <a:gd name="connsiteX21" fmla="*/ 9362 w 10000"/>
              <a:gd name="connsiteY21" fmla="*/ 7960 h 10000"/>
              <a:gd name="connsiteX22" fmla="*/ 8612 w 10000"/>
              <a:gd name="connsiteY22" fmla="*/ 9402 h 10000"/>
              <a:gd name="connsiteX23" fmla="*/ 6276 w 10000"/>
              <a:gd name="connsiteY23" fmla="*/ 9562 h 10000"/>
              <a:gd name="connsiteX24" fmla="*/ 5491 w 10000"/>
              <a:gd name="connsiteY24" fmla="*/ 7482 h 10000"/>
              <a:gd name="connsiteX25" fmla="*/ 5125 w 10000"/>
              <a:gd name="connsiteY25" fmla="*/ 5291 h 10000"/>
              <a:gd name="connsiteX26" fmla="*/ 4834 w 10000"/>
              <a:gd name="connsiteY26" fmla="*/ 5347 h 10000"/>
              <a:gd name="connsiteX27" fmla="*/ 4523 w 10000"/>
              <a:gd name="connsiteY27" fmla="*/ 7108 h 10000"/>
              <a:gd name="connsiteX28" fmla="*/ 3869 w 10000"/>
              <a:gd name="connsiteY28" fmla="*/ 9418 h 10000"/>
              <a:gd name="connsiteX29" fmla="*/ 2279 w 10000"/>
              <a:gd name="connsiteY29" fmla="*/ 9896 h 10000"/>
              <a:gd name="connsiteX0" fmla="*/ 3869 w 10000"/>
              <a:gd name="connsiteY0" fmla="*/ 9418 h 9920"/>
              <a:gd name="connsiteX1" fmla="*/ 1164 w 10000"/>
              <a:gd name="connsiteY1" fmla="*/ 9689 h 9920"/>
              <a:gd name="connsiteX2" fmla="*/ 562 w 10000"/>
              <a:gd name="connsiteY2" fmla="*/ 8032 h 9920"/>
              <a:gd name="connsiteX3" fmla="*/ 215 w 10000"/>
              <a:gd name="connsiteY3" fmla="*/ 5952 h 9920"/>
              <a:gd name="connsiteX4" fmla="*/ 33 w 10000"/>
              <a:gd name="connsiteY4" fmla="*/ 2534 h 9920"/>
              <a:gd name="connsiteX5" fmla="*/ 414 w 10000"/>
              <a:gd name="connsiteY5" fmla="*/ 2040 h 9920"/>
              <a:gd name="connsiteX6" fmla="*/ 725 w 10000"/>
              <a:gd name="connsiteY6" fmla="*/ 382 h 9920"/>
              <a:gd name="connsiteX7" fmla="*/ 1347 w 10000"/>
              <a:gd name="connsiteY7" fmla="*/ 8 h 9920"/>
              <a:gd name="connsiteX8" fmla="*/ 2497 w 10000"/>
              <a:gd name="connsiteY8" fmla="*/ 438 h 9920"/>
              <a:gd name="connsiteX9" fmla="*/ 3757 w 10000"/>
              <a:gd name="connsiteY9" fmla="*/ 8 h 9920"/>
              <a:gd name="connsiteX10" fmla="*/ 4430 w 10000"/>
              <a:gd name="connsiteY10" fmla="*/ 382 h 9920"/>
              <a:gd name="connsiteX11" fmla="*/ 4869 w 10000"/>
              <a:gd name="connsiteY11" fmla="*/ 1769 h 9920"/>
              <a:gd name="connsiteX12" fmla="*/ 5090 w 10000"/>
              <a:gd name="connsiteY12" fmla="*/ 1769 h 9920"/>
              <a:gd name="connsiteX13" fmla="*/ 5581 w 10000"/>
              <a:gd name="connsiteY13" fmla="*/ 494 h 9920"/>
              <a:gd name="connsiteX14" fmla="*/ 6183 w 10000"/>
              <a:gd name="connsiteY14" fmla="*/ 167 h 9920"/>
              <a:gd name="connsiteX15" fmla="*/ 7481 w 10000"/>
              <a:gd name="connsiteY15" fmla="*/ 598 h 9920"/>
              <a:gd name="connsiteX16" fmla="*/ 8795 w 10000"/>
              <a:gd name="connsiteY16" fmla="*/ 279 h 9920"/>
              <a:gd name="connsiteX17" fmla="*/ 9381 w 10000"/>
              <a:gd name="connsiteY17" fmla="*/ 757 h 9920"/>
              <a:gd name="connsiteX18" fmla="*/ 9618 w 10000"/>
              <a:gd name="connsiteY18" fmla="*/ 2143 h 9920"/>
              <a:gd name="connsiteX19" fmla="*/ 9965 w 10000"/>
              <a:gd name="connsiteY19" fmla="*/ 2574 h 9920"/>
              <a:gd name="connsiteX20" fmla="*/ 9836 w 10000"/>
              <a:gd name="connsiteY20" fmla="*/ 5562 h 9920"/>
              <a:gd name="connsiteX21" fmla="*/ 9362 w 10000"/>
              <a:gd name="connsiteY21" fmla="*/ 7960 h 9920"/>
              <a:gd name="connsiteX22" fmla="*/ 8612 w 10000"/>
              <a:gd name="connsiteY22" fmla="*/ 9402 h 9920"/>
              <a:gd name="connsiteX23" fmla="*/ 6276 w 10000"/>
              <a:gd name="connsiteY23" fmla="*/ 9562 h 9920"/>
              <a:gd name="connsiteX24" fmla="*/ 5491 w 10000"/>
              <a:gd name="connsiteY24" fmla="*/ 7482 h 9920"/>
              <a:gd name="connsiteX25" fmla="*/ 5125 w 10000"/>
              <a:gd name="connsiteY25" fmla="*/ 5291 h 9920"/>
              <a:gd name="connsiteX26" fmla="*/ 4834 w 10000"/>
              <a:gd name="connsiteY26" fmla="*/ 5347 h 9920"/>
              <a:gd name="connsiteX27" fmla="*/ 4523 w 10000"/>
              <a:gd name="connsiteY27" fmla="*/ 7108 h 9920"/>
              <a:gd name="connsiteX28" fmla="*/ 3869 w 10000"/>
              <a:gd name="connsiteY28" fmla="*/ 9418 h 9920"/>
              <a:gd name="connsiteX0" fmla="*/ 3869 w 10000"/>
              <a:gd name="connsiteY0" fmla="*/ 9494 h 9960"/>
              <a:gd name="connsiteX1" fmla="*/ 1139 w 10000"/>
              <a:gd name="connsiteY1" fmla="*/ 9061 h 9960"/>
              <a:gd name="connsiteX2" fmla="*/ 562 w 10000"/>
              <a:gd name="connsiteY2" fmla="*/ 8097 h 9960"/>
              <a:gd name="connsiteX3" fmla="*/ 215 w 10000"/>
              <a:gd name="connsiteY3" fmla="*/ 6000 h 9960"/>
              <a:gd name="connsiteX4" fmla="*/ 33 w 10000"/>
              <a:gd name="connsiteY4" fmla="*/ 2554 h 9960"/>
              <a:gd name="connsiteX5" fmla="*/ 414 w 10000"/>
              <a:gd name="connsiteY5" fmla="*/ 2056 h 9960"/>
              <a:gd name="connsiteX6" fmla="*/ 725 w 10000"/>
              <a:gd name="connsiteY6" fmla="*/ 385 h 9960"/>
              <a:gd name="connsiteX7" fmla="*/ 1347 w 10000"/>
              <a:gd name="connsiteY7" fmla="*/ 8 h 9960"/>
              <a:gd name="connsiteX8" fmla="*/ 2497 w 10000"/>
              <a:gd name="connsiteY8" fmla="*/ 442 h 9960"/>
              <a:gd name="connsiteX9" fmla="*/ 3757 w 10000"/>
              <a:gd name="connsiteY9" fmla="*/ 8 h 9960"/>
              <a:gd name="connsiteX10" fmla="*/ 4430 w 10000"/>
              <a:gd name="connsiteY10" fmla="*/ 385 h 9960"/>
              <a:gd name="connsiteX11" fmla="*/ 4869 w 10000"/>
              <a:gd name="connsiteY11" fmla="*/ 1783 h 9960"/>
              <a:gd name="connsiteX12" fmla="*/ 5090 w 10000"/>
              <a:gd name="connsiteY12" fmla="*/ 1783 h 9960"/>
              <a:gd name="connsiteX13" fmla="*/ 5581 w 10000"/>
              <a:gd name="connsiteY13" fmla="*/ 498 h 9960"/>
              <a:gd name="connsiteX14" fmla="*/ 6183 w 10000"/>
              <a:gd name="connsiteY14" fmla="*/ 168 h 9960"/>
              <a:gd name="connsiteX15" fmla="*/ 7481 w 10000"/>
              <a:gd name="connsiteY15" fmla="*/ 603 h 9960"/>
              <a:gd name="connsiteX16" fmla="*/ 8795 w 10000"/>
              <a:gd name="connsiteY16" fmla="*/ 281 h 9960"/>
              <a:gd name="connsiteX17" fmla="*/ 9381 w 10000"/>
              <a:gd name="connsiteY17" fmla="*/ 763 h 9960"/>
              <a:gd name="connsiteX18" fmla="*/ 9618 w 10000"/>
              <a:gd name="connsiteY18" fmla="*/ 2160 h 9960"/>
              <a:gd name="connsiteX19" fmla="*/ 9965 w 10000"/>
              <a:gd name="connsiteY19" fmla="*/ 2595 h 9960"/>
              <a:gd name="connsiteX20" fmla="*/ 9836 w 10000"/>
              <a:gd name="connsiteY20" fmla="*/ 5607 h 9960"/>
              <a:gd name="connsiteX21" fmla="*/ 9362 w 10000"/>
              <a:gd name="connsiteY21" fmla="*/ 8024 h 9960"/>
              <a:gd name="connsiteX22" fmla="*/ 8612 w 10000"/>
              <a:gd name="connsiteY22" fmla="*/ 9478 h 9960"/>
              <a:gd name="connsiteX23" fmla="*/ 6276 w 10000"/>
              <a:gd name="connsiteY23" fmla="*/ 9639 h 9960"/>
              <a:gd name="connsiteX24" fmla="*/ 5491 w 10000"/>
              <a:gd name="connsiteY24" fmla="*/ 7542 h 9960"/>
              <a:gd name="connsiteX25" fmla="*/ 5125 w 10000"/>
              <a:gd name="connsiteY25" fmla="*/ 5334 h 9960"/>
              <a:gd name="connsiteX26" fmla="*/ 4834 w 10000"/>
              <a:gd name="connsiteY26" fmla="*/ 5390 h 9960"/>
              <a:gd name="connsiteX27" fmla="*/ 4523 w 10000"/>
              <a:gd name="connsiteY27" fmla="*/ 7165 h 9960"/>
              <a:gd name="connsiteX28" fmla="*/ 3869 w 10000"/>
              <a:gd name="connsiteY28" fmla="*/ 9494 h 996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57 w 10000"/>
              <a:gd name="connsiteY2" fmla="*/ 6313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769 w 10000"/>
              <a:gd name="connsiteY0" fmla="*/ 8850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9 w 10000"/>
              <a:gd name="connsiteY27" fmla="*/ 8850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1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9624"/>
              <a:gd name="connsiteX1" fmla="*/ 906 w 10000"/>
              <a:gd name="connsiteY1" fmla="*/ 9307 h 9624"/>
              <a:gd name="connsiteX2" fmla="*/ 199 w 10000"/>
              <a:gd name="connsiteY2" fmla="*/ 6182 h 9624"/>
              <a:gd name="connsiteX3" fmla="*/ 33 w 10000"/>
              <a:gd name="connsiteY3" fmla="*/ 2564 h 9624"/>
              <a:gd name="connsiteX4" fmla="*/ 414 w 10000"/>
              <a:gd name="connsiteY4" fmla="*/ 2064 h 9624"/>
              <a:gd name="connsiteX5" fmla="*/ 725 w 10000"/>
              <a:gd name="connsiteY5" fmla="*/ 387 h 9624"/>
              <a:gd name="connsiteX6" fmla="*/ 1347 w 10000"/>
              <a:gd name="connsiteY6" fmla="*/ 8 h 9624"/>
              <a:gd name="connsiteX7" fmla="*/ 2497 w 10000"/>
              <a:gd name="connsiteY7" fmla="*/ 444 h 9624"/>
              <a:gd name="connsiteX8" fmla="*/ 3757 w 10000"/>
              <a:gd name="connsiteY8" fmla="*/ 8 h 9624"/>
              <a:gd name="connsiteX9" fmla="*/ 4430 w 10000"/>
              <a:gd name="connsiteY9" fmla="*/ 387 h 9624"/>
              <a:gd name="connsiteX10" fmla="*/ 4869 w 10000"/>
              <a:gd name="connsiteY10" fmla="*/ 1790 h 9624"/>
              <a:gd name="connsiteX11" fmla="*/ 5090 w 10000"/>
              <a:gd name="connsiteY11" fmla="*/ 1790 h 9624"/>
              <a:gd name="connsiteX12" fmla="*/ 5581 w 10000"/>
              <a:gd name="connsiteY12" fmla="*/ 500 h 9624"/>
              <a:gd name="connsiteX13" fmla="*/ 6183 w 10000"/>
              <a:gd name="connsiteY13" fmla="*/ 169 h 9624"/>
              <a:gd name="connsiteX14" fmla="*/ 7481 w 10000"/>
              <a:gd name="connsiteY14" fmla="*/ 605 h 9624"/>
              <a:gd name="connsiteX15" fmla="*/ 8795 w 10000"/>
              <a:gd name="connsiteY15" fmla="*/ 282 h 9624"/>
              <a:gd name="connsiteX16" fmla="*/ 9381 w 10000"/>
              <a:gd name="connsiteY16" fmla="*/ 766 h 9624"/>
              <a:gd name="connsiteX17" fmla="*/ 9618 w 10000"/>
              <a:gd name="connsiteY17" fmla="*/ 2169 h 9624"/>
              <a:gd name="connsiteX18" fmla="*/ 9965 w 10000"/>
              <a:gd name="connsiteY18" fmla="*/ 2605 h 9624"/>
              <a:gd name="connsiteX19" fmla="*/ 9836 w 10000"/>
              <a:gd name="connsiteY19" fmla="*/ 5630 h 9624"/>
              <a:gd name="connsiteX20" fmla="*/ 9362 w 10000"/>
              <a:gd name="connsiteY20" fmla="*/ 8056 h 9624"/>
              <a:gd name="connsiteX21" fmla="*/ 8612 w 10000"/>
              <a:gd name="connsiteY21" fmla="*/ 9516 h 9624"/>
              <a:gd name="connsiteX22" fmla="*/ 6293 w 10000"/>
              <a:gd name="connsiteY22" fmla="*/ 8707 h 9624"/>
              <a:gd name="connsiteX23" fmla="*/ 5499 w 10000"/>
              <a:gd name="connsiteY23" fmla="*/ 7546 h 9624"/>
              <a:gd name="connsiteX24" fmla="*/ 5092 w 10000"/>
              <a:gd name="connsiteY24" fmla="*/ 5407 h 9624"/>
              <a:gd name="connsiteX25" fmla="*/ 4842 w 10000"/>
              <a:gd name="connsiteY25" fmla="*/ 4966 h 9624"/>
              <a:gd name="connsiteX26" fmla="*/ 4440 w 10000"/>
              <a:gd name="connsiteY26" fmla="*/ 7116 h 9624"/>
              <a:gd name="connsiteX27" fmla="*/ 3769 w 10000"/>
              <a:gd name="connsiteY27" fmla="*/ 9349 h 9624"/>
              <a:gd name="connsiteX0" fmla="*/ 3769 w 10000"/>
              <a:gd name="connsiteY0" fmla="*/ 9714 h 10073"/>
              <a:gd name="connsiteX1" fmla="*/ 906 w 10000"/>
              <a:gd name="connsiteY1" fmla="*/ 9671 h 10073"/>
              <a:gd name="connsiteX2" fmla="*/ 199 w 10000"/>
              <a:gd name="connsiteY2" fmla="*/ 6424 h 10073"/>
              <a:gd name="connsiteX3" fmla="*/ 33 w 10000"/>
              <a:gd name="connsiteY3" fmla="*/ 2664 h 10073"/>
              <a:gd name="connsiteX4" fmla="*/ 414 w 10000"/>
              <a:gd name="connsiteY4" fmla="*/ 2145 h 10073"/>
              <a:gd name="connsiteX5" fmla="*/ 725 w 10000"/>
              <a:gd name="connsiteY5" fmla="*/ 402 h 10073"/>
              <a:gd name="connsiteX6" fmla="*/ 1347 w 10000"/>
              <a:gd name="connsiteY6" fmla="*/ 8 h 10073"/>
              <a:gd name="connsiteX7" fmla="*/ 2497 w 10000"/>
              <a:gd name="connsiteY7" fmla="*/ 461 h 10073"/>
              <a:gd name="connsiteX8" fmla="*/ 3757 w 10000"/>
              <a:gd name="connsiteY8" fmla="*/ 8 h 10073"/>
              <a:gd name="connsiteX9" fmla="*/ 4430 w 10000"/>
              <a:gd name="connsiteY9" fmla="*/ 402 h 10073"/>
              <a:gd name="connsiteX10" fmla="*/ 4869 w 10000"/>
              <a:gd name="connsiteY10" fmla="*/ 1860 h 10073"/>
              <a:gd name="connsiteX11" fmla="*/ 5090 w 10000"/>
              <a:gd name="connsiteY11" fmla="*/ 1860 h 10073"/>
              <a:gd name="connsiteX12" fmla="*/ 5581 w 10000"/>
              <a:gd name="connsiteY12" fmla="*/ 520 h 10073"/>
              <a:gd name="connsiteX13" fmla="*/ 6183 w 10000"/>
              <a:gd name="connsiteY13" fmla="*/ 176 h 10073"/>
              <a:gd name="connsiteX14" fmla="*/ 7481 w 10000"/>
              <a:gd name="connsiteY14" fmla="*/ 629 h 10073"/>
              <a:gd name="connsiteX15" fmla="*/ 8795 w 10000"/>
              <a:gd name="connsiteY15" fmla="*/ 293 h 10073"/>
              <a:gd name="connsiteX16" fmla="*/ 9381 w 10000"/>
              <a:gd name="connsiteY16" fmla="*/ 796 h 10073"/>
              <a:gd name="connsiteX17" fmla="*/ 9618 w 10000"/>
              <a:gd name="connsiteY17" fmla="*/ 2254 h 10073"/>
              <a:gd name="connsiteX18" fmla="*/ 9965 w 10000"/>
              <a:gd name="connsiteY18" fmla="*/ 2707 h 10073"/>
              <a:gd name="connsiteX19" fmla="*/ 9836 w 10000"/>
              <a:gd name="connsiteY19" fmla="*/ 5850 h 10073"/>
              <a:gd name="connsiteX20" fmla="*/ 9362 w 10000"/>
              <a:gd name="connsiteY20" fmla="*/ 8371 h 10073"/>
              <a:gd name="connsiteX21" fmla="*/ 8612 w 10000"/>
              <a:gd name="connsiteY21" fmla="*/ 9888 h 10073"/>
              <a:gd name="connsiteX22" fmla="*/ 6034 w 10000"/>
              <a:gd name="connsiteY22" fmla="*/ 9483 h 10073"/>
              <a:gd name="connsiteX23" fmla="*/ 5499 w 10000"/>
              <a:gd name="connsiteY23" fmla="*/ 7841 h 10073"/>
              <a:gd name="connsiteX24" fmla="*/ 5092 w 10000"/>
              <a:gd name="connsiteY24" fmla="*/ 5618 h 10073"/>
              <a:gd name="connsiteX25" fmla="*/ 4842 w 10000"/>
              <a:gd name="connsiteY25" fmla="*/ 5160 h 10073"/>
              <a:gd name="connsiteX26" fmla="*/ 4440 w 10000"/>
              <a:gd name="connsiteY26" fmla="*/ 7394 h 10073"/>
              <a:gd name="connsiteX27" fmla="*/ 3769 w 10000"/>
              <a:gd name="connsiteY27" fmla="*/ 9714 h 10073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9753"/>
              <a:gd name="connsiteX1" fmla="*/ 906 w 10000"/>
              <a:gd name="connsiteY1" fmla="*/ 9671 h 9753"/>
              <a:gd name="connsiteX2" fmla="*/ 199 w 10000"/>
              <a:gd name="connsiteY2" fmla="*/ 6424 h 9753"/>
              <a:gd name="connsiteX3" fmla="*/ 33 w 10000"/>
              <a:gd name="connsiteY3" fmla="*/ 2664 h 9753"/>
              <a:gd name="connsiteX4" fmla="*/ 414 w 10000"/>
              <a:gd name="connsiteY4" fmla="*/ 2145 h 9753"/>
              <a:gd name="connsiteX5" fmla="*/ 725 w 10000"/>
              <a:gd name="connsiteY5" fmla="*/ 402 h 9753"/>
              <a:gd name="connsiteX6" fmla="*/ 1347 w 10000"/>
              <a:gd name="connsiteY6" fmla="*/ 8 h 9753"/>
              <a:gd name="connsiteX7" fmla="*/ 2497 w 10000"/>
              <a:gd name="connsiteY7" fmla="*/ 461 h 9753"/>
              <a:gd name="connsiteX8" fmla="*/ 3757 w 10000"/>
              <a:gd name="connsiteY8" fmla="*/ 8 h 9753"/>
              <a:gd name="connsiteX9" fmla="*/ 4430 w 10000"/>
              <a:gd name="connsiteY9" fmla="*/ 402 h 9753"/>
              <a:gd name="connsiteX10" fmla="*/ 4869 w 10000"/>
              <a:gd name="connsiteY10" fmla="*/ 1860 h 9753"/>
              <a:gd name="connsiteX11" fmla="*/ 5090 w 10000"/>
              <a:gd name="connsiteY11" fmla="*/ 1860 h 9753"/>
              <a:gd name="connsiteX12" fmla="*/ 5581 w 10000"/>
              <a:gd name="connsiteY12" fmla="*/ 520 h 9753"/>
              <a:gd name="connsiteX13" fmla="*/ 6183 w 10000"/>
              <a:gd name="connsiteY13" fmla="*/ 176 h 9753"/>
              <a:gd name="connsiteX14" fmla="*/ 7481 w 10000"/>
              <a:gd name="connsiteY14" fmla="*/ 629 h 9753"/>
              <a:gd name="connsiteX15" fmla="*/ 8795 w 10000"/>
              <a:gd name="connsiteY15" fmla="*/ 293 h 9753"/>
              <a:gd name="connsiteX16" fmla="*/ 9381 w 10000"/>
              <a:gd name="connsiteY16" fmla="*/ 796 h 9753"/>
              <a:gd name="connsiteX17" fmla="*/ 9618 w 10000"/>
              <a:gd name="connsiteY17" fmla="*/ 2254 h 9753"/>
              <a:gd name="connsiteX18" fmla="*/ 9965 w 10000"/>
              <a:gd name="connsiteY18" fmla="*/ 2707 h 9753"/>
              <a:gd name="connsiteX19" fmla="*/ 9836 w 10000"/>
              <a:gd name="connsiteY19" fmla="*/ 5850 h 9753"/>
              <a:gd name="connsiteX20" fmla="*/ 9362 w 10000"/>
              <a:gd name="connsiteY20" fmla="*/ 8371 h 9753"/>
              <a:gd name="connsiteX21" fmla="*/ 8637 w 10000"/>
              <a:gd name="connsiteY21" fmla="*/ 9343 h 9753"/>
              <a:gd name="connsiteX22" fmla="*/ 6059 w 10000"/>
              <a:gd name="connsiteY22" fmla="*/ 9428 h 9753"/>
              <a:gd name="connsiteX23" fmla="*/ 5499 w 10000"/>
              <a:gd name="connsiteY23" fmla="*/ 7841 h 9753"/>
              <a:gd name="connsiteX24" fmla="*/ 5092 w 10000"/>
              <a:gd name="connsiteY24" fmla="*/ 5618 h 9753"/>
              <a:gd name="connsiteX25" fmla="*/ 4842 w 10000"/>
              <a:gd name="connsiteY25" fmla="*/ 5160 h 9753"/>
              <a:gd name="connsiteX26" fmla="*/ 4440 w 10000"/>
              <a:gd name="connsiteY26" fmla="*/ 7394 h 9753"/>
              <a:gd name="connsiteX27" fmla="*/ 3769 w 10000"/>
              <a:gd name="connsiteY27" fmla="*/ 9714 h 9753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514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42 w 9948"/>
              <a:gd name="connsiteY0" fmla="*/ 9953 h 9971"/>
              <a:gd name="connsiteX1" fmla="*/ 879 w 9948"/>
              <a:gd name="connsiteY1" fmla="*/ 9909 h 9971"/>
              <a:gd name="connsiteX2" fmla="*/ 172 w 9948"/>
              <a:gd name="connsiteY2" fmla="*/ 6580 h 9971"/>
              <a:gd name="connsiteX3" fmla="*/ 6 w 9948"/>
              <a:gd name="connsiteY3" fmla="*/ 2724 h 9971"/>
              <a:gd name="connsiteX4" fmla="*/ 387 w 9948"/>
              <a:gd name="connsiteY4" fmla="*/ 2192 h 9971"/>
              <a:gd name="connsiteX5" fmla="*/ 698 w 9948"/>
              <a:gd name="connsiteY5" fmla="*/ 405 h 9971"/>
              <a:gd name="connsiteX6" fmla="*/ 1320 w 9948"/>
              <a:gd name="connsiteY6" fmla="*/ 1 h 9971"/>
              <a:gd name="connsiteX7" fmla="*/ 2470 w 9948"/>
              <a:gd name="connsiteY7" fmla="*/ 466 h 9971"/>
              <a:gd name="connsiteX8" fmla="*/ 3730 w 9948"/>
              <a:gd name="connsiteY8" fmla="*/ 1 h 9971"/>
              <a:gd name="connsiteX9" fmla="*/ 4403 w 9948"/>
              <a:gd name="connsiteY9" fmla="*/ 405 h 9971"/>
              <a:gd name="connsiteX10" fmla="*/ 4842 w 9948"/>
              <a:gd name="connsiteY10" fmla="*/ 1900 h 9971"/>
              <a:gd name="connsiteX11" fmla="*/ 5063 w 9948"/>
              <a:gd name="connsiteY11" fmla="*/ 1900 h 9971"/>
              <a:gd name="connsiteX12" fmla="*/ 5554 w 9948"/>
              <a:gd name="connsiteY12" fmla="*/ 526 h 9971"/>
              <a:gd name="connsiteX13" fmla="*/ 6156 w 9948"/>
              <a:gd name="connsiteY13" fmla="*/ 173 h 9971"/>
              <a:gd name="connsiteX14" fmla="*/ 7454 w 9948"/>
              <a:gd name="connsiteY14" fmla="*/ 638 h 9971"/>
              <a:gd name="connsiteX15" fmla="*/ 8768 w 9948"/>
              <a:gd name="connsiteY15" fmla="*/ 293 h 9971"/>
              <a:gd name="connsiteX16" fmla="*/ 9354 w 9948"/>
              <a:gd name="connsiteY16" fmla="*/ 809 h 9971"/>
              <a:gd name="connsiteX17" fmla="*/ 9591 w 9948"/>
              <a:gd name="connsiteY17" fmla="*/ 2304 h 9971"/>
              <a:gd name="connsiteX18" fmla="*/ 9938 w 9948"/>
              <a:gd name="connsiteY18" fmla="*/ 2769 h 9971"/>
              <a:gd name="connsiteX19" fmla="*/ 9792 w 9948"/>
              <a:gd name="connsiteY19" fmla="*/ 5767 h 9971"/>
              <a:gd name="connsiteX20" fmla="*/ 8935 w 9948"/>
              <a:gd name="connsiteY20" fmla="*/ 9741 h 9971"/>
              <a:gd name="connsiteX21" fmla="*/ 6032 w 9948"/>
              <a:gd name="connsiteY21" fmla="*/ 9660 h 9971"/>
              <a:gd name="connsiteX22" fmla="*/ 5472 w 9948"/>
              <a:gd name="connsiteY22" fmla="*/ 8033 h 9971"/>
              <a:gd name="connsiteX23" fmla="*/ 5007 w 9948"/>
              <a:gd name="connsiteY23" fmla="*/ 5585 h 9971"/>
              <a:gd name="connsiteX24" fmla="*/ 4731 w 9948"/>
              <a:gd name="connsiteY24" fmla="*/ 5619 h 9971"/>
              <a:gd name="connsiteX25" fmla="*/ 4451 w 9948"/>
              <a:gd name="connsiteY25" fmla="*/ 8004 h 9971"/>
              <a:gd name="connsiteX26" fmla="*/ 3742 w 9948"/>
              <a:gd name="connsiteY26" fmla="*/ 9953 h 9971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756 w 10000"/>
              <a:gd name="connsiteY24" fmla="*/ 563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4987 w 10000"/>
              <a:gd name="connsiteY23" fmla="*/ 6667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3762" y="9982"/>
                </a:moveTo>
                <a:cubicBezTo>
                  <a:pt x="3114" y="10022"/>
                  <a:pt x="1454" y="9991"/>
                  <a:pt x="884" y="9938"/>
                </a:cubicBezTo>
                <a:cubicBezTo>
                  <a:pt x="607" y="9088"/>
                  <a:pt x="404" y="8145"/>
                  <a:pt x="173" y="6599"/>
                </a:cubicBezTo>
                <a:cubicBezTo>
                  <a:pt x="85" y="5607"/>
                  <a:pt x="-27" y="3440"/>
                  <a:pt x="6" y="2732"/>
                </a:cubicBezTo>
                <a:cubicBezTo>
                  <a:pt x="38" y="2026"/>
                  <a:pt x="274" y="2587"/>
                  <a:pt x="389" y="2198"/>
                </a:cubicBezTo>
                <a:cubicBezTo>
                  <a:pt x="505" y="1811"/>
                  <a:pt x="546" y="768"/>
                  <a:pt x="702" y="406"/>
                </a:cubicBezTo>
                <a:cubicBezTo>
                  <a:pt x="858" y="44"/>
                  <a:pt x="1030" y="-7"/>
                  <a:pt x="1327" y="1"/>
                </a:cubicBezTo>
                <a:cubicBezTo>
                  <a:pt x="1622" y="10"/>
                  <a:pt x="2081" y="467"/>
                  <a:pt x="2483" y="467"/>
                </a:cubicBezTo>
                <a:cubicBezTo>
                  <a:pt x="2886" y="467"/>
                  <a:pt x="3426" y="10"/>
                  <a:pt x="3749" y="1"/>
                </a:cubicBezTo>
                <a:cubicBezTo>
                  <a:pt x="4073" y="-7"/>
                  <a:pt x="4240" y="87"/>
                  <a:pt x="4426" y="406"/>
                </a:cubicBezTo>
                <a:cubicBezTo>
                  <a:pt x="4613" y="725"/>
                  <a:pt x="4758" y="1656"/>
                  <a:pt x="4867" y="1906"/>
                </a:cubicBezTo>
                <a:cubicBezTo>
                  <a:pt x="4977" y="2155"/>
                  <a:pt x="4972" y="2138"/>
                  <a:pt x="5089" y="1906"/>
                </a:cubicBezTo>
                <a:cubicBezTo>
                  <a:pt x="5207" y="1673"/>
                  <a:pt x="5399" y="819"/>
                  <a:pt x="5583" y="528"/>
                </a:cubicBezTo>
                <a:cubicBezTo>
                  <a:pt x="5766" y="235"/>
                  <a:pt x="5871" y="156"/>
                  <a:pt x="6188" y="174"/>
                </a:cubicBezTo>
                <a:cubicBezTo>
                  <a:pt x="6506" y="191"/>
                  <a:pt x="7055" y="622"/>
                  <a:pt x="7493" y="640"/>
                </a:cubicBezTo>
                <a:cubicBezTo>
                  <a:pt x="7931" y="656"/>
                  <a:pt x="8496" y="269"/>
                  <a:pt x="8814" y="294"/>
                </a:cubicBezTo>
                <a:cubicBezTo>
                  <a:pt x="9131" y="320"/>
                  <a:pt x="9266" y="476"/>
                  <a:pt x="9403" y="811"/>
                </a:cubicBezTo>
                <a:cubicBezTo>
                  <a:pt x="9540" y="1147"/>
                  <a:pt x="9543" y="1984"/>
                  <a:pt x="9641" y="2311"/>
                </a:cubicBezTo>
                <a:cubicBezTo>
                  <a:pt x="9740" y="2639"/>
                  <a:pt x="9954" y="2163"/>
                  <a:pt x="9990" y="2777"/>
                </a:cubicBezTo>
                <a:cubicBezTo>
                  <a:pt x="10025" y="3388"/>
                  <a:pt x="9970" y="4697"/>
                  <a:pt x="9843" y="5784"/>
                </a:cubicBezTo>
                <a:cubicBezTo>
                  <a:pt x="9683" y="7118"/>
                  <a:pt x="9473" y="8596"/>
                  <a:pt x="8982" y="9769"/>
                </a:cubicBezTo>
                <a:cubicBezTo>
                  <a:pt x="8371" y="9809"/>
                  <a:pt x="6610" y="9814"/>
                  <a:pt x="6064" y="9688"/>
                </a:cubicBezTo>
                <a:cubicBezTo>
                  <a:pt x="5697" y="9011"/>
                  <a:pt x="5581" y="8788"/>
                  <a:pt x="5402" y="8285"/>
                </a:cubicBezTo>
                <a:cubicBezTo>
                  <a:pt x="5223" y="7782"/>
                  <a:pt x="5079" y="7299"/>
                  <a:pt x="4987" y="6667"/>
                </a:cubicBezTo>
                <a:cubicBezTo>
                  <a:pt x="4904" y="6232"/>
                  <a:pt x="4891" y="6185"/>
                  <a:pt x="4855" y="6345"/>
                </a:cubicBezTo>
                <a:cubicBezTo>
                  <a:pt x="4765" y="6912"/>
                  <a:pt x="4692" y="7128"/>
                  <a:pt x="4474" y="8027"/>
                </a:cubicBezTo>
                <a:cubicBezTo>
                  <a:pt x="4265" y="8859"/>
                  <a:pt x="4185" y="9169"/>
                  <a:pt x="3762" y="9982"/>
                </a:cubicBezTo>
                <a:close/>
              </a:path>
            </a:pathLst>
          </a:custGeom>
          <a:gradFill rotWithShape="1">
            <a:gsLst>
              <a:gs pos="52000">
                <a:sysClr val="windowText" lastClr="000000">
                  <a:lumMod val="75000"/>
                </a:sysClr>
              </a:gs>
              <a:gs pos="7001">
                <a:sysClr val="windowText" lastClr="000000">
                  <a:lumMod val="50000"/>
                </a:sysClr>
              </a:gs>
              <a:gs pos="32001">
                <a:sysClr val="window" lastClr="FFFFFF"/>
              </a:gs>
              <a:gs pos="44000">
                <a:sysClr val="windowText" lastClr="000000">
                  <a:lumMod val="85000"/>
                </a:sysClr>
              </a:gs>
              <a:gs pos="85001">
                <a:sysClr val="window" lastClr="FFFFFF"/>
              </a:gs>
              <a:gs pos="100000">
                <a:srgbClr val="E6E6E6"/>
              </a:gs>
            </a:gsLst>
            <a:lin ang="18900000" scaled="0"/>
          </a:gradFill>
          <a:ln w="12700" cmpd="sng">
            <a:noFill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굴림" pitchFamily="50" charset="-127"/>
            </a:endParaRPr>
          </a:p>
        </p:txBody>
      </p:sp>
      <p:pic>
        <p:nvPicPr>
          <p:cNvPr id="32" name="Picture 27" descr="CBC55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58"/>
          <a:stretch>
            <a:fillRect/>
          </a:stretch>
        </p:blipFill>
        <p:spPr bwMode="auto">
          <a:xfrm>
            <a:off x="6626225" y="2868613"/>
            <a:ext cx="1635125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7" descr="CBC55BL"/>
          <p:cNvPicPr>
            <a:picLocks noChangeAspect="1" noChangeArrowheads="1"/>
          </p:cNvPicPr>
          <p:nvPr/>
        </p:nvPicPr>
        <p:blipFill>
          <a:blip r:embed="rId3" cstate="print"/>
          <a:srcRect t="62172"/>
          <a:stretch>
            <a:fillRect/>
          </a:stretch>
        </p:blipFill>
        <p:spPr bwMode="auto">
          <a:xfrm>
            <a:off x="4145870" y="2858595"/>
            <a:ext cx="1634400" cy="13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3950" y="8402"/>
                  <a:pt x="5236" y="10727"/>
                  <a:pt x="6341" y="8775"/>
                </a:cubicBezTo>
                <a:cubicBezTo>
                  <a:pt x="7302" y="7900"/>
                  <a:pt x="7601" y="8186"/>
                  <a:pt x="8099" y="8274"/>
                </a:cubicBezTo>
                <a:cubicBezTo>
                  <a:pt x="8807" y="87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Porcelain build-up</a:t>
            </a:r>
          </a:p>
        </p:txBody>
      </p:sp>
      <p:pic>
        <p:nvPicPr>
          <p:cNvPr id="16" name="Picture 27" descr="CBC55BL"/>
          <p:cNvPicPr>
            <a:picLocks noChangeAspect="1" noChangeArrowheads="1"/>
          </p:cNvPicPr>
          <p:nvPr/>
        </p:nvPicPr>
        <p:blipFill>
          <a:blip r:embed="rId3" cstate="print"/>
          <a:srcRect t="62172"/>
          <a:stretch>
            <a:fillRect/>
          </a:stretch>
        </p:blipFill>
        <p:spPr bwMode="auto">
          <a:xfrm>
            <a:off x="4145870" y="2858814"/>
            <a:ext cx="1634400" cy="13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7" descr="CBC55BL"/>
          <p:cNvPicPr>
            <a:picLocks noChangeAspect="1" noChangeArrowheads="1"/>
          </p:cNvPicPr>
          <p:nvPr/>
        </p:nvPicPr>
        <p:blipFill>
          <a:blip r:embed="rId3" cstate="print"/>
          <a:srcRect t="63458"/>
          <a:stretch>
            <a:fillRect/>
          </a:stretch>
        </p:blipFill>
        <p:spPr bwMode="auto">
          <a:xfrm>
            <a:off x="6626279" y="2869324"/>
            <a:ext cx="1634400" cy="126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65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78000"/>
            <a:ext cx="279805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Freeform 37"/>
          <p:cNvSpPr>
            <a:spLocks/>
          </p:cNvSpPr>
          <p:nvPr/>
        </p:nvSpPr>
        <p:spPr bwMode="auto">
          <a:xfrm>
            <a:off x="3708400" y="2287588"/>
            <a:ext cx="4951413" cy="1776412"/>
          </a:xfrm>
          <a:custGeom>
            <a:avLst/>
            <a:gdLst>
              <a:gd name="T0" fmla="*/ 858 w 3738"/>
              <a:gd name="T1" fmla="*/ 1418 h 1437"/>
              <a:gd name="T2" fmla="*/ 463 w 3738"/>
              <a:gd name="T3" fmla="*/ 1384 h 1437"/>
              <a:gd name="T4" fmla="*/ 215 w 3738"/>
              <a:gd name="T5" fmla="*/ 1170 h 1437"/>
              <a:gd name="T6" fmla="*/ 54 w 3738"/>
              <a:gd name="T7" fmla="*/ 835 h 1437"/>
              <a:gd name="T8" fmla="*/ 7 w 3738"/>
              <a:gd name="T9" fmla="*/ 427 h 1437"/>
              <a:gd name="T10" fmla="*/ 94 w 3738"/>
              <a:gd name="T11" fmla="*/ 159 h 1437"/>
              <a:gd name="T12" fmla="*/ 262 w 3738"/>
              <a:gd name="T13" fmla="*/ 25 h 1437"/>
              <a:gd name="T14" fmla="*/ 499 w 3738"/>
              <a:gd name="T15" fmla="*/ 10 h 1437"/>
              <a:gd name="T16" fmla="*/ 931 w 3738"/>
              <a:gd name="T17" fmla="*/ 70 h 1437"/>
              <a:gd name="T18" fmla="*/ 1405 w 3738"/>
              <a:gd name="T19" fmla="*/ 10 h 1437"/>
              <a:gd name="T20" fmla="*/ 1682 w 3738"/>
              <a:gd name="T21" fmla="*/ 51 h 1437"/>
              <a:gd name="T22" fmla="*/ 1869 w 3738"/>
              <a:gd name="T23" fmla="*/ 192 h 1437"/>
              <a:gd name="T24" fmla="*/ 2070 w 3738"/>
              <a:gd name="T25" fmla="*/ 45 h 1437"/>
              <a:gd name="T26" fmla="*/ 2291 w 3738"/>
              <a:gd name="T27" fmla="*/ 11 h 1437"/>
              <a:gd name="T28" fmla="*/ 2804 w 3738"/>
              <a:gd name="T29" fmla="*/ 93 h 1437"/>
              <a:gd name="T30" fmla="*/ 3296 w 3738"/>
              <a:gd name="T31" fmla="*/ 31 h 1437"/>
              <a:gd name="T32" fmla="*/ 3523 w 3738"/>
              <a:gd name="T33" fmla="*/ 65 h 1437"/>
              <a:gd name="T34" fmla="*/ 3651 w 3738"/>
              <a:gd name="T35" fmla="*/ 179 h 1437"/>
              <a:gd name="T36" fmla="*/ 3731 w 3738"/>
              <a:gd name="T37" fmla="*/ 433 h 1437"/>
              <a:gd name="T38" fmla="*/ 3691 w 3738"/>
              <a:gd name="T39" fmla="*/ 802 h 1437"/>
              <a:gd name="T40" fmla="*/ 3523 w 3738"/>
              <a:gd name="T41" fmla="*/ 1137 h 1437"/>
              <a:gd name="T42" fmla="*/ 3162 w 3738"/>
              <a:gd name="T43" fmla="*/ 1391 h 1437"/>
              <a:gd name="T44" fmla="*/ 2432 w 3738"/>
              <a:gd name="T45" fmla="*/ 1411 h 1437"/>
              <a:gd name="T46" fmla="*/ 2144 w 3738"/>
              <a:gd name="T47" fmla="*/ 1297 h 1437"/>
              <a:gd name="T48" fmla="*/ 1970 w 3738"/>
              <a:gd name="T49" fmla="*/ 1110 h 1437"/>
              <a:gd name="T50" fmla="*/ 1869 w 3738"/>
              <a:gd name="T51" fmla="*/ 982 h 1437"/>
              <a:gd name="T52" fmla="*/ 1755 w 3738"/>
              <a:gd name="T53" fmla="*/ 1090 h 1437"/>
              <a:gd name="T54" fmla="*/ 1568 w 3738"/>
              <a:gd name="T55" fmla="*/ 1277 h 1437"/>
              <a:gd name="T56" fmla="*/ 1347 w 3738"/>
              <a:gd name="T57" fmla="*/ 1398 h 1437"/>
              <a:gd name="T58" fmla="*/ 858 w 3738"/>
              <a:gd name="T59" fmla="*/ 1418 h 14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738"/>
              <a:gd name="T91" fmla="*/ 0 h 1437"/>
              <a:gd name="T92" fmla="*/ 3738 w 3738"/>
              <a:gd name="T93" fmla="*/ 1437 h 1437"/>
              <a:gd name="connsiteX0" fmla="*/ 2295 w 10000"/>
              <a:gd name="connsiteY0" fmla="*/ 9868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28" fmla="*/ 2295 w 10000"/>
              <a:gd name="connsiteY28" fmla="*/ 9868 h 10000"/>
              <a:gd name="connsiteX0" fmla="*/ 4195 w 10000"/>
              <a:gd name="connsiteY0" fmla="*/ 8887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4195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57 w 10000"/>
              <a:gd name="connsiteY25" fmla="*/ 645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9866"/>
              <a:gd name="connsiteX1" fmla="*/ 1055 w 10000"/>
              <a:gd name="connsiteY1" fmla="*/ 8872 h 9866"/>
              <a:gd name="connsiteX2" fmla="*/ 144 w 10000"/>
              <a:gd name="connsiteY2" fmla="*/ 5811 h 9866"/>
              <a:gd name="connsiteX3" fmla="*/ 19 w 10000"/>
              <a:gd name="connsiteY3" fmla="*/ 2971 h 9866"/>
              <a:gd name="connsiteX4" fmla="*/ 251 w 10000"/>
              <a:gd name="connsiteY4" fmla="*/ 1106 h 9866"/>
              <a:gd name="connsiteX5" fmla="*/ 701 w 10000"/>
              <a:gd name="connsiteY5" fmla="*/ 174 h 9866"/>
              <a:gd name="connsiteX6" fmla="*/ 1335 w 10000"/>
              <a:gd name="connsiteY6" fmla="*/ 70 h 9866"/>
              <a:gd name="connsiteX7" fmla="*/ 2491 w 10000"/>
              <a:gd name="connsiteY7" fmla="*/ 487 h 9866"/>
              <a:gd name="connsiteX8" fmla="*/ 3759 w 10000"/>
              <a:gd name="connsiteY8" fmla="*/ 70 h 9866"/>
              <a:gd name="connsiteX9" fmla="*/ 4500 w 10000"/>
              <a:gd name="connsiteY9" fmla="*/ 355 h 9866"/>
              <a:gd name="connsiteX10" fmla="*/ 5000 w 10000"/>
              <a:gd name="connsiteY10" fmla="*/ 1336 h 9866"/>
              <a:gd name="connsiteX11" fmla="*/ 5538 w 10000"/>
              <a:gd name="connsiteY11" fmla="*/ 313 h 9866"/>
              <a:gd name="connsiteX12" fmla="*/ 6129 w 10000"/>
              <a:gd name="connsiteY12" fmla="*/ 77 h 9866"/>
              <a:gd name="connsiteX13" fmla="*/ 7501 w 10000"/>
              <a:gd name="connsiteY13" fmla="*/ 647 h 9866"/>
              <a:gd name="connsiteX14" fmla="*/ 8818 w 10000"/>
              <a:gd name="connsiteY14" fmla="*/ 216 h 9866"/>
              <a:gd name="connsiteX15" fmla="*/ 9425 w 10000"/>
              <a:gd name="connsiteY15" fmla="*/ 452 h 9866"/>
              <a:gd name="connsiteX16" fmla="*/ 9767 w 10000"/>
              <a:gd name="connsiteY16" fmla="*/ 1246 h 9866"/>
              <a:gd name="connsiteX17" fmla="*/ 9981 w 10000"/>
              <a:gd name="connsiteY17" fmla="*/ 3013 h 9866"/>
              <a:gd name="connsiteX18" fmla="*/ 9874 w 10000"/>
              <a:gd name="connsiteY18" fmla="*/ 5581 h 9866"/>
              <a:gd name="connsiteX19" fmla="*/ 9425 w 10000"/>
              <a:gd name="connsiteY19" fmla="*/ 7912 h 9866"/>
              <a:gd name="connsiteX20" fmla="*/ 8459 w 10000"/>
              <a:gd name="connsiteY20" fmla="*/ 9680 h 9866"/>
              <a:gd name="connsiteX21" fmla="*/ 5736 w 10000"/>
              <a:gd name="connsiteY21" fmla="*/ 9026 h 9866"/>
              <a:gd name="connsiteX22" fmla="*/ 5270 w 10000"/>
              <a:gd name="connsiteY22" fmla="*/ 7724 h 9866"/>
              <a:gd name="connsiteX23" fmla="*/ 4935 w 10000"/>
              <a:gd name="connsiteY23" fmla="*/ 6129 h 9866"/>
              <a:gd name="connsiteX24" fmla="*/ 4576 w 10000"/>
              <a:gd name="connsiteY24" fmla="*/ 7287 h 9866"/>
              <a:gd name="connsiteX25" fmla="*/ 3850 w 10000"/>
              <a:gd name="connsiteY25" fmla="*/ 8887 h 9866"/>
              <a:gd name="connsiteX0" fmla="*/ 3850 w 10000"/>
              <a:gd name="connsiteY0" fmla="*/ 9008 h 9479"/>
              <a:gd name="connsiteX1" fmla="*/ 1055 w 10000"/>
              <a:gd name="connsiteY1" fmla="*/ 8992 h 9479"/>
              <a:gd name="connsiteX2" fmla="*/ 144 w 10000"/>
              <a:gd name="connsiteY2" fmla="*/ 5890 h 9479"/>
              <a:gd name="connsiteX3" fmla="*/ 19 w 10000"/>
              <a:gd name="connsiteY3" fmla="*/ 3011 h 9479"/>
              <a:gd name="connsiteX4" fmla="*/ 251 w 10000"/>
              <a:gd name="connsiteY4" fmla="*/ 1121 h 9479"/>
              <a:gd name="connsiteX5" fmla="*/ 701 w 10000"/>
              <a:gd name="connsiteY5" fmla="*/ 176 h 9479"/>
              <a:gd name="connsiteX6" fmla="*/ 1335 w 10000"/>
              <a:gd name="connsiteY6" fmla="*/ 71 h 9479"/>
              <a:gd name="connsiteX7" fmla="*/ 2491 w 10000"/>
              <a:gd name="connsiteY7" fmla="*/ 494 h 9479"/>
              <a:gd name="connsiteX8" fmla="*/ 3759 w 10000"/>
              <a:gd name="connsiteY8" fmla="*/ 71 h 9479"/>
              <a:gd name="connsiteX9" fmla="*/ 4500 w 10000"/>
              <a:gd name="connsiteY9" fmla="*/ 360 h 9479"/>
              <a:gd name="connsiteX10" fmla="*/ 5000 w 10000"/>
              <a:gd name="connsiteY10" fmla="*/ 1354 h 9479"/>
              <a:gd name="connsiteX11" fmla="*/ 5538 w 10000"/>
              <a:gd name="connsiteY11" fmla="*/ 317 h 9479"/>
              <a:gd name="connsiteX12" fmla="*/ 6129 w 10000"/>
              <a:gd name="connsiteY12" fmla="*/ 78 h 9479"/>
              <a:gd name="connsiteX13" fmla="*/ 7501 w 10000"/>
              <a:gd name="connsiteY13" fmla="*/ 656 h 9479"/>
              <a:gd name="connsiteX14" fmla="*/ 8818 w 10000"/>
              <a:gd name="connsiteY14" fmla="*/ 219 h 9479"/>
              <a:gd name="connsiteX15" fmla="*/ 9425 w 10000"/>
              <a:gd name="connsiteY15" fmla="*/ 458 h 9479"/>
              <a:gd name="connsiteX16" fmla="*/ 9767 w 10000"/>
              <a:gd name="connsiteY16" fmla="*/ 1263 h 9479"/>
              <a:gd name="connsiteX17" fmla="*/ 9981 w 10000"/>
              <a:gd name="connsiteY17" fmla="*/ 3054 h 9479"/>
              <a:gd name="connsiteX18" fmla="*/ 9874 w 10000"/>
              <a:gd name="connsiteY18" fmla="*/ 5657 h 9479"/>
              <a:gd name="connsiteX19" fmla="*/ 9425 w 10000"/>
              <a:gd name="connsiteY19" fmla="*/ 8019 h 9479"/>
              <a:gd name="connsiteX20" fmla="*/ 8880 w 10000"/>
              <a:gd name="connsiteY20" fmla="*/ 8849 h 9479"/>
              <a:gd name="connsiteX21" fmla="*/ 5736 w 10000"/>
              <a:gd name="connsiteY21" fmla="*/ 9149 h 9479"/>
              <a:gd name="connsiteX22" fmla="*/ 5270 w 10000"/>
              <a:gd name="connsiteY22" fmla="*/ 7829 h 9479"/>
              <a:gd name="connsiteX23" fmla="*/ 4935 w 10000"/>
              <a:gd name="connsiteY23" fmla="*/ 6212 h 9479"/>
              <a:gd name="connsiteX24" fmla="*/ 4576 w 10000"/>
              <a:gd name="connsiteY24" fmla="*/ 7386 h 9479"/>
              <a:gd name="connsiteX25" fmla="*/ 3850 w 10000"/>
              <a:gd name="connsiteY25" fmla="*/ 9008 h 9479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9681"/>
              <a:gd name="connsiteX1" fmla="*/ 1055 w 10000"/>
              <a:gd name="connsiteY1" fmla="*/ 9486 h 9681"/>
              <a:gd name="connsiteX2" fmla="*/ 144 w 10000"/>
              <a:gd name="connsiteY2" fmla="*/ 6214 h 9681"/>
              <a:gd name="connsiteX3" fmla="*/ 19 w 10000"/>
              <a:gd name="connsiteY3" fmla="*/ 3176 h 9681"/>
              <a:gd name="connsiteX4" fmla="*/ 251 w 10000"/>
              <a:gd name="connsiteY4" fmla="*/ 1183 h 9681"/>
              <a:gd name="connsiteX5" fmla="*/ 701 w 10000"/>
              <a:gd name="connsiteY5" fmla="*/ 186 h 9681"/>
              <a:gd name="connsiteX6" fmla="*/ 1335 w 10000"/>
              <a:gd name="connsiteY6" fmla="*/ 75 h 9681"/>
              <a:gd name="connsiteX7" fmla="*/ 2491 w 10000"/>
              <a:gd name="connsiteY7" fmla="*/ 521 h 9681"/>
              <a:gd name="connsiteX8" fmla="*/ 3759 w 10000"/>
              <a:gd name="connsiteY8" fmla="*/ 75 h 9681"/>
              <a:gd name="connsiteX9" fmla="*/ 4500 w 10000"/>
              <a:gd name="connsiteY9" fmla="*/ 380 h 9681"/>
              <a:gd name="connsiteX10" fmla="*/ 5000 w 10000"/>
              <a:gd name="connsiteY10" fmla="*/ 1428 h 9681"/>
              <a:gd name="connsiteX11" fmla="*/ 5538 w 10000"/>
              <a:gd name="connsiteY11" fmla="*/ 334 h 9681"/>
              <a:gd name="connsiteX12" fmla="*/ 6129 w 10000"/>
              <a:gd name="connsiteY12" fmla="*/ 82 h 9681"/>
              <a:gd name="connsiteX13" fmla="*/ 7501 w 10000"/>
              <a:gd name="connsiteY13" fmla="*/ 692 h 9681"/>
              <a:gd name="connsiteX14" fmla="*/ 8818 w 10000"/>
              <a:gd name="connsiteY14" fmla="*/ 231 h 9681"/>
              <a:gd name="connsiteX15" fmla="*/ 9425 w 10000"/>
              <a:gd name="connsiteY15" fmla="*/ 483 h 9681"/>
              <a:gd name="connsiteX16" fmla="*/ 9767 w 10000"/>
              <a:gd name="connsiteY16" fmla="*/ 1332 h 9681"/>
              <a:gd name="connsiteX17" fmla="*/ 9981 w 10000"/>
              <a:gd name="connsiteY17" fmla="*/ 3222 h 9681"/>
              <a:gd name="connsiteX18" fmla="*/ 9874 w 10000"/>
              <a:gd name="connsiteY18" fmla="*/ 5968 h 9681"/>
              <a:gd name="connsiteX19" fmla="*/ 8880 w 10000"/>
              <a:gd name="connsiteY19" fmla="*/ 9335 h 9681"/>
              <a:gd name="connsiteX20" fmla="*/ 6082 w 10000"/>
              <a:gd name="connsiteY20" fmla="*/ 9333 h 9681"/>
              <a:gd name="connsiteX21" fmla="*/ 5270 w 10000"/>
              <a:gd name="connsiteY21" fmla="*/ 8259 h 9681"/>
              <a:gd name="connsiteX22" fmla="*/ 4935 w 10000"/>
              <a:gd name="connsiteY22" fmla="*/ 6553 h 9681"/>
              <a:gd name="connsiteX23" fmla="*/ 4576 w 10000"/>
              <a:gd name="connsiteY23" fmla="*/ 7792 h 9681"/>
              <a:gd name="connsiteX24" fmla="*/ 3850 w 10000"/>
              <a:gd name="connsiteY24" fmla="*/ 9503 h 9681"/>
              <a:gd name="connsiteX0" fmla="*/ 3850 w 10000"/>
              <a:gd name="connsiteY0" fmla="*/ 9816 h 9872"/>
              <a:gd name="connsiteX1" fmla="*/ 1055 w 10000"/>
              <a:gd name="connsiteY1" fmla="*/ 9799 h 9872"/>
              <a:gd name="connsiteX2" fmla="*/ 144 w 10000"/>
              <a:gd name="connsiteY2" fmla="*/ 6419 h 9872"/>
              <a:gd name="connsiteX3" fmla="*/ 19 w 10000"/>
              <a:gd name="connsiteY3" fmla="*/ 3281 h 9872"/>
              <a:gd name="connsiteX4" fmla="*/ 251 w 10000"/>
              <a:gd name="connsiteY4" fmla="*/ 1222 h 9872"/>
              <a:gd name="connsiteX5" fmla="*/ 701 w 10000"/>
              <a:gd name="connsiteY5" fmla="*/ 192 h 9872"/>
              <a:gd name="connsiteX6" fmla="*/ 1335 w 10000"/>
              <a:gd name="connsiteY6" fmla="*/ 77 h 9872"/>
              <a:gd name="connsiteX7" fmla="*/ 2491 w 10000"/>
              <a:gd name="connsiteY7" fmla="*/ 538 h 9872"/>
              <a:gd name="connsiteX8" fmla="*/ 3759 w 10000"/>
              <a:gd name="connsiteY8" fmla="*/ 77 h 9872"/>
              <a:gd name="connsiteX9" fmla="*/ 4500 w 10000"/>
              <a:gd name="connsiteY9" fmla="*/ 393 h 9872"/>
              <a:gd name="connsiteX10" fmla="*/ 5000 w 10000"/>
              <a:gd name="connsiteY10" fmla="*/ 1475 h 9872"/>
              <a:gd name="connsiteX11" fmla="*/ 5538 w 10000"/>
              <a:gd name="connsiteY11" fmla="*/ 345 h 9872"/>
              <a:gd name="connsiteX12" fmla="*/ 6129 w 10000"/>
              <a:gd name="connsiteY12" fmla="*/ 85 h 9872"/>
              <a:gd name="connsiteX13" fmla="*/ 7501 w 10000"/>
              <a:gd name="connsiteY13" fmla="*/ 715 h 9872"/>
              <a:gd name="connsiteX14" fmla="*/ 8818 w 10000"/>
              <a:gd name="connsiteY14" fmla="*/ 239 h 9872"/>
              <a:gd name="connsiteX15" fmla="*/ 9425 w 10000"/>
              <a:gd name="connsiteY15" fmla="*/ 499 h 9872"/>
              <a:gd name="connsiteX16" fmla="*/ 9767 w 10000"/>
              <a:gd name="connsiteY16" fmla="*/ 1376 h 9872"/>
              <a:gd name="connsiteX17" fmla="*/ 9981 w 10000"/>
              <a:gd name="connsiteY17" fmla="*/ 3328 h 9872"/>
              <a:gd name="connsiteX18" fmla="*/ 9874 w 10000"/>
              <a:gd name="connsiteY18" fmla="*/ 6165 h 9872"/>
              <a:gd name="connsiteX19" fmla="*/ 8880 w 10000"/>
              <a:gd name="connsiteY19" fmla="*/ 9643 h 9872"/>
              <a:gd name="connsiteX20" fmla="*/ 6082 w 10000"/>
              <a:gd name="connsiteY20" fmla="*/ 9641 h 9872"/>
              <a:gd name="connsiteX21" fmla="*/ 5270 w 10000"/>
              <a:gd name="connsiteY21" fmla="*/ 8531 h 9872"/>
              <a:gd name="connsiteX22" fmla="*/ 4935 w 10000"/>
              <a:gd name="connsiteY22" fmla="*/ 6769 h 9872"/>
              <a:gd name="connsiteX23" fmla="*/ 4576 w 10000"/>
              <a:gd name="connsiteY23" fmla="*/ 8049 h 9872"/>
              <a:gd name="connsiteX24" fmla="*/ 3850 w 10000"/>
              <a:gd name="connsiteY24" fmla="*/ 9816 h 9872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270 w 10000"/>
              <a:gd name="connsiteY21" fmla="*/ 8642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30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10046 h 10103"/>
              <a:gd name="connsiteX1" fmla="*/ 1055 w 10000"/>
              <a:gd name="connsiteY1" fmla="*/ 10029 h 10103"/>
              <a:gd name="connsiteX2" fmla="*/ 144 w 10000"/>
              <a:gd name="connsiteY2" fmla="*/ 6605 h 10103"/>
              <a:gd name="connsiteX3" fmla="*/ 19 w 10000"/>
              <a:gd name="connsiteY3" fmla="*/ 3427 h 10103"/>
              <a:gd name="connsiteX4" fmla="*/ 251 w 10000"/>
              <a:gd name="connsiteY4" fmla="*/ 1341 h 10103"/>
              <a:gd name="connsiteX5" fmla="*/ 701 w 10000"/>
              <a:gd name="connsiteY5" fmla="*/ 297 h 10103"/>
              <a:gd name="connsiteX6" fmla="*/ 1335 w 10000"/>
              <a:gd name="connsiteY6" fmla="*/ 181 h 10103"/>
              <a:gd name="connsiteX7" fmla="*/ 2491 w 10000"/>
              <a:gd name="connsiteY7" fmla="*/ 648 h 10103"/>
              <a:gd name="connsiteX8" fmla="*/ 3759 w 10000"/>
              <a:gd name="connsiteY8" fmla="*/ 181 h 10103"/>
              <a:gd name="connsiteX9" fmla="*/ 4500 w 10000"/>
              <a:gd name="connsiteY9" fmla="*/ 501 h 10103"/>
              <a:gd name="connsiteX10" fmla="*/ 4968 w 10000"/>
              <a:gd name="connsiteY10" fmla="*/ 1627 h 10103"/>
              <a:gd name="connsiteX11" fmla="*/ 5430 w 10000"/>
              <a:gd name="connsiteY11" fmla="*/ 422 h 10103"/>
              <a:gd name="connsiteX12" fmla="*/ 6140 w 10000"/>
              <a:gd name="connsiteY12" fmla="*/ 68 h 10103"/>
              <a:gd name="connsiteX13" fmla="*/ 7501 w 10000"/>
              <a:gd name="connsiteY13" fmla="*/ 827 h 10103"/>
              <a:gd name="connsiteX14" fmla="*/ 8818 w 10000"/>
              <a:gd name="connsiteY14" fmla="*/ 345 h 10103"/>
              <a:gd name="connsiteX15" fmla="*/ 9425 w 10000"/>
              <a:gd name="connsiteY15" fmla="*/ 608 h 10103"/>
              <a:gd name="connsiteX16" fmla="*/ 9767 w 10000"/>
              <a:gd name="connsiteY16" fmla="*/ 1497 h 10103"/>
              <a:gd name="connsiteX17" fmla="*/ 9981 w 10000"/>
              <a:gd name="connsiteY17" fmla="*/ 3474 h 10103"/>
              <a:gd name="connsiteX18" fmla="*/ 9874 w 10000"/>
              <a:gd name="connsiteY18" fmla="*/ 6348 h 10103"/>
              <a:gd name="connsiteX19" fmla="*/ 8880 w 10000"/>
              <a:gd name="connsiteY19" fmla="*/ 9871 h 10103"/>
              <a:gd name="connsiteX20" fmla="*/ 6039 w 10000"/>
              <a:gd name="connsiteY20" fmla="*/ 9808 h 10103"/>
              <a:gd name="connsiteX21" fmla="*/ 5378 w 10000"/>
              <a:gd name="connsiteY21" fmla="*/ 8623 h 10103"/>
              <a:gd name="connsiteX22" fmla="*/ 4935 w 10000"/>
              <a:gd name="connsiteY22" fmla="*/ 6960 h 10103"/>
              <a:gd name="connsiteX23" fmla="*/ 4576 w 10000"/>
              <a:gd name="connsiteY23" fmla="*/ 8256 h 10103"/>
              <a:gd name="connsiteX24" fmla="*/ 3850 w 10000"/>
              <a:gd name="connsiteY24" fmla="*/ 10046 h 10103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818 w 10000"/>
              <a:gd name="connsiteY14" fmla="*/ 324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764 w 10000"/>
              <a:gd name="connsiteY14" fmla="*/ 172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gradFill flip="none" rotWithShape="1">
            <a:gsLst>
              <a:gs pos="23000">
                <a:srgbClr val="4472C4">
                  <a:lumMod val="60000"/>
                  <a:lumOff val="40000"/>
                </a:srgbClr>
              </a:gs>
              <a:gs pos="51000">
                <a:srgbClr val="ED7D31">
                  <a:lumMod val="40000"/>
                  <a:lumOff val="60000"/>
                </a:srgbClr>
              </a:gs>
              <a:gs pos="100000">
                <a:srgbClr val="ED7D31">
                  <a:lumMod val="60000"/>
                  <a:lumOff val="40000"/>
                </a:srgbClr>
              </a:gs>
            </a:gsLst>
            <a:lin ang="5400000" scaled="1"/>
            <a:tileRect/>
          </a:gradFill>
          <a:ln w="12700">
            <a:noFill/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33" descr="CAN55LL"/>
          <p:cNvPicPr>
            <a:picLocks noChangeAspect="1" noChangeArrowheads="1"/>
          </p:cNvPicPr>
          <p:nvPr/>
        </p:nvPicPr>
        <p:blipFill>
          <a:blip r:embed="rId5" cstate="print"/>
          <a:srcRect b="8843"/>
          <a:stretch>
            <a:fillRect/>
          </a:stretch>
        </p:blipFill>
        <p:spPr bwMode="auto">
          <a:xfrm rot="10800000">
            <a:off x="4077588" y="2890345"/>
            <a:ext cx="1667356" cy="431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3" descr="CAN55LL"/>
          <p:cNvPicPr>
            <a:picLocks noChangeAspect="1" noChangeArrowheads="1"/>
          </p:cNvPicPr>
          <p:nvPr/>
        </p:nvPicPr>
        <p:blipFill>
          <a:blip r:embed="rId5" cstate="print"/>
          <a:srcRect b="9044"/>
          <a:stretch>
            <a:fillRect/>
          </a:stretch>
        </p:blipFill>
        <p:spPr bwMode="auto">
          <a:xfrm rot="10800000">
            <a:off x="6557910" y="2869325"/>
            <a:ext cx="1667356" cy="430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reeform 37"/>
          <p:cNvSpPr>
            <a:spLocks/>
          </p:cNvSpPr>
          <p:nvPr/>
        </p:nvSpPr>
        <p:spPr bwMode="auto">
          <a:xfrm>
            <a:off x="3776663" y="2457451"/>
            <a:ext cx="4829175" cy="1601788"/>
          </a:xfrm>
          <a:custGeom>
            <a:avLst/>
            <a:gdLst>
              <a:gd name="T0" fmla="*/ 858 w 3738"/>
              <a:gd name="T1" fmla="*/ 1418 h 1437"/>
              <a:gd name="T2" fmla="*/ 463 w 3738"/>
              <a:gd name="T3" fmla="*/ 1384 h 1437"/>
              <a:gd name="T4" fmla="*/ 215 w 3738"/>
              <a:gd name="T5" fmla="*/ 1170 h 1437"/>
              <a:gd name="T6" fmla="*/ 54 w 3738"/>
              <a:gd name="T7" fmla="*/ 835 h 1437"/>
              <a:gd name="T8" fmla="*/ 7 w 3738"/>
              <a:gd name="T9" fmla="*/ 427 h 1437"/>
              <a:gd name="T10" fmla="*/ 94 w 3738"/>
              <a:gd name="T11" fmla="*/ 159 h 1437"/>
              <a:gd name="T12" fmla="*/ 262 w 3738"/>
              <a:gd name="T13" fmla="*/ 25 h 1437"/>
              <a:gd name="T14" fmla="*/ 499 w 3738"/>
              <a:gd name="T15" fmla="*/ 10 h 1437"/>
              <a:gd name="T16" fmla="*/ 931 w 3738"/>
              <a:gd name="T17" fmla="*/ 70 h 1437"/>
              <a:gd name="T18" fmla="*/ 1405 w 3738"/>
              <a:gd name="T19" fmla="*/ 10 h 1437"/>
              <a:gd name="T20" fmla="*/ 1682 w 3738"/>
              <a:gd name="T21" fmla="*/ 51 h 1437"/>
              <a:gd name="T22" fmla="*/ 1869 w 3738"/>
              <a:gd name="T23" fmla="*/ 192 h 1437"/>
              <a:gd name="T24" fmla="*/ 2070 w 3738"/>
              <a:gd name="T25" fmla="*/ 45 h 1437"/>
              <a:gd name="T26" fmla="*/ 2291 w 3738"/>
              <a:gd name="T27" fmla="*/ 11 h 1437"/>
              <a:gd name="T28" fmla="*/ 2804 w 3738"/>
              <a:gd name="T29" fmla="*/ 93 h 1437"/>
              <a:gd name="T30" fmla="*/ 3296 w 3738"/>
              <a:gd name="T31" fmla="*/ 31 h 1437"/>
              <a:gd name="T32" fmla="*/ 3523 w 3738"/>
              <a:gd name="T33" fmla="*/ 65 h 1437"/>
              <a:gd name="T34" fmla="*/ 3651 w 3738"/>
              <a:gd name="T35" fmla="*/ 179 h 1437"/>
              <a:gd name="T36" fmla="*/ 3731 w 3738"/>
              <a:gd name="T37" fmla="*/ 433 h 1437"/>
              <a:gd name="T38" fmla="*/ 3691 w 3738"/>
              <a:gd name="T39" fmla="*/ 802 h 1437"/>
              <a:gd name="T40" fmla="*/ 3523 w 3738"/>
              <a:gd name="T41" fmla="*/ 1137 h 1437"/>
              <a:gd name="T42" fmla="*/ 3162 w 3738"/>
              <a:gd name="T43" fmla="*/ 1391 h 1437"/>
              <a:gd name="T44" fmla="*/ 2432 w 3738"/>
              <a:gd name="T45" fmla="*/ 1411 h 1437"/>
              <a:gd name="T46" fmla="*/ 2144 w 3738"/>
              <a:gd name="T47" fmla="*/ 1297 h 1437"/>
              <a:gd name="T48" fmla="*/ 1970 w 3738"/>
              <a:gd name="T49" fmla="*/ 1110 h 1437"/>
              <a:gd name="T50" fmla="*/ 1869 w 3738"/>
              <a:gd name="T51" fmla="*/ 982 h 1437"/>
              <a:gd name="T52" fmla="*/ 1755 w 3738"/>
              <a:gd name="T53" fmla="*/ 1090 h 1437"/>
              <a:gd name="T54" fmla="*/ 1568 w 3738"/>
              <a:gd name="T55" fmla="*/ 1277 h 1437"/>
              <a:gd name="T56" fmla="*/ 1347 w 3738"/>
              <a:gd name="T57" fmla="*/ 1398 h 1437"/>
              <a:gd name="T58" fmla="*/ 858 w 3738"/>
              <a:gd name="T59" fmla="*/ 1418 h 14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738"/>
              <a:gd name="T91" fmla="*/ 0 h 1437"/>
              <a:gd name="T92" fmla="*/ 3738 w 3738"/>
              <a:gd name="T93" fmla="*/ 1437 h 1437"/>
              <a:gd name="connsiteX0" fmla="*/ 2295 w 10000"/>
              <a:gd name="connsiteY0" fmla="*/ 9868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28" fmla="*/ 2295 w 10000"/>
              <a:gd name="connsiteY28" fmla="*/ 9868 h 10000"/>
              <a:gd name="connsiteX0" fmla="*/ 4195 w 10000"/>
              <a:gd name="connsiteY0" fmla="*/ 8887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4195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57 w 10000"/>
              <a:gd name="connsiteY25" fmla="*/ 645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9866"/>
              <a:gd name="connsiteX1" fmla="*/ 1055 w 10000"/>
              <a:gd name="connsiteY1" fmla="*/ 8872 h 9866"/>
              <a:gd name="connsiteX2" fmla="*/ 144 w 10000"/>
              <a:gd name="connsiteY2" fmla="*/ 5811 h 9866"/>
              <a:gd name="connsiteX3" fmla="*/ 19 w 10000"/>
              <a:gd name="connsiteY3" fmla="*/ 2971 h 9866"/>
              <a:gd name="connsiteX4" fmla="*/ 251 w 10000"/>
              <a:gd name="connsiteY4" fmla="*/ 1106 h 9866"/>
              <a:gd name="connsiteX5" fmla="*/ 701 w 10000"/>
              <a:gd name="connsiteY5" fmla="*/ 174 h 9866"/>
              <a:gd name="connsiteX6" fmla="*/ 1335 w 10000"/>
              <a:gd name="connsiteY6" fmla="*/ 70 h 9866"/>
              <a:gd name="connsiteX7" fmla="*/ 2491 w 10000"/>
              <a:gd name="connsiteY7" fmla="*/ 487 h 9866"/>
              <a:gd name="connsiteX8" fmla="*/ 3759 w 10000"/>
              <a:gd name="connsiteY8" fmla="*/ 70 h 9866"/>
              <a:gd name="connsiteX9" fmla="*/ 4500 w 10000"/>
              <a:gd name="connsiteY9" fmla="*/ 355 h 9866"/>
              <a:gd name="connsiteX10" fmla="*/ 5000 w 10000"/>
              <a:gd name="connsiteY10" fmla="*/ 1336 h 9866"/>
              <a:gd name="connsiteX11" fmla="*/ 5538 w 10000"/>
              <a:gd name="connsiteY11" fmla="*/ 313 h 9866"/>
              <a:gd name="connsiteX12" fmla="*/ 6129 w 10000"/>
              <a:gd name="connsiteY12" fmla="*/ 77 h 9866"/>
              <a:gd name="connsiteX13" fmla="*/ 7501 w 10000"/>
              <a:gd name="connsiteY13" fmla="*/ 647 h 9866"/>
              <a:gd name="connsiteX14" fmla="*/ 8818 w 10000"/>
              <a:gd name="connsiteY14" fmla="*/ 216 h 9866"/>
              <a:gd name="connsiteX15" fmla="*/ 9425 w 10000"/>
              <a:gd name="connsiteY15" fmla="*/ 452 h 9866"/>
              <a:gd name="connsiteX16" fmla="*/ 9767 w 10000"/>
              <a:gd name="connsiteY16" fmla="*/ 1246 h 9866"/>
              <a:gd name="connsiteX17" fmla="*/ 9981 w 10000"/>
              <a:gd name="connsiteY17" fmla="*/ 3013 h 9866"/>
              <a:gd name="connsiteX18" fmla="*/ 9874 w 10000"/>
              <a:gd name="connsiteY18" fmla="*/ 5581 h 9866"/>
              <a:gd name="connsiteX19" fmla="*/ 9425 w 10000"/>
              <a:gd name="connsiteY19" fmla="*/ 7912 h 9866"/>
              <a:gd name="connsiteX20" fmla="*/ 8459 w 10000"/>
              <a:gd name="connsiteY20" fmla="*/ 9680 h 9866"/>
              <a:gd name="connsiteX21" fmla="*/ 5736 w 10000"/>
              <a:gd name="connsiteY21" fmla="*/ 9026 h 9866"/>
              <a:gd name="connsiteX22" fmla="*/ 5270 w 10000"/>
              <a:gd name="connsiteY22" fmla="*/ 7724 h 9866"/>
              <a:gd name="connsiteX23" fmla="*/ 4935 w 10000"/>
              <a:gd name="connsiteY23" fmla="*/ 6129 h 9866"/>
              <a:gd name="connsiteX24" fmla="*/ 4576 w 10000"/>
              <a:gd name="connsiteY24" fmla="*/ 7287 h 9866"/>
              <a:gd name="connsiteX25" fmla="*/ 3850 w 10000"/>
              <a:gd name="connsiteY25" fmla="*/ 8887 h 9866"/>
              <a:gd name="connsiteX0" fmla="*/ 3850 w 10000"/>
              <a:gd name="connsiteY0" fmla="*/ 9008 h 9479"/>
              <a:gd name="connsiteX1" fmla="*/ 1055 w 10000"/>
              <a:gd name="connsiteY1" fmla="*/ 8992 h 9479"/>
              <a:gd name="connsiteX2" fmla="*/ 144 w 10000"/>
              <a:gd name="connsiteY2" fmla="*/ 5890 h 9479"/>
              <a:gd name="connsiteX3" fmla="*/ 19 w 10000"/>
              <a:gd name="connsiteY3" fmla="*/ 3011 h 9479"/>
              <a:gd name="connsiteX4" fmla="*/ 251 w 10000"/>
              <a:gd name="connsiteY4" fmla="*/ 1121 h 9479"/>
              <a:gd name="connsiteX5" fmla="*/ 701 w 10000"/>
              <a:gd name="connsiteY5" fmla="*/ 176 h 9479"/>
              <a:gd name="connsiteX6" fmla="*/ 1335 w 10000"/>
              <a:gd name="connsiteY6" fmla="*/ 71 h 9479"/>
              <a:gd name="connsiteX7" fmla="*/ 2491 w 10000"/>
              <a:gd name="connsiteY7" fmla="*/ 494 h 9479"/>
              <a:gd name="connsiteX8" fmla="*/ 3759 w 10000"/>
              <a:gd name="connsiteY8" fmla="*/ 71 h 9479"/>
              <a:gd name="connsiteX9" fmla="*/ 4500 w 10000"/>
              <a:gd name="connsiteY9" fmla="*/ 360 h 9479"/>
              <a:gd name="connsiteX10" fmla="*/ 5000 w 10000"/>
              <a:gd name="connsiteY10" fmla="*/ 1354 h 9479"/>
              <a:gd name="connsiteX11" fmla="*/ 5538 w 10000"/>
              <a:gd name="connsiteY11" fmla="*/ 317 h 9479"/>
              <a:gd name="connsiteX12" fmla="*/ 6129 w 10000"/>
              <a:gd name="connsiteY12" fmla="*/ 78 h 9479"/>
              <a:gd name="connsiteX13" fmla="*/ 7501 w 10000"/>
              <a:gd name="connsiteY13" fmla="*/ 656 h 9479"/>
              <a:gd name="connsiteX14" fmla="*/ 8818 w 10000"/>
              <a:gd name="connsiteY14" fmla="*/ 219 h 9479"/>
              <a:gd name="connsiteX15" fmla="*/ 9425 w 10000"/>
              <a:gd name="connsiteY15" fmla="*/ 458 h 9479"/>
              <a:gd name="connsiteX16" fmla="*/ 9767 w 10000"/>
              <a:gd name="connsiteY16" fmla="*/ 1263 h 9479"/>
              <a:gd name="connsiteX17" fmla="*/ 9981 w 10000"/>
              <a:gd name="connsiteY17" fmla="*/ 3054 h 9479"/>
              <a:gd name="connsiteX18" fmla="*/ 9874 w 10000"/>
              <a:gd name="connsiteY18" fmla="*/ 5657 h 9479"/>
              <a:gd name="connsiteX19" fmla="*/ 9425 w 10000"/>
              <a:gd name="connsiteY19" fmla="*/ 8019 h 9479"/>
              <a:gd name="connsiteX20" fmla="*/ 8880 w 10000"/>
              <a:gd name="connsiteY20" fmla="*/ 8849 h 9479"/>
              <a:gd name="connsiteX21" fmla="*/ 5736 w 10000"/>
              <a:gd name="connsiteY21" fmla="*/ 9149 h 9479"/>
              <a:gd name="connsiteX22" fmla="*/ 5270 w 10000"/>
              <a:gd name="connsiteY22" fmla="*/ 7829 h 9479"/>
              <a:gd name="connsiteX23" fmla="*/ 4935 w 10000"/>
              <a:gd name="connsiteY23" fmla="*/ 6212 h 9479"/>
              <a:gd name="connsiteX24" fmla="*/ 4576 w 10000"/>
              <a:gd name="connsiteY24" fmla="*/ 7386 h 9479"/>
              <a:gd name="connsiteX25" fmla="*/ 3850 w 10000"/>
              <a:gd name="connsiteY25" fmla="*/ 9008 h 9479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9681"/>
              <a:gd name="connsiteX1" fmla="*/ 1055 w 10000"/>
              <a:gd name="connsiteY1" fmla="*/ 9486 h 9681"/>
              <a:gd name="connsiteX2" fmla="*/ 144 w 10000"/>
              <a:gd name="connsiteY2" fmla="*/ 6214 h 9681"/>
              <a:gd name="connsiteX3" fmla="*/ 19 w 10000"/>
              <a:gd name="connsiteY3" fmla="*/ 3176 h 9681"/>
              <a:gd name="connsiteX4" fmla="*/ 251 w 10000"/>
              <a:gd name="connsiteY4" fmla="*/ 1183 h 9681"/>
              <a:gd name="connsiteX5" fmla="*/ 701 w 10000"/>
              <a:gd name="connsiteY5" fmla="*/ 186 h 9681"/>
              <a:gd name="connsiteX6" fmla="*/ 1335 w 10000"/>
              <a:gd name="connsiteY6" fmla="*/ 75 h 9681"/>
              <a:gd name="connsiteX7" fmla="*/ 2491 w 10000"/>
              <a:gd name="connsiteY7" fmla="*/ 521 h 9681"/>
              <a:gd name="connsiteX8" fmla="*/ 3759 w 10000"/>
              <a:gd name="connsiteY8" fmla="*/ 75 h 9681"/>
              <a:gd name="connsiteX9" fmla="*/ 4500 w 10000"/>
              <a:gd name="connsiteY9" fmla="*/ 380 h 9681"/>
              <a:gd name="connsiteX10" fmla="*/ 5000 w 10000"/>
              <a:gd name="connsiteY10" fmla="*/ 1428 h 9681"/>
              <a:gd name="connsiteX11" fmla="*/ 5538 w 10000"/>
              <a:gd name="connsiteY11" fmla="*/ 334 h 9681"/>
              <a:gd name="connsiteX12" fmla="*/ 6129 w 10000"/>
              <a:gd name="connsiteY12" fmla="*/ 82 h 9681"/>
              <a:gd name="connsiteX13" fmla="*/ 7501 w 10000"/>
              <a:gd name="connsiteY13" fmla="*/ 692 h 9681"/>
              <a:gd name="connsiteX14" fmla="*/ 8818 w 10000"/>
              <a:gd name="connsiteY14" fmla="*/ 231 h 9681"/>
              <a:gd name="connsiteX15" fmla="*/ 9425 w 10000"/>
              <a:gd name="connsiteY15" fmla="*/ 483 h 9681"/>
              <a:gd name="connsiteX16" fmla="*/ 9767 w 10000"/>
              <a:gd name="connsiteY16" fmla="*/ 1332 h 9681"/>
              <a:gd name="connsiteX17" fmla="*/ 9981 w 10000"/>
              <a:gd name="connsiteY17" fmla="*/ 3222 h 9681"/>
              <a:gd name="connsiteX18" fmla="*/ 9874 w 10000"/>
              <a:gd name="connsiteY18" fmla="*/ 5968 h 9681"/>
              <a:gd name="connsiteX19" fmla="*/ 8880 w 10000"/>
              <a:gd name="connsiteY19" fmla="*/ 9335 h 9681"/>
              <a:gd name="connsiteX20" fmla="*/ 6082 w 10000"/>
              <a:gd name="connsiteY20" fmla="*/ 9333 h 9681"/>
              <a:gd name="connsiteX21" fmla="*/ 5270 w 10000"/>
              <a:gd name="connsiteY21" fmla="*/ 8259 h 9681"/>
              <a:gd name="connsiteX22" fmla="*/ 4935 w 10000"/>
              <a:gd name="connsiteY22" fmla="*/ 6553 h 9681"/>
              <a:gd name="connsiteX23" fmla="*/ 4576 w 10000"/>
              <a:gd name="connsiteY23" fmla="*/ 7792 h 9681"/>
              <a:gd name="connsiteX24" fmla="*/ 3850 w 10000"/>
              <a:gd name="connsiteY24" fmla="*/ 9503 h 9681"/>
              <a:gd name="connsiteX0" fmla="*/ 3850 w 10000"/>
              <a:gd name="connsiteY0" fmla="*/ 9816 h 9872"/>
              <a:gd name="connsiteX1" fmla="*/ 1055 w 10000"/>
              <a:gd name="connsiteY1" fmla="*/ 9799 h 9872"/>
              <a:gd name="connsiteX2" fmla="*/ 144 w 10000"/>
              <a:gd name="connsiteY2" fmla="*/ 6419 h 9872"/>
              <a:gd name="connsiteX3" fmla="*/ 19 w 10000"/>
              <a:gd name="connsiteY3" fmla="*/ 3281 h 9872"/>
              <a:gd name="connsiteX4" fmla="*/ 251 w 10000"/>
              <a:gd name="connsiteY4" fmla="*/ 1222 h 9872"/>
              <a:gd name="connsiteX5" fmla="*/ 701 w 10000"/>
              <a:gd name="connsiteY5" fmla="*/ 192 h 9872"/>
              <a:gd name="connsiteX6" fmla="*/ 1335 w 10000"/>
              <a:gd name="connsiteY6" fmla="*/ 77 h 9872"/>
              <a:gd name="connsiteX7" fmla="*/ 2491 w 10000"/>
              <a:gd name="connsiteY7" fmla="*/ 538 h 9872"/>
              <a:gd name="connsiteX8" fmla="*/ 3759 w 10000"/>
              <a:gd name="connsiteY8" fmla="*/ 77 h 9872"/>
              <a:gd name="connsiteX9" fmla="*/ 4500 w 10000"/>
              <a:gd name="connsiteY9" fmla="*/ 393 h 9872"/>
              <a:gd name="connsiteX10" fmla="*/ 5000 w 10000"/>
              <a:gd name="connsiteY10" fmla="*/ 1475 h 9872"/>
              <a:gd name="connsiteX11" fmla="*/ 5538 w 10000"/>
              <a:gd name="connsiteY11" fmla="*/ 345 h 9872"/>
              <a:gd name="connsiteX12" fmla="*/ 6129 w 10000"/>
              <a:gd name="connsiteY12" fmla="*/ 85 h 9872"/>
              <a:gd name="connsiteX13" fmla="*/ 7501 w 10000"/>
              <a:gd name="connsiteY13" fmla="*/ 715 h 9872"/>
              <a:gd name="connsiteX14" fmla="*/ 8818 w 10000"/>
              <a:gd name="connsiteY14" fmla="*/ 239 h 9872"/>
              <a:gd name="connsiteX15" fmla="*/ 9425 w 10000"/>
              <a:gd name="connsiteY15" fmla="*/ 499 h 9872"/>
              <a:gd name="connsiteX16" fmla="*/ 9767 w 10000"/>
              <a:gd name="connsiteY16" fmla="*/ 1376 h 9872"/>
              <a:gd name="connsiteX17" fmla="*/ 9981 w 10000"/>
              <a:gd name="connsiteY17" fmla="*/ 3328 h 9872"/>
              <a:gd name="connsiteX18" fmla="*/ 9874 w 10000"/>
              <a:gd name="connsiteY18" fmla="*/ 6165 h 9872"/>
              <a:gd name="connsiteX19" fmla="*/ 8880 w 10000"/>
              <a:gd name="connsiteY19" fmla="*/ 9643 h 9872"/>
              <a:gd name="connsiteX20" fmla="*/ 6082 w 10000"/>
              <a:gd name="connsiteY20" fmla="*/ 9641 h 9872"/>
              <a:gd name="connsiteX21" fmla="*/ 5270 w 10000"/>
              <a:gd name="connsiteY21" fmla="*/ 8531 h 9872"/>
              <a:gd name="connsiteX22" fmla="*/ 4935 w 10000"/>
              <a:gd name="connsiteY22" fmla="*/ 6769 h 9872"/>
              <a:gd name="connsiteX23" fmla="*/ 4576 w 10000"/>
              <a:gd name="connsiteY23" fmla="*/ 8049 h 9872"/>
              <a:gd name="connsiteX24" fmla="*/ 3850 w 10000"/>
              <a:gd name="connsiteY24" fmla="*/ 9816 h 9872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270 w 10000"/>
              <a:gd name="connsiteY21" fmla="*/ 8642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30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10046 h 10103"/>
              <a:gd name="connsiteX1" fmla="*/ 1055 w 10000"/>
              <a:gd name="connsiteY1" fmla="*/ 10029 h 10103"/>
              <a:gd name="connsiteX2" fmla="*/ 144 w 10000"/>
              <a:gd name="connsiteY2" fmla="*/ 6605 h 10103"/>
              <a:gd name="connsiteX3" fmla="*/ 19 w 10000"/>
              <a:gd name="connsiteY3" fmla="*/ 3427 h 10103"/>
              <a:gd name="connsiteX4" fmla="*/ 251 w 10000"/>
              <a:gd name="connsiteY4" fmla="*/ 1341 h 10103"/>
              <a:gd name="connsiteX5" fmla="*/ 701 w 10000"/>
              <a:gd name="connsiteY5" fmla="*/ 297 h 10103"/>
              <a:gd name="connsiteX6" fmla="*/ 1335 w 10000"/>
              <a:gd name="connsiteY6" fmla="*/ 181 h 10103"/>
              <a:gd name="connsiteX7" fmla="*/ 2491 w 10000"/>
              <a:gd name="connsiteY7" fmla="*/ 648 h 10103"/>
              <a:gd name="connsiteX8" fmla="*/ 3759 w 10000"/>
              <a:gd name="connsiteY8" fmla="*/ 181 h 10103"/>
              <a:gd name="connsiteX9" fmla="*/ 4500 w 10000"/>
              <a:gd name="connsiteY9" fmla="*/ 501 h 10103"/>
              <a:gd name="connsiteX10" fmla="*/ 4968 w 10000"/>
              <a:gd name="connsiteY10" fmla="*/ 1627 h 10103"/>
              <a:gd name="connsiteX11" fmla="*/ 5430 w 10000"/>
              <a:gd name="connsiteY11" fmla="*/ 422 h 10103"/>
              <a:gd name="connsiteX12" fmla="*/ 6140 w 10000"/>
              <a:gd name="connsiteY12" fmla="*/ 68 h 10103"/>
              <a:gd name="connsiteX13" fmla="*/ 7501 w 10000"/>
              <a:gd name="connsiteY13" fmla="*/ 827 h 10103"/>
              <a:gd name="connsiteX14" fmla="*/ 8818 w 10000"/>
              <a:gd name="connsiteY14" fmla="*/ 345 h 10103"/>
              <a:gd name="connsiteX15" fmla="*/ 9425 w 10000"/>
              <a:gd name="connsiteY15" fmla="*/ 608 h 10103"/>
              <a:gd name="connsiteX16" fmla="*/ 9767 w 10000"/>
              <a:gd name="connsiteY16" fmla="*/ 1497 h 10103"/>
              <a:gd name="connsiteX17" fmla="*/ 9981 w 10000"/>
              <a:gd name="connsiteY17" fmla="*/ 3474 h 10103"/>
              <a:gd name="connsiteX18" fmla="*/ 9874 w 10000"/>
              <a:gd name="connsiteY18" fmla="*/ 6348 h 10103"/>
              <a:gd name="connsiteX19" fmla="*/ 8880 w 10000"/>
              <a:gd name="connsiteY19" fmla="*/ 9871 h 10103"/>
              <a:gd name="connsiteX20" fmla="*/ 6039 w 10000"/>
              <a:gd name="connsiteY20" fmla="*/ 9808 h 10103"/>
              <a:gd name="connsiteX21" fmla="*/ 5378 w 10000"/>
              <a:gd name="connsiteY21" fmla="*/ 8623 h 10103"/>
              <a:gd name="connsiteX22" fmla="*/ 4935 w 10000"/>
              <a:gd name="connsiteY22" fmla="*/ 6960 h 10103"/>
              <a:gd name="connsiteX23" fmla="*/ 4576 w 10000"/>
              <a:gd name="connsiteY23" fmla="*/ 8256 h 10103"/>
              <a:gd name="connsiteX24" fmla="*/ 3850 w 10000"/>
              <a:gd name="connsiteY24" fmla="*/ 10046 h 10103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818 w 10000"/>
              <a:gd name="connsiteY14" fmla="*/ 324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764 w 10000"/>
              <a:gd name="connsiteY14" fmla="*/ 172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35 w 9971"/>
              <a:gd name="connsiteY0" fmla="*/ 9996 h 10023"/>
              <a:gd name="connsiteX1" fmla="*/ 1040 w 9971"/>
              <a:gd name="connsiteY1" fmla="*/ 9979 h 10023"/>
              <a:gd name="connsiteX2" fmla="*/ 129 w 9971"/>
              <a:gd name="connsiteY2" fmla="*/ 6555 h 10023"/>
              <a:gd name="connsiteX3" fmla="*/ 4 w 9971"/>
              <a:gd name="connsiteY3" fmla="*/ 3377 h 10023"/>
              <a:gd name="connsiteX4" fmla="*/ 486 w 9971"/>
              <a:gd name="connsiteY4" fmla="*/ 2750 h 10023"/>
              <a:gd name="connsiteX5" fmla="*/ 686 w 9971"/>
              <a:gd name="connsiteY5" fmla="*/ 247 h 10023"/>
              <a:gd name="connsiteX6" fmla="*/ 1320 w 9971"/>
              <a:gd name="connsiteY6" fmla="*/ 131 h 10023"/>
              <a:gd name="connsiteX7" fmla="*/ 2476 w 9971"/>
              <a:gd name="connsiteY7" fmla="*/ 598 h 10023"/>
              <a:gd name="connsiteX8" fmla="*/ 3744 w 9971"/>
              <a:gd name="connsiteY8" fmla="*/ 131 h 10023"/>
              <a:gd name="connsiteX9" fmla="*/ 4485 w 9971"/>
              <a:gd name="connsiteY9" fmla="*/ 451 h 10023"/>
              <a:gd name="connsiteX10" fmla="*/ 4953 w 9971"/>
              <a:gd name="connsiteY10" fmla="*/ 1577 h 10023"/>
              <a:gd name="connsiteX11" fmla="*/ 5415 w 9971"/>
              <a:gd name="connsiteY11" fmla="*/ 372 h 10023"/>
              <a:gd name="connsiteX12" fmla="*/ 6125 w 9971"/>
              <a:gd name="connsiteY12" fmla="*/ 18 h 10023"/>
              <a:gd name="connsiteX13" fmla="*/ 7454 w 9971"/>
              <a:gd name="connsiteY13" fmla="*/ 656 h 10023"/>
              <a:gd name="connsiteX14" fmla="*/ 8749 w 9971"/>
              <a:gd name="connsiteY14" fmla="*/ 143 h 10023"/>
              <a:gd name="connsiteX15" fmla="*/ 9410 w 9971"/>
              <a:gd name="connsiteY15" fmla="*/ 558 h 10023"/>
              <a:gd name="connsiteX16" fmla="*/ 9752 w 9971"/>
              <a:gd name="connsiteY16" fmla="*/ 1447 h 10023"/>
              <a:gd name="connsiteX17" fmla="*/ 9966 w 9971"/>
              <a:gd name="connsiteY17" fmla="*/ 3424 h 10023"/>
              <a:gd name="connsiteX18" fmla="*/ 9859 w 9971"/>
              <a:gd name="connsiteY18" fmla="*/ 6298 h 10023"/>
              <a:gd name="connsiteX19" fmla="*/ 8865 w 9971"/>
              <a:gd name="connsiteY19" fmla="*/ 9821 h 10023"/>
              <a:gd name="connsiteX20" fmla="*/ 6024 w 9971"/>
              <a:gd name="connsiteY20" fmla="*/ 9758 h 10023"/>
              <a:gd name="connsiteX21" fmla="*/ 5363 w 9971"/>
              <a:gd name="connsiteY21" fmla="*/ 8573 h 10023"/>
              <a:gd name="connsiteX22" fmla="*/ 4920 w 9971"/>
              <a:gd name="connsiteY22" fmla="*/ 6910 h 10023"/>
              <a:gd name="connsiteX23" fmla="*/ 4561 w 9971"/>
              <a:gd name="connsiteY23" fmla="*/ 8206 h 10023"/>
              <a:gd name="connsiteX24" fmla="*/ 3835 w 9971"/>
              <a:gd name="connsiteY24" fmla="*/ 9996 h 10023"/>
              <a:gd name="connsiteX0" fmla="*/ 3846 w 10000"/>
              <a:gd name="connsiteY0" fmla="*/ 9964 h 9991"/>
              <a:gd name="connsiteX1" fmla="*/ 1043 w 10000"/>
              <a:gd name="connsiteY1" fmla="*/ 9947 h 9991"/>
              <a:gd name="connsiteX2" fmla="*/ 129 w 10000"/>
              <a:gd name="connsiteY2" fmla="*/ 6531 h 9991"/>
              <a:gd name="connsiteX3" fmla="*/ 4 w 10000"/>
              <a:gd name="connsiteY3" fmla="*/ 3360 h 9991"/>
              <a:gd name="connsiteX4" fmla="*/ 487 w 10000"/>
              <a:gd name="connsiteY4" fmla="*/ 2735 h 9991"/>
              <a:gd name="connsiteX5" fmla="*/ 688 w 10000"/>
              <a:gd name="connsiteY5" fmla="*/ 237 h 9991"/>
              <a:gd name="connsiteX6" fmla="*/ 1575 w 10000"/>
              <a:gd name="connsiteY6" fmla="*/ 1308 h 9991"/>
              <a:gd name="connsiteX7" fmla="*/ 2483 w 10000"/>
              <a:gd name="connsiteY7" fmla="*/ 588 h 9991"/>
              <a:gd name="connsiteX8" fmla="*/ 3755 w 10000"/>
              <a:gd name="connsiteY8" fmla="*/ 122 h 9991"/>
              <a:gd name="connsiteX9" fmla="*/ 4498 w 10000"/>
              <a:gd name="connsiteY9" fmla="*/ 441 h 9991"/>
              <a:gd name="connsiteX10" fmla="*/ 4967 w 10000"/>
              <a:gd name="connsiteY10" fmla="*/ 1564 h 9991"/>
              <a:gd name="connsiteX11" fmla="*/ 5431 w 10000"/>
              <a:gd name="connsiteY11" fmla="*/ 362 h 9991"/>
              <a:gd name="connsiteX12" fmla="*/ 6143 w 10000"/>
              <a:gd name="connsiteY12" fmla="*/ 9 h 9991"/>
              <a:gd name="connsiteX13" fmla="*/ 7476 w 10000"/>
              <a:gd name="connsiteY13" fmla="*/ 645 h 9991"/>
              <a:gd name="connsiteX14" fmla="*/ 8774 w 10000"/>
              <a:gd name="connsiteY14" fmla="*/ 134 h 9991"/>
              <a:gd name="connsiteX15" fmla="*/ 9437 w 10000"/>
              <a:gd name="connsiteY15" fmla="*/ 548 h 9991"/>
              <a:gd name="connsiteX16" fmla="*/ 9780 w 10000"/>
              <a:gd name="connsiteY16" fmla="*/ 1435 h 9991"/>
              <a:gd name="connsiteX17" fmla="*/ 9995 w 10000"/>
              <a:gd name="connsiteY17" fmla="*/ 3407 h 9991"/>
              <a:gd name="connsiteX18" fmla="*/ 9888 w 10000"/>
              <a:gd name="connsiteY18" fmla="*/ 6275 h 9991"/>
              <a:gd name="connsiteX19" fmla="*/ 8891 w 10000"/>
              <a:gd name="connsiteY19" fmla="*/ 9789 h 9991"/>
              <a:gd name="connsiteX20" fmla="*/ 6042 w 10000"/>
              <a:gd name="connsiteY20" fmla="*/ 9727 h 9991"/>
              <a:gd name="connsiteX21" fmla="*/ 5379 w 10000"/>
              <a:gd name="connsiteY21" fmla="*/ 8544 h 9991"/>
              <a:gd name="connsiteX22" fmla="*/ 4934 w 10000"/>
              <a:gd name="connsiteY22" fmla="*/ 6885 h 9991"/>
              <a:gd name="connsiteX23" fmla="*/ 4574 w 10000"/>
              <a:gd name="connsiteY23" fmla="*/ 8178 h 9991"/>
              <a:gd name="connsiteX24" fmla="*/ 3846 w 10000"/>
              <a:gd name="connsiteY24" fmla="*/ 9964 h 9991"/>
              <a:gd name="connsiteX0" fmla="*/ 3846 w 10000"/>
              <a:gd name="connsiteY0" fmla="*/ 9973 h 10000"/>
              <a:gd name="connsiteX1" fmla="*/ 1043 w 10000"/>
              <a:gd name="connsiteY1" fmla="*/ 9956 h 10000"/>
              <a:gd name="connsiteX2" fmla="*/ 129 w 10000"/>
              <a:gd name="connsiteY2" fmla="*/ 6537 h 10000"/>
              <a:gd name="connsiteX3" fmla="*/ 4 w 10000"/>
              <a:gd name="connsiteY3" fmla="*/ 3363 h 10000"/>
              <a:gd name="connsiteX4" fmla="*/ 487 w 10000"/>
              <a:gd name="connsiteY4" fmla="*/ 2737 h 10000"/>
              <a:gd name="connsiteX5" fmla="*/ 900 w 10000"/>
              <a:gd name="connsiteY5" fmla="*/ 1478 h 10000"/>
              <a:gd name="connsiteX6" fmla="*/ 1575 w 10000"/>
              <a:gd name="connsiteY6" fmla="*/ 1309 h 10000"/>
              <a:gd name="connsiteX7" fmla="*/ 2483 w 10000"/>
              <a:gd name="connsiteY7" fmla="*/ 589 h 10000"/>
              <a:gd name="connsiteX8" fmla="*/ 3755 w 10000"/>
              <a:gd name="connsiteY8" fmla="*/ 122 h 10000"/>
              <a:gd name="connsiteX9" fmla="*/ 4498 w 10000"/>
              <a:gd name="connsiteY9" fmla="*/ 441 h 10000"/>
              <a:gd name="connsiteX10" fmla="*/ 4967 w 10000"/>
              <a:gd name="connsiteY10" fmla="*/ 1565 h 10000"/>
              <a:gd name="connsiteX11" fmla="*/ 5431 w 10000"/>
              <a:gd name="connsiteY11" fmla="*/ 362 h 10000"/>
              <a:gd name="connsiteX12" fmla="*/ 6143 w 10000"/>
              <a:gd name="connsiteY12" fmla="*/ 9 h 10000"/>
              <a:gd name="connsiteX13" fmla="*/ 7476 w 10000"/>
              <a:gd name="connsiteY13" fmla="*/ 646 h 10000"/>
              <a:gd name="connsiteX14" fmla="*/ 8774 w 10000"/>
              <a:gd name="connsiteY14" fmla="*/ 134 h 10000"/>
              <a:gd name="connsiteX15" fmla="*/ 9437 w 10000"/>
              <a:gd name="connsiteY15" fmla="*/ 548 h 10000"/>
              <a:gd name="connsiteX16" fmla="*/ 9780 w 10000"/>
              <a:gd name="connsiteY16" fmla="*/ 1436 h 10000"/>
              <a:gd name="connsiteX17" fmla="*/ 9995 w 10000"/>
              <a:gd name="connsiteY17" fmla="*/ 3410 h 10000"/>
              <a:gd name="connsiteX18" fmla="*/ 9888 w 10000"/>
              <a:gd name="connsiteY18" fmla="*/ 6281 h 10000"/>
              <a:gd name="connsiteX19" fmla="*/ 8891 w 10000"/>
              <a:gd name="connsiteY19" fmla="*/ 9798 h 10000"/>
              <a:gd name="connsiteX20" fmla="*/ 6042 w 10000"/>
              <a:gd name="connsiteY20" fmla="*/ 9736 h 10000"/>
              <a:gd name="connsiteX21" fmla="*/ 5379 w 10000"/>
              <a:gd name="connsiteY21" fmla="*/ 8552 h 10000"/>
              <a:gd name="connsiteX22" fmla="*/ 4934 w 10000"/>
              <a:gd name="connsiteY22" fmla="*/ 6891 h 10000"/>
              <a:gd name="connsiteX23" fmla="*/ 4574 w 10000"/>
              <a:gd name="connsiteY23" fmla="*/ 8185 h 10000"/>
              <a:gd name="connsiteX24" fmla="*/ 3846 w 10000"/>
              <a:gd name="connsiteY24" fmla="*/ 9973 h 10000"/>
              <a:gd name="connsiteX0" fmla="*/ 3784 w 9938"/>
              <a:gd name="connsiteY0" fmla="*/ 9973 h 10000"/>
              <a:gd name="connsiteX1" fmla="*/ 981 w 9938"/>
              <a:gd name="connsiteY1" fmla="*/ 9956 h 10000"/>
              <a:gd name="connsiteX2" fmla="*/ 67 w 9938"/>
              <a:gd name="connsiteY2" fmla="*/ 6537 h 10000"/>
              <a:gd name="connsiteX3" fmla="*/ 19 w 9938"/>
              <a:gd name="connsiteY3" fmla="*/ 3795 h 10000"/>
              <a:gd name="connsiteX4" fmla="*/ 425 w 9938"/>
              <a:gd name="connsiteY4" fmla="*/ 2737 h 10000"/>
              <a:gd name="connsiteX5" fmla="*/ 838 w 9938"/>
              <a:gd name="connsiteY5" fmla="*/ 1478 h 10000"/>
              <a:gd name="connsiteX6" fmla="*/ 1513 w 9938"/>
              <a:gd name="connsiteY6" fmla="*/ 1309 h 10000"/>
              <a:gd name="connsiteX7" fmla="*/ 2421 w 9938"/>
              <a:gd name="connsiteY7" fmla="*/ 589 h 10000"/>
              <a:gd name="connsiteX8" fmla="*/ 3693 w 9938"/>
              <a:gd name="connsiteY8" fmla="*/ 122 h 10000"/>
              <a:gd name="connsiteX9" fmla="*/ 4436 w 9938"/>
              <a:gd name="connsiteY9" fmla="*/ 441 h 10000"/>
              <a:gd name="connsiteX10" fmla="*/ 4905 w 9938"/>
              <a:gd name="connsiteY10" fmla="*/ 1565 h 10000"/>
              <a:gd name="connsiteX11" fmla="*/ 5369 w 9938"/>
              <a:gd name="connsiteY11" fmla="*/ 362 h 10000"/>
              <a:gd name="connsiteX12" fmla="*/ 6081 w 9938"/>
              <a:gd name="connsiteY12" fmla="*/ 9 h 10000"/>
              <a:gd name="connsiteX13" fmla="*/ 7414 w 9938"/>
              <a:gd name="connsiteY13" fmla="*/ 646 h 10000"/>
              <a:gd name="connsiteX14" fmla="*/ 8712 w 9938"/>
              <a:gd name="connsiteY14" fmla="*/ 134 h 10000"/>
              <a:gd name="connsiteX15" fmla="*/ 9375 w 9938"/>
              <a:gd name="connsiteY15" fmla="*/ 548 h 10000"/>
              <a:gd name="connsiteX16" fmla="*/ 9718 w 9938"/>
              <a:gd name="connsiteY16" fmla="*/ 1436 h 10000"/>
              <a:gd name="connsiteX17" fmla="*/ 9933 w 9938"/>
              <a:gd name="connsiteY17" fmla="*/ 3410 h 10000"/>
              <a:gd name="connsiteX18" fmla="*/ 9826 w 9938"/>
              <a:gd name="connsiteY18" fmla="*/ 6281 h 10000"/>
              <a:gd name="connsiteX19" fmla="*/ 8829 w 9938"/>
              <a:gd name="connsiteY19" fmla="*/ 9798 h 10000"/>
              <a:gd name="connsiteX20" fmla="*/ 5980 w 9938"/>
              <a:gd name="connsiteY20" fmla="*/ 9736 h 10000"/>
              <a:gd name="connsiteX21" fmla="*/ 5317 w 9938"/>
              <a:gd name="connsiteY21" fmla="*/ 8552 h 10000"/>
              <a:gd name="connsiteX22" fmla="*/ 4872 w 9938"/>
              <a:gd name="connsiteY22" fmla="*/ 6891 h 10000"/>
              <a:gd name="connsiteX23" fmla="*/ 4512 w 9938"/>
              <a:gd name="connsiteY23" fmla="*/ 8185 h 10000"/>
              <a:gd name="connsiteX24" fmla="*/ 3784 w 9938"/>
              <a:gd name="connsiteY24" fmla="*/ 9973 h 10000"/>
              <a:gd name="connsiteX0" fmla="*/ 3795 w 9987"/>
              <a:gd name="connsiteY0" fmla="*/ 9973 h 10000"/>
              <a:gd name="connsiteX1" fmla="*/ 974 w 9987"/>
              <a:gd name="connsiteY1" fmla="*/ 9956 h 10000"/>
              <a:gd name="connsiteX2" fmla="*/ 112 w 9987"/>
              <a:gd name="connsiteY2" fmla="*/ 6537 h 10000"/>
              <a:gd name="connsiteX3" fmla="*/ 6 w 9987"/>
              <a:gd name="connsiteY3" fmla="*/ 3795 h 10000"/>
              <a:gd name="connsiteX4" fmla="*/ 415 w 9987"/>
              <a:gd name="connsiteY4" fmla="*/ 2737 h 10000"/>
              <a:gd name="connsiteX5" fmla="*/ 830 w 9987"/>
              <a:gd name="connsiteY5" fmla="*/ 1478 h 10000"/>
              <a:gd name="connsiteX6" fmla="*/ 1509 w 9987"/>
              <a:gd name="connsiteY6" fmla="*/ 1309 h 10000"/>
              <a:gd name="connsiteX7" fmla="*/ 2423 w 9987"/>
              <a:gd name="connsiteY7" fmla="*/ 589 h 10000"/>
              <a:gd name="connsiteX8" fmla="*/ 3703 w 9987"/>
              <a:gd name="connsiteY8" fmla="*/ 122 h 10000"/>
              <a:gd name="connsiteX9" fmla="*/ 4451 w 9987"/>
              <a:gd name="connsiteY9" fmla="*/ 441 h 10000"/>
              <a:gd name="connsiteX10" fmla="*/ 4923 w 9987"/>
              <a:gd name="connsiteY10" fmla="*/ 1565 h 10000"/>
              <a:gd name="connsiteX11" fmla="*/ 5389 w 9987"/>
              <a:gd name="connsiteY11" fmla="*/ 362 h 10000"/>
              <a:gd name="connsiteX12" fmla="*/ 6106 w 9987"/>
              <a:gd name="connsiteY12" fmla="*/ 9 h 10000"/>
              <a:gd name="connsiteX13" fmla="*/ 7447 w 9987"/>
              <a:gd name="connsiteY13" fmla="*/ 646 h 10000"/>
              <a:gd name="connsiteX14" fmla="*/ 8753 w 9987"/>
              <a:gd name="connsiteY14" fmla="*/ 134 h 10000"/>
              <a:gd name="connsiteX15" fmla="*/ 9420 w 9987"/>
              <a:gd name="connsiteY15" fmla="*/ 548 h 10000"/>
              <a:gd name="connsiteX16" fmla="*/ 9766 w 9987"/>
              <a:gd name="connsiteY16" fmla="*/ 1436 h 10000"/>
              <a:gd name="connsiteX17" fmla="*/ 9982 w 9987"/>
              <a:gd name="connsiteY17" fmla="*/ 3410 h 10000"/>
              <a:gd name="connsiteX18" fmla="*/ 9874 w 9987"/>
              <a:gd name="connsiteY18" fmla="*/ 6281 h 10000"/>
              <a:gd name="connsiteX19" fmla="*/ 8871 w 9987"/>
              <a:gd name="connsiteY19" fmla="*/ 9798 h 10000"/>
              <a:gd name="connsiteX20" fmla="*/ 6004 w 9987"/>
              <a:gd name="connsiteY20" fmla="*/ 9736 h 10000"/>
              <a:gd name="connsiteX21" fmla="*/ 5337 w 9987"/>
              <a:gd name="connsiteY21" fmla="*/ 8552 h 10000"/>
              <a:gd name="connsiteX22" fmla="*/ 4889 w 9987"/>
              <a:gd name="connsiteY22" fmla="*/ 6891 h 10000"/>
              <a:gd name="connsiteX23" fmla="*/ 4527 w 9987"/>
              <a:gd name="connsiteY23" fmla="*/ 8185 h 10000"/>
              <a:gd name="connsiteX24" fmla="*/ 3795 w 9987"/>
              <a:gd name="connsiteY24" fmla="*/ 9973 h 10000"/>
              <a:gd name="connsiteX0" fmla="*/ 3800 w 10000"/>
              <a:gd name="connsiteY0" fmla="*/ 9973 h 10000"/>
              <a:gd name="connsiteX1" fmla="*/ 975 w 10000"/>
              <a:gd name="connsiteY1" fmla="*/ 9956 h 10000"/>
              <a:gd name="connsiteX2" fmla="*/ 112 w 10000"/>
              <a:gd name="connsiteY2" fmla="*/ 6537 h 10000"/>
              <a:gd name="connsiteX3" fmla="*/ 6 w 10000"/>
              <a:gd name="connsiteY3" fmla="*/ 3795 h 10000"/>
              <a:gd name="connsiteX4" fmla="*/ 416 w 10000"/>
              <a:gd name="connsiteY4" fmla="*/ 2737 h 10000"/>
              <a:gd name="connsiteX5" fmla="*/ 831 w 10000"/>
              <a:gd name="connsiteY5" fmla="*/ 1478 h 10000"/>
              <a:gd name="connsiteX6" fmla="*/ 1511 w 10000"/>
              <a:gd name="connsiteY6" fmla="*/ 1309 h 10000"/>
              <a:gd name="connsiteX7" fmla="*/ 2387 w 10000"/>
              <a:gd name="connsiteY7" fmla="*/ 1668 h 10000"/>
              <a:gd name="connsiteX8" fmla="*/ 3708 w 10000"/>
              <a:gd name="connsiteY8" fmla="*/ 122 h 10000"/>
              <a:gd name="connsiteX9" fmla="*/ 4457 w 10000"/>
              <a:gd name="connsiteY9" fmla="*/ 441 h 10000"/>
              <a:gd name="connsiteX10" fmla="*/ 4929 w 10000"/>
              <a:gd name="connsiteY10" fmla="*/ 1565 h 10000"/>
              <a:gd name="connsiteX11" fmla="*/ 5396 w 10000"/>
              <a:gd name="connsiteY11" fmla="*/ 362 h 10000"/>
              <a:gd name="connsiteX12" fmla="*/ 6114 w 10000"/>
              <a:gd name="connsiteY12" fmla="*/ 9 h 10000"/>
              <a:gd name="connsiteX13" fmla="*/ 7457 w 10000"/>
              <a:gd name="connsiteY13" fmla="*/ 646 h 10000"/>
              <a:gd name="connsiteX14" fmla="*/ 8764 w 10000"/>
              <a:gd name="connsiteY14" fmla="*/ 134 h 10000"/>
              <a:gd name="connsiteX15" fmla="*/ 9432 w 10000"/>
              <a:gd name="connsiteY15" fmla="*/ 548 h 10000"/>
              <a:gd name="connsiteX16" fmla="*/ 9779 w 10000"/>
              <a:gd name="connsiteY16" fmla="*/ 1436 h 10000"/>
              <a:gd name="connsiteX17" fmla="*/ 9995 w 10000"/>
              <a:gd name="connsiteY17" fmla="*/ 3410 h 10000"/>
              <a:gd name="connsiteX18" fmla="*/ 9887 w 10000"/>
              <a:gd name="connsiteY18" fmla="*/ 6281 h 10000"/>
              <a:gd name="connsiteX19" fmla="*/ 8883 w 10000"/>
              <a:gd name="connsiteY19" fmla="*/ 9798 h 10000"/>
              <a:gd name="connsiteX20" fmla="*/ 6012 w 10000"/>
              <a:gd name="connsiteY20" fmla="*/ 9736 h 10000"/>
              <a:gd name="connsiteX21" fmla="*/ 5344 w 10000"/>
              <a:gd name="connsiteY21" fmla="*/ 8552 h 10000"/>
              <a:gd name="connsiteX22" fmla="*/ 4895 w 10000"/>
              <a:gd name="connsiteY22" fmla="*/ 6891 h 10000"/>
              <a:gd name="connsiteX23" fmla="*/ 4533 w 10000"/>
              <a:gd name="connsiteY23" fmla="*/ 8185 h 10000"/>
              <a:gd name="connsiteX24" fmla="*/ 3800 w 10000"/>
              <a:gd name="connsiteY24" fmla="*/ 9973 h 10000"/>
              <a:gd name="connsiteX0" fmla="*/ 3800 w 10000"/>
              <a:gd name="connsiteY0" fmla="*/ 9973 h 10000"/>
              <a:gd name="connsiteX1" fmla="*/ 975 w 10000"/>
              <a:gd name="connsiteY1" fmla="*/ 9956 h 10000"/>
              <a:gd name="connsiteX2" fmla="*/ 112 w 10000"/>
              <a:gd name="connsiteY2" fmla="*/ 6537 h 10000"/>
              <a:gd name="connsiteX3" fmla="*/ 6 w 10000"/>
              <a:gd name="connsiteY3" fmla="*/ 3795 h 10000"/>
              <a:gd name="connsiteX4" fmla="*/ 416 w 10000"/>
              <a:gd name="connsiteY4" fmla="*/ 2737 h 10000"/>
              <a:gd name="connsiteX5" fmla="*/ 831 w 10000"/>
              <a:gd name="connsiteY5" fmla="*/ 1478 h 10000"/>
              <a:gd name="connsiteX6" fmla="*/ 1511 w 10000"/>
              <a:gd name="connsiteY6" fmla="*/ 1309 h 10000"/>
              <a:gd name="connsiteX7" fmla="*/ 2387 w 10000"/>
              <a:gd name="connsiteY7" fmla="*/ 1668 h 10000"/>
              <a:gd name="connsiteX8" fmla="*/ 3708 w 10000"/>
              <a:gd name="connsiteY8" fmla="*/ 122 h 10000"/>
              <a:gd name="connsiteX9" fmla="*/ 4457 w 10000"/>
              <a:gd name="connsiteY9" fmla="*/ 441 h 10000"/>
              <a:gd name="connsiteX10" fmla="*/ 4929 w 10000"/>
              <a:gd name="connsiteY10" fmla="*/ 1565 h 10000"/>
              <a:gd name="connsiteX11" fmla="*/ 5396 w 10000"/>
              <a:gd name="connsiteY11" fmla="*/ 362 h 10000"/>
              <a:gd name="connsiteX12" fmla="*/ 6114 w 10000"/>
              <a:gd name="connsiteY12" fmla="*/ 9 h 10000"/>
              <a:gd name="connsiteX13" fmla="*/ 7457 w 10000"/>
              <a:gd name="connsiteY13" fmla="*/ 646 h 10000"/>
              <a:gd name="connsiteX14" fmla="*/ 8764 w 10000"/>
              <a:gd name="connsiteY14" fmla="*/ 134 h 10000"/>
              <a:gd name="connsiteX15" fmla="*/ 9432 w 10000"/>
              <a:gd name="connsiteY15" fmla="*/ 548 h 10000"/>
              <a:gd name="connsiteX16" fmla="*/ 9779 w 10000"/>
              <a:gd name="connsiteY16" fmla="*/ 1436 h 10000"/>
              <a:gd name="connsiteX17" fmla="*/ 9995 w 10000"/>
              <a:gd name="connsiteY17" fmla="*/ 3410 h 10000"/>
              <a:gd name="connsiteX18" fmla="*/ 9887 w 10000"/>
              <a:gd name="connsiteY18" fmla="*/ 6281 h 10000"/>
              <a:gd name="connsiteX19" fmla="*/ 8883 w 10000"/>
              <a:gd name="connsiteY19" fmla="*/ 9798 h 10000"/>
              <a:gd name="connsiteX20" fmla="*/ 6012 w 10000"/>
              <a:gd name="connsiteY20" fmla="*/ 9736 h 10000"/>
              <a:gd name="connsiteX21" fmla="*/ 5344 w 10000"/>
              <a:gd name="connsiteY21" fmla="*/ 8552 h 10000"/>
              <a:gd name="connsiteX22" fmla="*/ 4895 w 10000"/>
              <a:gd name="connsiteY22" fmla="*/ 6891 h 10000"/>
              <a:gd name="connsiteX23" fmla="*/ 4533 w 10000"/>
              <a:gd name="connsiteY23" fmla="*/ 8185 h 10000"/>
              <a:gd name="connsiteX24" fmla="*/ 3800 w 10000"/>
              <a:gd name="connsiteY24" fmla="*/ 9973 h 10000"/>
              <a:gd name="connsiteX0" fmla="*/ 3800 w 10000"/>
              <a:gd name="connsiteY0" fmla="*/ 9973 h 10000"/>
              <a:gd name="connsiteX1" fmla="*/ 975 w 10000"/>
              <a:gd name="connsiteY1" fmla="*/ 9956 h 10000"/>
              <a:gd name="connsiteX2" fmla="*/ 112 w 10000"/>
              <a:gd name="connsiteY2" fmla="*/ 6537 h 10000"/>
              <a:gd name="connsiteX3" fmla="*/ 6 w 10000"/>
              <a:gd name="connsiteY3" fmla="*/ 3795 h 10000"/>
              <a:gd name="connsiteX4" fmla="*/ 416 w 10000"/>
              <a:gd name="connsiteY4" fmla="*/ 2737 h 10000"/>
              <a:gd name="connsiteX5" fmla="*/ 831 w 10000"/>
              <a:gd name="connsiteY5" fmla="*/ 1478 h 10000"/>
              <a:gd name="connsiteX6" fmla="*/ 1511 w 10000"/>
              <a:gd name="connsiteY6" fmla="*/ 1309 h 10000"/>
              <a:gd name="connsiteX7" fmla="*/ 2387 w 10000"/>
              <a:gd name="connsiteY7" fmla="*/ 1668 h 10000"/>
              <a:gd name="connsiteX8" fmla="*/ 3455 w 10000"/>
              <a:gd name="connsiteY8" fmla="*/ 1417 h 10000"/>
              <a:gd name="connsiteX9" fmla="*/ 4457 w 10000"/>
              <a:gd name="connsiteY9" fmla="*/ 441 h 10000"/>
              <a:gd name="connsiteX10" fmla="*/ 4929 w 10000"/>
              <a:gd name="connsiteY10" fmla="*/ 1565 h 10000"/>
              <a:gd name="connsiteX11" fmla="*/ 5396 w 10000"/>
              <a:gd name="connsiteY11" fmla="*/ 362 h 10000"/>
              <a:gd name="connsiteX12" fmla="*/ 6114 w 10000"/>
              <a:gd name="connsiteY12" fmla="*/ 9 h 10000"/>
              <a:gd name="connsiteX13" fmla="*/ 7457 w 10000"/>
              <a:gd name="connsiteY13" fmla="*/ 646 h 10000"/>
              <a:gd name="connsiteX14" fmla="*/ 8764 w 10000"/>
              <a:gd name="connsiteY14" fmla="*/ 134 h 10000"/>
              <a:gd name="connsiteX15" fmla="*/ 9432 w 10000"/>
              <a:gd name="connsiteY15" fmla="*/ 548 h 10000"/>
              <a:gd name="connsiteX16" fmla="*/ 9779 w 10000"/>
              <a:gd name="connsiteY16" fmla="*/ 1436 h 10000"/>
              <a:gd name="connsiteX17" fmla="*/ 9995 w 10000"/>
              <a:gd name="connsiteY17" fmla="*/ 3410 h 10000"/>
              <a:gd name="connsiteX18" fmla="*/ 9887 w 10000"/>
              <a:gd name="connsiteY18" fmla="*/ 6281 h 10000"/>
              <a:gd name="connsiteX19" fmla="*/ 8883 w 10000"/>
              <a:gd name="connsiteY19" fmla="*/ 9798 h 10000"/>
              <a:gd name="connsiteX20" fmla="*/ 6012 w 10000"/>
              <a:gd name="connsiteY20" fmla="*/ 9736 h 10000"/>
              <a:gd name="connsiteX21" fmla="*/ 5344 w 10000"/>
              <a:gd name="connsiteY21" fmla="*/ 8552 h 10000"/>
              <a:gd name="connsiteX22" fmla="*/ 4895 w 10000"/>
              <a:gd name="connsiteY22" fmla="*/ 6891 h 10000"/>
              <a:gd name="connsiteX23" fmla="*/ 4533 w 10000"/>
              <a:gd name="connsiteY23" fmla="*/ 8185 h 10000"/>
              <a:gd name="connsiteX24" fmla="*/ 3800 w 10000"/>
              <a:gd name="connsiteY24" fmla="*/ 9973 h 10000"/>
              <a:gd name="connsiteX0" fmla="*/ 3800 w 10000"/>
              <a:gd name="connsiteY0" fmla="*/ 9973 h 10000"/>
              <a:gd name="connsiteX1" fmla="*/ 975 w 10000"/>
              <a:gd name="connsiteY1" fmla="*/ 9956 h 10000"/>
              <a:gd name="connsiteX2" fmla="*/ 112 w 10000"/>
              <a:gd name="connsiteY2" fmla="*/ 6537 h 10000"/>
              <a:gd name="connsiteX3" fmla="*/ 6 w 10000"/>
              <a:gd name="connsiteY3" fmla="*/ 3795 h 10000"/>
              <a:gd name="connsiteX4" fmla="*/ 416 w 10000"/>
              <a:gd name="connsiteY4" fmla="*/ 2737 h 10000"/>
              <a:gd name="connsiteX5" fmla="*/ 831 w 10000"/>
              <a:gd name="connsiteY5" fmla="*/ 1478 h 10000"/>
              <a:gd name="connsiteX6" fmla="*/ 1511 w 10000"/>
              <a:gd name="connsiteY6" fmla="*/ 1309 h 10000"/>
              <a:gd name="connsiteX7" fmla="*/ 2387 w 10000"/>
              <a:gd name="connsiteY7" fmla="*/ 1668 h 10000"/>
              <a:gd name="connsiteX8" fmla="*/ 3455 w 10000"/>
              <a:gd name="connsiteY8" fmla="*/ 1417 h 10000"/>
              <a:gd name="connsiteX9" fmla="*/ 4263 w 10000"/>
              <a:gd name="connsiteY9" fmla="*/ 1412 h 10000"/>
              <a:gd name="connsiteX10" fmla="*/ 4929 w 10000"/>
              <a:gd name="connsiteY10" fmla="*/ 1565 h 10000"/>
              <a:gd name="connsiteX11" fmla="*/ 5396 w 10000"/>
              <a:gd name="connsiteY11" fmla="*/ 362 h 10000"/>
              <a:gd name="connsiteX12" fmla="*/ 6114 w 10000"/>
              <a:gd name="connsiteY12" fmla="*/ 9 h 10000"/>
              <a:gd name="connsiteX13" fmla="*/ 7457 w 10000"/>
              <a:gd name="connsiteY13" fmla="*/ 646 h 10000"/>
              <a:gd name="connsiteX14" fmla="*/ 8764 w 10000"/>
              <a:gd name="connsiteY14" fmla="*/ 134 h 10000"/>
              <a:gd name="connsiteX15" fmla="*/ 9432 w 10000"/>
              <a:gd name="connsiteY15" fmla="*/ 548 h 10000"/>
              <a:gd name="connsiteX16" fmla="*/ 9779 w 10000"/>
              <a:gd name="connsiteY16" fmla="*/ 1436 h 10000"/>
              <a:gd name="connsiteX17" fmla="*/ 9995 w 10000"/>
              <a:gd name="connsiteY17" fmla="*/ 3410 h 10000"/>
              <a:gd name="connsiteX18" fmla="*/ 9887 w 10000"/>
              <a:gd name="connsiteY18" fmla="*/ 6281 h 10000"/>
              <a:gd name="connsiteX19" fmla="*/ 8883 w 10000"/>
              <a:gd name="connsiteY19" fmla="*/ 9798 h 10000"/>
              <a:gd name="connsiteX20" fmla="*/ 6012 w 10000"/>
              <a:gd name="connsiteY20" fmla="*/ 9736 h 10000"/>
              <a:gd name="connsiteX21" fmla="*/ 5344 w 10000"/>
              <a:gd name="connsiteY21" fmla="*/ 8552 h 10000"/>
              <a:gd name="connsiteX22" fmla="*/ 4895 w 10000"/>
              <a:gd name="connsiteY22" fmla="*/ 6891 h 10000"/>
              <a:gd name="connsiteX23" fmla="*/ 4533 w 10000"/>
              <a:gd name="connsiteY23" fmla="*/ 8185 h 10000"/>
              <a:gd name="connsiteX24" fmla="*/ 3800 w 10000"/>
              <a:gd name="connsiteY24" fmla="*/ 9973 h 10000"/>
              <a:gd name="connsiteX0" fmla="*/ 3800 w 10000"/>
              <a:gd name="connsiteY0" fmla="*/ 9993 h 10020"/>
              <a:gd name="connsiteX1" fmla="*/ 975 w 10000"/>
              <a:gd name="connsiteY1" fmla="*/ 9976 h 10020"/>
              <a:gd name="connsiteX2" fmla="*/ 112 w 10000"/>
              <a:gd name="connsiteY2" fmla="*/ 6557 h 10020"/>
              <a:gd name="connsiteX3" fmla="*/ 6 w 10000"/>
              <a:gd name="connsiteY3" fmla="*/ 3815 h 10020"/>
              <a:gd name="connsiteX4" fmla="*/ 416 w 10000"/>
              <a:gd name="connsiteY4" fmla="*/ 2757 h 10020"/>
              <a:gd name="connsiteX5" fmla="*/ 831 w 10000"/>
              <a:gd name="connsiteY5" fmla="*/ 1498 h 10020"/>
              <a:gd name="connsiteX6" fmla="*/ 1511 w 10000"/>
              <a:gd name="connsiteY6" fmla="*/ 1329 h 10020"/>
              <a:gd name="connsiteX7" fmla="*/ 2387 w 10000"/>
              <a:gd name="connsiteY7" fmla="*/ 1688 h 10020"/>
              <a:gd name="connsiteX8" fmla="*/ 3455 w 10000"/>
              <a:gd name="connsiteY8" fmla="*/ 1437 h 10020"/>
              <a:gd name="connsiteX9" fmla="*/ 4263 w 10000"/>
              <a:gd name="connsiteY9" fmla="*/ 1432 h 10020"/>
              <a:gd name="connsiteX10" fmla="*/ 5065 w 10000"/>
              <a:gd name="connsiteY10" fmla="*/ 2718 h 10020"/>
              <a:gd name="connsiteX11" fmla="*/ 5396 w 10000"/>
              <a:gd name="connsiteY11" fmla="*/ 382 h 10020"/>
              <a:gd name="connsiteX12" fmla="*/ 6114 w 10000"/>
              <a:gd name="connsiteY12" fmla="*/ 29 h 10020"/>
              <a:gd name="connsiteX13" fmla="*/ 7457 w 10000"/>
              <a:gd name="connsiteY13" fmla="*/ 666 h 10020"/>
              <a:gd name="connsiteX14" fmla="*/ 8764 w 10000"/>
              <a:gd name="connsiteY14" fmla="*/ 154 h 10020"/>
              <a:gd name="connsiteX15" fmla="*/ 9432 w 10000"/>
              <a:gd name="connsiteY15" fmla="*/ 568 h 10020"/>
              <a:gd name="connsiteX16" fmla="*/ 9779 w 10000"/>
              <a:gd name="connsiteY16" fmla="*/ 1456 h 10020"/>
              <a:gd name="connsiteX17" fmla="*/ 9995 w 10000"/>
              <a:gd name="connsiteY17" fmla="*/ 3430 h 10020"/>
              <a:gd name="connsiteX18" fmla="*/ 9887 w 10000"/>
              <a:gd name="connsiteY18" fmla="*/ 6301 h 10020"/>
              <a:gd name="connsiteX19" fmla="*/ 8883 w 10000"/>
              <a:gd name="connsiteY19" fmla="*/ 9818 h 10020"/>
              <a:gd name="connsiteX20" fmla="*/ 6012 w 10000"/>
              <a:gd name="connsiteY20" fmla="*/ 9756 h 10020"/>
              <a:gd name="connsiteX21" fmla="*/ 5344 w 10000"/>
              <a:gd name="connsiteY21" fmla="*/ 8572 h 10020"/>
              <a:gd name="connsiteX22" fmla="*/ 4895 w 10000"/>
              <a:gd name="connsiteY22" fmla="*/ 6911 h 10020"/>
              <a:gd name="connsiteX23" fmla="*/ 4533 w 10000"/>
              <a:gd name="connsiteY23" fmla="*/ 8205 h 10020"/>
              <a:gd name="connsiteX24" fmla="*/ 3800 w 10000"/>
              <a:gd name="connsiteY24" fmla="*/ 9993 h 10020"/>
              <a:gd name="connsiteX0" fmla="*/ 3800 w 10000"/>
              <a:gd name="connsiteY0" fmla="*/ 9984 h 10011"/>
              <a:gd name="connsiteX1" fmla="*/ 975 w 10000"/>
              <a:gd name="connsiteY1" fmla="*/ 9967 h 10011"/>
              <a:gd name="connsiteX2" fmla="*/ 112 w 10000"/>
              <a:gd name="connsiteY2" fmla="*/ 6548 h 10011"/>
              <a:gd name="connsiteX3" fmla="*/ 6 w 10000"/>
              <a:gd name="connsiteY3" fmla="*/ 3806 h 10011"/>
              <a:gd name="connsiteX4" fmla="*/ 416 w 10000"/>
              <a:gd name="connsiteY4" fmla="*/ 2748 h 10011"/>
              <a:gd name="connsiteX5" fmla="*/ 831 w 10000"/>
              <a:gd name="connsiteY5" fmla="*/ 1489 h 10011"/>
              <a:gd name="connsiteX6" fmla="*/ 1511 w 10000"/>
              <a:gd name="connsiteY6" fmla="*/ 1320 h 10011"/>
              <a:gd name="connsiteX7" fmla="*/ 2387 w 10000"/>
              <a:gd name="connsiteY7" fmla="*/ 1679 h 10011"/>
              <a:gd name="connsiteX8" fmla="*/ 3455 w 10000"/>
              <a:gd name="connsiteY8" fmla="*/ 1428 h 10011"/>
              <a:gd name="connsiteX9" fmla="*/ 4263 w 10000"/>
              <a:gd name="connsiteY9" fmla="*/ 1423 h 10011"/>
              <a:gd name="connsiteX10" fmla="*/ 5065 w 10000"/>
              <a:gd name="connsiteY10" fmla="*/ 2709 h 10011"/>
              <a:gd name="connsiteX11" fmla="*/ 5551 w 10000"/>
              <a:gd name="connsiteY11" fmla="*/ 1560 h 10011"/>
              <a:gd name="connsiteX12" fmla="*/ 6114 w 10000"/>
              <a:gd name="connsiteY12" fmla="*/ 20 h 10011"/>
              <a:gd name="connsiteX13" fmla="*/ 7457 w 10000"/>
              <a:gd name="connsiteY13" fmla="*/ 657 h 10011"/>
              <a:gd name="connsiteX14" fmla="*/ 8764 w 10000"/>
              <a:gd name="connsiteY14" fmla="*/ 145 h 10011"/>
              <a:gd name="connsiteX15" fmla="*/ 9432 w 10000"/>
              <a:gd name="connsiteY15" fmla="*/ 559 h 10011"/>
              <a:gd name="connsiteX16" fmla="*/ 9779 w 10000"/>
              <a:gd name="connsiteY16" fmla="*/ 1447 h 10011"/>
              <a:gd name="connsiteX17" fmla="*/ 9995 w 10000"/>
              <a:gd name="connsiteY17" fmla="*/ 3421 h 10011"/>
              <a:gd name="connsiteX18" fmla="*/ 9887 w 10000"/>
              <a:gd name="connsiteY18" fmla="*/ 6292 h 10011"/>
              <a:gd name="connsiteX19" fmla="*/ 8883 w 10000"/>
              <a:gd name="connsiteY19" fmla="*/ 9809 h 10011"/>
              <a:gd name="connsiteX20" fmla="*/ 6012 w 10000"/>
              <a:gd name="connsiteY20" fmla="*/ 9747 h 10011"/>
              <a:gd name="connsiteX21" fmla="*/ 5344 w 10000"/>
              <a:gd name="connsiteY21" fmla="*/ 8563 h 10011"/>
              <a:gd name="connsiteX22" fmla="*/ 4895 w 10000"/>
              <a:gd name="connsiteY22" fmla="*/ 6902 h 10011"/>
              <a:gd name="connsiteX23" fmla="*/ 4533 w 10000"/>
              <a:gd name="connsiteY23" fmla="*/ 8196 h 10011"/>
              <a:gd name="connsiteX24" fmla="*/ 3800 w 10000"/>
              <a:gd name="connsiteY24" fmla="*/ 9984 h 10011"/>
              <a:gd name="connsiteX0" fmla="*/ 3800 w 10000"/>
              <a:gd name="connsiteY0" fmla="*/ 9840 h 9867"/>
              <a:gd name="connsiteX1" fmla="*/ 975 w 10000"/>
              <a:gd name="connsiteY1" fmla="*/ 9823 h 9867"/>
              <a:gd name="connsiteX2" fmla="*/ 112 w 10000"/>
              <a:gd name="connsiteY2" fmla="*/ 6404 h 9867"/>
              <a:gd name="connsiteX3" fmla="*/ 6 w 10000"/>
              <a:gd name="connsiteY3" fmla="*/ 3662 h 9867"/>
              <a:gd name="connsiteX4" fmla="*/ 416 w 10000"/>
              <a:gd name="connsiteY4" fmla="*/ 2604 h 9867"/>
              <a:gd name="connsiteX5" fmla="*/ 831 w 10000"/>
              <a:gd name="connsiteY5" fmla="*/ 1345 h 9867"/>
              <a:gd name="connsiteX6" fmla="*/ 1511 w 10000"/>
              <a:gd name="connsiteY6" fmla="*/ 1176 h 9867"/>
              <a:gd name="connsiteX7" fmla="*/ 2387 w 10000"/>
              <a:gd name="connsiteY7" fmla="*/ 1535 h 9867"/>
              <a:gd name="connsiteX8" fmla="*/ 3455 w 10000"/>
              <a:gd name="connsiteY8" fmla="*/ 1284 h 9867"/>
              <a:gd name="connsiteX9" fmla="*/ 4263 w 10000"/>
              <a:gd name="connsiteY9" fmla="*/ 1279 h 9867"/>
              <a:gd name="connsiteX10" fmla="*/ 5065 w 10000"/>
              <a:gd name="connsiteY10" fmla="*/ 2565 h 9867"/>
              <a:gd name="connsiteX11" fmla="*/ 5551 w 10000"/>
              <a:gd name="connsiteY11" fmla="*/ 1416 h 9867"/>
              <a:gd name="connsiteX12" fmla="*/ 6172 w 10000"/>
              <a:gd name="connsiteY12" fmla="*/ 1225 h 9867"/>
              <a:gd name="connsiteX13" fmla="*/ 7457 w 10000"/>
              <a:gd name="connsiteY13" fmla="*/ 513 h 9867"/>
              <a:gd name="connsiteX14" fmla="*/ 8764 w 10000"/>
              <a:gd name="connsiteY14" fmla="*/ 1 h 9867"/>
              <a:gd name="connsiteX15" fmla="*/ 9432 w 10000"/>
              <a:gd name="connsiteY15" fmla="*/ 415 h 9867"/>
              <a:gd name="connsiteX16" fmla="*/ 9779 w 10000"/>
              <a:gd name="connsiteY16" fmla="*/ 1303 h 9867"/>
              <a:gd name="connsiteX17" fmla="*/ 9995 w 10000"/>
              <a:gd name="connsiteY17" fmla="*/ 3277 h 9867"/>
              <a:gd name="connsiteX18" fmla="*/ 9887 w 10000"/>
              <a:gd name="connsiteY18" fmla="*/ 6148 h 9867"/>
              <a:gd name="connsiteX19" fmla="*/ 8883 w 10000"/>
              <a:gd name="connsiteY19" fmla="*/ 9665 h 9867"/>
              <a:gd name="connsiteX20" fmla="*/ 6012 w 10000"/>
              <a:gd name="connsiteY20" fmla="*/ 9603 h 9867"/>
              <a:gd name="connsiteX21" fmla="*/ 5344 w 10000"/>
              <a:gd name="connsiteY21" fmla="*/ 8419 h 9867"/>
              <a:gd name="connsiteX22" fmla="*/ 4895 w 10000"/>
              <a:gd name="connsiteY22" fmla="*/ 6758 h 9867"/>
              <a:gd name="connsiteX23" fmla="*/ 4533 w 10000"/>
              <a:gd name="connsiteY23" fmla="*/ 8052 h 9867"/>
              <a:gd name="connsiteX24" fmla="*/ 3800 w 10000"/>
              <a:gd name="connsiteY24" fmla="*/ 9840 h 9867"/>
              <a:gd name="connsiteX0" fmla="*/ 3800 w 10000"/>
              <a:gd name="connsiteY0" fmla="*/ 9973 h 10000"/>
              <a:gd name="connsiteX1" fmla="*/ 975 w 10000"/>
              <a:gd name="connsiteY1" fmla="*/ 9955 h 10000"/>
              <a:gd name="connsiteX2" fmla="*/ 112 w 10000"/>
              <a:gd name="connsiteY2" fmla="*/ 6490 h 10000"/>
              <a:gd name="connsiteX3" fmla="*/ 6 w 10000"/>
              <a:gd name="connsiteY3" fmla="*/ 3711 h 10000"/>
              <a:gd name="connsiteX4" fmla="*/ 416 w 10000"/>
              <a:gd name="connsiteY4" fmla="*/ 2639 h 10000"/>
              <a:gd name="connsiteX5" fmla="*/ 831 w 10000"/>
              <a:gd name="connsiteY5" fmla="*/ 1363 h 10000"/>
              <a:gd name="connsiteX6" fmla="*/ 1511 w 10000"/>
              <a:gd name="connsiteY6" fmla="*/ 1192 h 10000"/>
              <a:gd name="connsiteX7" fmla="*/ 2387 w 10000"/>
              <a:gd name="connsiteY7" fmla="*/ 1556 h 10000"/>
              <a:gd name="connsiteX8" fmla="*/ 3455 w 10000"/>
              <a:gd name="connsiteY8" fmla="*/ 1301 h 10000"/>
              <a:gd name="connsiteX9" fmla="*/ 4263 w 10000"/>
              <a:gd name="connsiteY9" fmla="*/ 1296 h 10000"/>
              <a:gd name="connsiteX10" fmla="*/ 5065 w 10000"/>
              <a:gd name="connsiteY10" fmla="*/ 2600 h 10000"/>
              <a:gd name="connsiteX11" fmla="*/ 5551 w 10000"/>
              <a:gd name="connsiteY11" fmla="*/ 1435 h 10000"/>
              <a:gd name="connsiteX12" fmla="*/ 6172 w 10000"/>
              <a:gd name="connsiteY12" fmla="*/ 1242 h 10000"/>
              <a:gd name="connsiteX13" fmla="*/ 7457 w 10000"/>
              <a:gd name="connsiteY13" fmla="*/ 520 h 10000"/>
              <a:gd name="connsiteX14" fmla="*/ 8764 w 10000"/>
              <a:gd name="connsiteY14" fmla="*/ 1 h 10000"/>
              <a:gd name="connsiteX15" fmla="*/ 9432 w 10000"/>
              <a:gd name="connsiteY15" fmla="*/ 421 h 10000"/>
              <a:gd name="connsiteX16" fmla="*/ 9779 w 10000"/>
              <a:gd name="connsiteY16" fmla="*/ 1321 h 10000"/>
              <a:gd name="connsiteX17" fmla="*/ 9995 w 10000"/>
              <a:gd name="connsiteY17" fmla="*/ 3321 h 10000"/>
              <a:gd name="connsiteX18" fmla="*/ 9887 w 10000"/>
              <a:gd name="connsiteY18" fmla="*/ 6231 h 10000"/>
              <a:gd name="connsiteX19" fmla="*/ 8883 w 10000"/>
              <a:gd name="connsiteY19" fmla="*/ 9795 h 10000"/>
              <a:gd name="connsiteX20" fmla="*/ 6012 w 10000"/>
              <a:gd name="connsiteY20" fmla="*/ 9732 h 10000"/>
              <a:gd name="connsiteX21" fmla="*/ 5344 w 10000"/>
              <a:gd name="connsiteY21" fmla="*/ 8532 h 10000"/>
              <a:gd name="connsiteX22" fmla="*/ 4895 w 10000"/>
              <a:gd name="connsiteY22" fmla="*/ 6849 h 10000"/>
              <a:gd name="connsiteX23" fmla="*/ 4533 w 10000"/>
              <a:gd name="connsiteY23" fmla="*/ 8161 h 10000"/>
              <a:gd name="connsiteX24" fmla="*/ 3800 w 10000"/>
              <a:gd name="connsiteY24" fmla="*/ 9973 h 10000"/>
              <a:gd name="connsiteX0" fmla="*/ 3800 w 10000"/>
              <a:gd name="connsiteY0" fmla="*/ 10036 h 10063"/>
              <a:gd name="connsiteX1" fmla="*/ 975 w 10000"/>
              <a:gd name="connsiteY1" fmla="*/ 10018 h 10063"/>
              <a:gd name="connsiteX2" fmla="*/ 112 w 10000"/>
              <a:gd name="connsiteY2" fmla="*/ 6553 h 10063"/>
              <a:gd name="connsiteX3" fmla="*/ 6 w 10000"/>
              <a:gd name="connsiteY3" fmla="*/ 3774 h 10063"/>
              <a:gd name="connsiteX4" fmla="*/ 416 w 10000"/>
              <a:gd name="connsiteY4" fmla="*/ 2702 h 10063"/>
              <a:gd name="connsiteX5" fmla="*/ 831 w 10000"/>
              <a:gd name="connsiteY5" fmla="*/ 1426 h 10063"/>
              <a:gd name="connsiteX6" fmla="*/ 1511 w 10000"/>
              <a:gd name="connsiteY6" fmla="*/ 1255 h 10063"/>
              <a:gd name="connsiteX7" fmla="*/ 2387 w 10000"/>
              <a:gd name="connsiteY7" fmla="*/ 1619 h 10063"/>
              <a:gd name="connsiteX8" fmla="*/ 3455 w 10000"/>
              <a:gd name="connsiteY8" fmla="*/ 1364 h 10063"/>
              <a:gd name="connsiteX9" fmla="*/ 4263 w 10000"/>
              <a:gd name="connsiteY9" fmla="*/ 1359 h 10063"/>
              <a:gd name="connsiteX10" fmla="*/ 5065 w 10000"/>
              <a:gd name="connsiteY10" fmla="*/ 2663 h 10063"/>
              <a:gd name="connsiteX11" fmla="*/ 5551 w 10000"/>
              <a:gd name="connsiteY11" fmla="*/ 1498 h 10063"/>
              <a:gd name="connsiteX12" fmla="*/ 6172 w 10000"/>
              <a:gd name="connsiteY12" fmla="*/ 1305 h 10063"/>
              <a:gd name="connsiteX13" fmla="*/ 7457 w 10000"/>
              <a:gd name="connsiteY13" fmla="*/ 1841 h 10063"/>
              <a:gd name="connsiteX14" fmla="*/ 8764 w 10000"/>
              <a:gd name="connsiteY14" fmla="*/ 64 h 10063"/>
              <a:gd name="connsiteX15" fmla="*/ 9432 w 10000"/>
              <a:gd name="connsiteY15" fmla="*/ 484 h 10063"/>
              <a:gd name="connsiteX16" fmla="*/ 9779 w 10000"/>
              <a:gd name="connsiteY16" fmla="*/ 1384 h 10063"/>
              <a:gd name="connsiteX17" fmla="*/ 9995 w 10000"/>
              <a:gd name="connsiteY17" fmla="*/ 3384 h 10063"/>
              <a:gd name="connsiteX18" fmla="*/ 9887 w 10000"/>
              <a:gd name="connsiteY18" fmla="*/ 6294 h 10063"/>
              <a:gd name="connsiteX19" fmla="*/ 8883 w 10000"/>
              <a:gd name="connsiteY19" fmla="*/ 9858 h 10063"/>
              <a:gd name="connsiteX20" fmla="*/ 6012 w 10000"/>
              <a:gd name="connsiteY20" fmla="*/ 9795 h 10063"/>
              <a:gd name="connsiteX21" fmla="*/ 5344 w 10000"/>
              <a:gd name="connsiteY21" fmla="*/ 8595 h 10063"/>
              <a:gd name="connsiteX22" fmla="*/ 4895 w 10000"/>
              <a:gd name="connsiteY22" fmla="*/ 6912 h 10063"/>
              <a:gd name="connsiteX23" fmla="*/ 4533 w 10000"/>
              <a:gd name="connsiteY23" fmla="*/ 8224 h 10063"/>
              <a:gd name="connsiteX24" fmla="*/ 3800 w 10000"/>
              <a:gd name="connsiteY24" fmla="*/ 10036 h 10063"/>
              <a:gd name="connsiteX0" fmla="*/ 3800 w 10000"/>
              <a:gd name="connsiteY0" fmla="*/ 9554 h 9581"/>
              <a:gd name="connsiteX1" fmla="*/ 975 w 10000"/>
              <a:gd name="connsiteY1" fmla="*/ 9536 h 9581"/>
              <a:gd name="connsiteX2" fmla="*/ 112 w 10000"/>
              <a:gd name="connsiteY2" fmla="*/ 6071 h 9581"/>
              <a:gd name="connsiteX3" fmla="*/ 6 w 10000"/>
              <a:gd name="connsiteY3" fmla="*/ 3292 h 9581"/>
              <a:gd name="connsiteX4" fmla="*/ 416 w 10000"/>
              <a:gd name="connsiteY4" fmla="*/ 2220 h 9581"/>
              <a:gd name="connsiteX5" fmla="*/ 831 w 10000"/>
              <a:gd name="connsiteY5" fmla="*/ 944 h 9581"/>
              <a:gd name="connsiteX6" fmla="*/ 1511 w 10000"/>
              <a:gd name="connsiteY6" fmla="*/ 773 h 9581"/>
              <a:gd name="connsiteX7" fmla="*/ 2387 w 10000"/>
              <a:gd name="connsiteY7" fmla="*/ 1137 h 9581"/>
              <a:gd name="connsiteX8" fmla="*/ 3455 w 10000"/>
              <a:gd name="connsiteY8" fmla="*/ 882 h 9581"/>
              <a:gd name="connsiteX9" fmla="*/ 4263 w 10000"/>
              <a:gd name="connsiteY9" fmla="*/ 877 h 9581"/>
              <a:gd name="connsiteX10" fmla="*/ 5065 w 10000"/>
              <a:gd name="connsiteY10" fmla="*/ 2181 h 9581"/>
              <a:gd name="connsiteX11" fmla="*/ 5551 w 10000"/>
              <a:gd name="connsiteY11" fmla="*/ 1016 h 9581"/>
              <a:gd name="connsiteX12" fmla="*/ 6172 w 10000"/>
              <a:gd name="connsiteY12" fmla="*/ 823 h 9581"/>
              <a:gd name="connsiteX13" fmla="*/ 7457 w 10000"/>
              <a:gd name="connsiteY13" fmla="*/ 1359 h 9581"/>
              <a:gd name="connsiteX14" fmla="*/ 8550 w 10000"/>
              <a:gd name="connsiteY14" fmla="*/ 1059 h 9581"/>
              <a:gd name="connsiteX15" fmla="*/ 9432 w 10000"/>
              <a:gd name="connsiteY15" fmla="*/ 2 h 9581"/>
              <a:gd name="connsiteX16" fmla="*/ 9779 w 10000"/>
              <a:gd name="connsiteY16" fmla="*/ 902 h 9581"/>
              <a:gd name="connsiteX17" fmla="*/ 9995 w 10000"/>
              <a:gd name="connsiteY17" fmla="*/ 2902 h 9581"/>
              <a:gd name="connsiteX18" fmla="*/ 9887 w 10000"/>
              <a:gd name="connsiteY18" fmla="*/ 5812 h 9581"/>
              <a:gd name="connsiteX19" fmla="*/ 8883 w 10000"/>
              <a:gd name="connsiteY19" fmla="*/ 9376 h 9581"/>
              <a:gd name="connsiteX20" fmla="*/ 6012 w 10000"/>
              <a:gd name="connsiteY20" fmla="*/ 9313 h 9581"/>
              <a:gd name="connsiteX21" fmla="*/ 5344 w 10000"/>
              <a:gd name="connsiteY21" fmla="*/ 8113 h 9581"/>
              <a:gd name="connsiteX22" fmla="*/ 4895 w 10000"/>
              <a:gd name="connsiteY22" fmla="*/ 6430 h 9581"/>
              <a:gd name="connsiteX23" fmla="*/ 4533 w 10000"/>
              <a:gd name="connsiteY23" fmla="*/ 7742 h 9581"/>
              <a:gd name="connsiteX24" fmla="*/ 3800 w 10000"/>
              <a:gd name="connsiteY24" fmla="*/ 9554 h 9581"/>
              <a:gd name="connsiteX0" fmla="*/ 3800 w 10000"/>
              <a:gd name="connsiteY0" fmla="*/ 9239 h 9266"/>
              <a:gd name="connsiteX1" fmla="*/ 975 w 10000"/>
              <a:gd name="connsiteY1" fmla="*/ 9220 h 9266"/>
              <a:gd name="connsiteX2" fmla="*/ 112 w 10000"/>
              <a:gd name="connsiteY2" fmla="*/ 5603 h 9266"/>
              <a:gd name="connsiteX3" fmla="*/ 6 w 10000"/>
              <a:gd name="connsiteY3" fmla="*/ 2703 h 9266"/>
              <a:gd name="connsiteX4" fmla="*/ 416 w 10000"/>
              <a:gd name="connsiteY4" fmla="*/ 1584 h 9266"/>
              <a:gd name="connsiteX5" fmla="*/ 831 w 10000"/>
              <a:gd name="connsiteY5" fmla="*/ 252 h 9266"/>
              <a:gd name="connsiteX6" fmla="*/ 1511 w 10000"/>
              <a:gd name="connsiteY6" fmla="*/ 74 h 9266"/>
              <a:gd name="connsiteX7" fmla="*/ 2387 w 10000"/>
              <a:gd name="connsiteY7" fmla="*/ 454 h 9266"/>
              <a:gd name="connsiteX8" fmla="*/ 3455 w 10000"/>
              <a:gd name="connsiteY8" fmla="*/ 188 h 9266"/>
              <a:gd name="connsiteX9" fmla="*/ 4263 w 10000"/>
              <a:gd name="connsiteY9" fmla="*/ 182 h 9266"/>
              <a:gd name="connsiteX10" fmla="*/ 5065 w 10000"/>
              <a:gd name="connsiteY10" fmla="*/ 1543 h 9266"/>
              <a:gd name="connsiteX11" fmla="*/ 5551 w 10000"/>
              <a:gd name="connsiteY11" fmla="*/ 327 h 9266"/>
              <a:gd name="connsiteX12" fmla="*/ 6172 w 10000"/>
              <a:gd name="connsiteY12" fmla="*/ 126 h 9266"/>
              <a:gd name="connsiteX13" fmla="*/ 7457 w 10000"/>
              <a:gd name="connsiteY13" fmla="*/ 685 h 9266"/>
              <a:gd name="connsiteX14" fmla="*/ 8550 w 10000"/>
              <a:gd name="connsiteY14" fmla="*/ 372 h 9266"/>
              <a:gd name="connsiteX15" fmla="*/ 9179 w 10000"/>
              <a:gd name="connsiteY15" fmla="*/ 296 h 9266"/>
              <a:gd name="connsiteX16" fmla="*/ 9779 w 10000"/>
              <a:gd name="connsiteY16" fmla="*/ 208 h 9266"/>
              <a:gd name="connsiteX17" fmla="*/ 9995 w 10000"/>
              <a:gd name="connsiteY17" fmla="*/ 2296 h 9266"/>
              <a:gd name="connsiteX18" fmla="*/ 9887 w 10000"/>
              <a:gd name="connsiteY18" fmla="*/ 5333 h 9266"/>
              <a:gd name="connsiteX19" fmla="*/ 8883 w 10000"/>
              <a:gd name="connsiteY19" fmla="*/ 9053 h 9266"/>
              <a:gd name="connsiteX20" fmla="*/ 6012 w 10000"/>
              <a:gd name="connsiteY20" fmla="*/ 8987 h 9266"/>
              <a:gd name="connsiteX21" fmla="*/ 5344 w 10000"/>
              <a:gd name="connsiteY21" fmla="*/ 7735 h 9266"/>
              <a:gd name="connsiteX22" fmla="*/ 4895 w 10000"/>
              <a:gd name="connsiteY22" fmla="*/ 5978 h 9266"/>
              <a:gd name="connsiteX23" fmla="*/ 4533 w 10000"/>
              <a:gd name="connsiteY23" fmla="*/ 7348 h 9266"/>
              <a:gd name="connsiteX24" fmla="*/ 3800 w 10000"/>
              <a:gd name="connsiteY24" fmla="*/ 9239 h 9266"/>
              <a:gd name="connsiteX0" fmla="*/ 3800 w 10000"/>
              <a:gd name="connsiteY0" fmla="*/ 9919 h 9949"/>
              <a:gd name="connsiteX1" fmla="*/ 975 w 10000"/>
              <a:gd name="connsiteY1" fmla="*/ 9898 h 9949"/>
              <a:gd name="connsiteX2" fmla="*/ 112 w 10000"/>
              <a:gd name="connsiteY2" fmla="*/ 5995 h 9949"/>
              <a:gd name="connsiteX3" fmla="*/ 6 w 10000"/>
              <a:gd name="connsiteY3" fmla="*/ 2865 h 9949"/>
              <a:gd name="connsiteX4" fmla="*/ 416 w 10000"/>
              <a:gd name="connsiteY4" fmla="*/ 1657 h 9949"/>
              <a:gd name="connsiteX5" fmla="*/ 831 w 10000"/>
              <a:gd name="connsiteY5" fmla="*/ 220 h 9949"/>
              <a:gd name="connsiteX6" fmla="*/ 1511 w 10000"/>
              <a:gd name="connsiteY6" fmla="*/ 28 h 9949"/>
              <a:gd name="connsiteX7" fmla="*/ 2387 w 10000"/>
              <a:gd name="connsiteY7" fmla="*/ 438 h 9949"/>
              <a:gd name="connsiteX8" fmla="*/ 3455 w 10000"/>
              <a:gd name="connsiteY8" fmla="*/ 151 h 9949"/>
              <a:gd name="connsiteX9" fmla="*/ 4263 w 10000"/>
              <a:gd name="connsiteY9" fmla="*/ 144 h 9949"/>
              <a:gd name="connsiteX10" fmla="*/ 5065 w 10000"/>
              <a:gd name="connsiteY10" fmla="*/ 1613 h 9949"/>
              <a:gd name="connsiteX11" fmla="*/ 5551 w 10000"/>
              <a:gd name="connsiteY11" fmla="*/ 301 h 9949"/>
              <a:gd name="connsiteX12" fmla="*/ 6172 w 10000"/>
              <a:gd name="connsiteY12" fmla="*/ 84 h 9949"/>
              <a:gd name="connsiteX13" fmla="*/ 7457 w 10000"/>
              <a:gd name="connsiteY13" fmla="*/ 687 h 9949"/>
              <a:gd name="connsiteX14" fmla="*/ 8550 w 10000"/>
              <a:gd name="connsiteY14" fmla="*/ 349 h 9949"/>
              <a:gd name="connsiteX15" fmla="*/ 9179 w 10000"/>
              <a:gd name="connsiteY15" fmla="*/ 267 h 9949"/>
              <a:gd name="connsiteX16" fmla="*/ 9526 w 10000"/>
              <a:gd name="connsiteY16" fmla="*/ 1158 h 9949"/>
              <a:gd name="connsiteX17" fmla="*/ 9995 w 10000"/>
              <a:gd name="connsiteY17" fmla="*/ 2426 h 9949"/>
              <a:gd name="connsiteX18" fmla="*/ 9887 w 10000"/>
              <a:gd name="connsiteY18" fmla="*/ 5703 h 9949"/>
              <a:gd name="connsiteX19" fmla="*/ 8883 w 10000"/>
              <a:gd name="connsiteY19" fmla="*/ 9718 h 9949"/>
              <a:gd name="connsiteX20" fmla="*/ 6012 w 10000"/>
              <a:gd name="connsiteY20" fmla="*/ 9647 h 9949"/>
              <a:gd name="connsiteX21" fmla="*/ 5344 w 10000"/>
              <a:gd name="connsiteY21" fmla="*/ 8296 h 9949"/>
              <a:gd name="connsiteX22" fmla="*/ 4895 w 10000"/>
              <a:gd name="connsiteY22" fmla="*/ 6400 h 9949"/>
              <a:gd name="connsiteX23" fmla="*/ 4533 w 10000"/>
              <a:gd name="connsiteY23" fmla="*/ 7878 h 9949"/>
              <a:gd name="connsiteX24" fmla="*/ 3800 w 10000"/>
              <a:gd name="connsiteY24" fmla="*/ 9919 h 9949"/>
              <a:gd name="connsiteX0" fmla="*/ 3800 w 10000"/>
              <a:gd name="connsiteY0" fmla="*/ 9970 h 10000"/>
              <a:gd name="connsiteX1" fmla="*/ 975 w 10000"/>
              <a:gd name="connsiteY1" fmla="*/ 9949 h 10000"/>
              <a:gd name="connsiteX2" fmla="*/ 112 w 10000"/>
              <a:gd name="connsiteY2" fmla="*/ 6026 h 10000"/>
              <a:gd name="connsiteX3" fmla="*/ 6 w 10000"/>
              <a:gd name="connsiteY3" fmla="*/ 2880 h 10000"/>
              <a:gd name="connsiteX4" fmla="*/ 416 w 10000"/>
              <a:gd name="connsiteY4" fmla="*/ 1665 h 10000"/>
              <a:gd name="connsiteX5" fmla="*/ 831 w 10000"/>
              <a:gd name="connsiteY5" fmla="*/ 221 h 10000"/>
              <a:gd name="connsiteX6" fmla="*/ 1511 w 10000"/>
              <a:gd name="connsiteY6" fmla="*/ 28 h 10000"/>
              <a:gd name="connsiteX7" fmla="*/ 2387 w 10000"/>
              <a:gd name="connsiteY7" fmla="*/ 440 h 10000"/>
              <a:gd name="connsiteX8" fmla="*/ 3455 w 10000"/>
              <a:gd name="connsiteY8" fmla="*/ 152 h 10000"/>
              <a:gd name="connsiteX9" fmla="*/ 4263 w 10000"/>
              <a:gd name="connsiteY9" fmla="*/ 145 h 10000"/>
              <a:gd name="connsiteX10" fmla="*/ 5065 w 10000"/>
              <a:gd name="connsiteY10" fmla="*/ 1621 h 10000"/>
              <a:gd name="connsiteX11" fmla="*/ 5551 w 10000"/>
              <a:gd name="connsiteY11" fmla="*/ 303 h 10000"/>
              <a:gd name="connsiteX12" fmla="*/ 6172 w 10000"/>
              <a:gd name="connsiteY12" fmla="*/ 84 h 10000"/>
              <a:gd name="connsiteX13" fmla="*/ 7457 w 10000"/>
              <a:gd name="connsiteY13" fmla="*/ 691 h 10000"/>
              <a:gd name="connsiteX14" fmla="*/ 8550 w 10000"/>
              <a:gd name="connsiteY14" fmla="*/ 351 h 10000"/>
              <a:gd name="connsiteX15" fmla="*/ 9179 w 10000"/>
              <a:gd name="connsiteY15" fmla="*/ 268 h 10000"/>
              <a:gd name="connsiteX16" fmla="*/ 9565 w 10000"/>
              <a:gd name="connsiteY16" fmla="*/ 1845 h 10000"/>
              <a:gd name="connsiteX17" fmla="*/ 9995 w 10000"/>
              <a:gd name="connsiteY17" fmla="*/ 2438 h 10000"/>
              <a:gd name="connsiteX18" fmla="*/ 9887 w 10000"/>
              <a:gd name="connsiteY18" fmla="*/ 5732 h 10000"/>
              <a:gd name="connsiteX19" fmla="*/ 8883 w 10000"/>
              <a:gd name="connsiteY19" fmla="*/ 9768 h 10000"/>
              <a:gd name="connsiteX20" fmla="*/ 6012 w 10000"/>
              <a:gd name="connsiteY20" fmla="*/ 9696 h 10000"/>
              <a:gd name="connsiteX21" fmla="*/ 5344 w 10000"/>
              <a:gd name="connsiteY21" fmla="*/ 8339 h 10000"/>
              <a:gd name="connsiteX22" fmla="*/ 4895 w 10000"/>
              <a:gd name="connsiteY22" fmla="*/ 6433 h 10000"/>
              <a:gd name="connsiteX23" fmla="*/ 4533 w 10000"/>
              <a:gd name="connsiteY23" fmla="*/ 7918 h 10000"/>
              <a:gd name="connsiteX24" fmla="*/ 3800 w 10000"/>
              <a:gd name="connsiteY24" fmla="*/ 9970 h 10000"/>
              <a:gd name="connsiteX0" fmla="*/ 3800 w 10000"/>
              <a:gd name="connsiteY0" fmla="*/ 10170 h 10200"/>
              <a:gd name="connsiteX1" fmla="*/ 975 w 10000"/>
              <a:gd name="connsiteY1" fmla="*/ 10149 h 10200"/>
              <a:gd name="connsiteX2" fmla="*/ 112 w 10000"/>
              <a:gd name="connsiteY2" fmla="*/ 6226 h 10200"/>
              <a:gd name="connsiteX3" fmla="*/ 6 w 10000"/>
              <a:gd name="connsiteY3" fmla="*/ 3080 h 10200"/>
              <a:gd name="connsiteX4" fmla="*/ 416 w 10000"/>
              <a:gd name="connsiteY4" fmla="*/ 1865 h 10200"/>
              <a:gd name="connsiteX5" fmla="*/ 831 w 10000"/>
              <a:gd name="connsiteY5" fmla="*/ 111 h 10200"/>
              <a:gd name="connsiteX6" fmla="*/ 1511 w 10000"/>
              <a:gd name="connsiteY6" fmla="*/ 228 h 10200"/>
              <a:gd name="connsiteX7" fmla="*/ 2387 w 10000"/>
              <a:gd name="connsiteY7" fmla="*/ 640 h 10200"/>
              <a:gd name="connsiteX8" fmla="*/ 3455 w 10000"/>
              <a:gd name="connsiteY8" fmla="*/ 352 h 10200"/>
              <a:gd name="connsiteX9" fmla="*/ 4263 w 10000"/>
              <a:gd name="connsiteY9" fmla="*/ 345 h 10200"/>
              <a:gd name="connsiteX10" fmla="*/ 5065 w 10000"/>
              <a:gd name="connsiteY10" fmla="*/ 1821 h 10200"/>
              <a:gd name="connsiteX11" fmla="*/ 5551 w 10000"/>
              <a:gd name="connsiteY11" fmla="*/ 503 h 10200"/>
              <a:gd name="connsiteX12" fmla="*/ 6172 w 10000"/>
              <a:gd name="connsiteY12" fmla="*/ 284 h 10200"/>
              <a:gd name="connsiteX13" fmla="*/ 7457 w 10000"/>
              <a:gd name="connsiteY13" fmla="*/ 891 h 10200"/>
              <a:gd name="connsiteX14" fmla="*/ 8550 w 10000"/>
              <a:gd name="connsiteY14" fmla="*/ 551 h 10200"/>
              <a:gd name="connsiteX15" fmla="*/ 9179 w 10000"/>
              <a:gd name="connsiteY15" fmla="*/ 468 h 10200"/>
              <a:gd name="connsiteX16" fmla="*/ 9565 w 10000"/>
              <a:gd name="connsiteY16" fmla="*/ 2045 h 10200"/>
              <a:gd name="connsiteX17" fmla="*/ 9995 w 10000"/>
              <a:gd name="connsiteY17" fmla="*/ 2638 h 10200"/>
              <a:gd name="connsiteX18" fmla="*/ 9887 w 10000"/>
              <a:gd name="connsiteY18" fmla="*/ 5932 h 10200"/>
              <a:gd name="connsiteX19" fmla="*/ 8883 w 10000"/>
              <a:gd name="connsiteY19" fmla="*/ 9968 h 10200"/>
              <a:gd name="connsiteX20" fmla="*/ 6012 w 10000"/>
              <a:gd name="connsiteY20" fmla="*/ 9896 h 10200"/>
              <a:gd name="connsiteX21" fmla="*/ 5344 w 10000"/>
              <a:gd name="connsiteY21" fmla="*/ 8539 h 10200"/>
              <a:gd name="connsiteX22" fmla="*/ 4895 w 10000"/>
              <a:gd name="connsiteY22" fmla="*/ 6633 h 10200"/>
              <a:gd name="connsiteX23" fmla="*/ 4533 w 10000"/>
              <a:gd name="connsiteY23" fmla="*/ 8118 h 10200"/>
              <a:gd name="connsiteX24" fmla="*/ 3800 w 10000"/>
              <a:gd name="connsiteY24" fmla="*/ 10170 h 10200"/>
              <a:gd name="connsiteX0" fmla="*/ 3800 w 10000"/>
              <a:gd name="connsiteY0" fmla="*/ 10148 h 10178"/>
              <a:gd name="connsiteX1" fmla="*/ 975 w 10000"/>
              <a:gd name="connsiteY1" fmla="*/ 10127 h 10178"/>
              <a:gd name="connsiteX2" fmla="*/ 112 w 10000"/>
              <a:gd name="connsiteY2" fmla="*/ 6204 h 10178"/>
              <a:gd name="connsiteX3" fmla="*/ 6 w 10000"/>
              <a:gd name="connsiteY3" fmla="*/ 3058 h 10178"/>
              <a:gd name="connsiteX4" fmla="*/ 377 w 10000"/>
              <a:gd name="connsiteY4" fmla="*/ 1533 h 10178"/>
              <a:gd name="connsiteX5" fmla="*/ 831 w 10000"/>
              <a:gd name="connsiteY5" fmla="*/ 89 h 10178"/>
              <a:gd name="connsiteX6" fmla="*/ 1511 w 10000"/>
              <a:gd name="connsiteY6" fmla="*/ 206 h 10178"/>
              <a:gd name="connsiteX7" fmla="*/ 2387 w 10000"/>
              <a:gd name="connsiteY7" fmla="*/ 618 h 10178"/>
              <a:gd name="connsiteX8" fmla="*/ 3455 w 10000"/>
              <a:gd name="connsiteY8" fmla="*/ 330 h 10178"/>
              <a:gd name="connsiteX9" fmla="*/ 4263 w 10000"/>
              <a:gd name="connsiteY9" fmla="*/ 323 h 10178"/>
              <a:gd name="connsiteX10" fmla="*/ 5065 w 10000"/>
              <a:gd name="connsiteY10" fmla="*/ 1799 h 10178"/>
              <a:gd name="connsiteX11" fmla="*/ 5551 w 10000"/>
              <a:gd name="connsiteY11" fmla="*/ 481 h 10178"/>
              <a:gd name="connsiteX12" fmla="*/ 6172 w 10000"/>
              <a:gd name="connsiteY12" fmla="*/ 262 h 10178"/>
              <a:gd name="connsiteX13" fmla="*/ 7457 w 10000"/>
              <a:gd name="connsiteY13" fmla="*/ 869 h 10178"/>
              <a:gd name="connsiteX14" fmla="*/ 8550 w 10000"/>
              <a:gd name="connsiteY14" fmla="*/ 529 h 10178"/>
              <a:gd name="connsiteX15" fmla="*/ 9179 w 10000"/>
              <a:gd name="connsiteY15" fmla="*/ 446 h 10178"/>
              <a:gd name="connsiteX16" fmla="*/ 9565 w 10000"/>
              <a:gd name="connsiteY16" fmla="*/ 2023 h 10178"/>
              <a:gd name="connsiteX17" fmla="*/ 9995 w 10000"/>
              <a:gd name="connsiteY17" fmla="*/ 2616 h 10178"/>
              <a:gd name="connsiteX18" fmla="*/ 9887 w 10000"/>
              <a:gd name="connsiteY18" fmla="*/ 5910 h 10178"/>
              <a:gd name="connsiteX19" fmla="*/ 8883 w 10000"/>
              <a:gd name="connsiteY19" fmla="*/ 9946 h 10178"/>
              <a:gd name="connsiteX20" fmla="*/ 6012 w 10000"/>
              <a:gd name="connsiteY20" fmla="*/ 9874 h 10178"/>
              <a:gd name="connsiteX21" fmla="*/ 5344 w 10000"/>
              <a:gd name="connsiteY21" fmla="*/ 8517 h 10178"/>
              <a:gd name="connsiteX22" fmla="*/ 4895 w 10000"/>
              <a:gd name="connsiteY22" fmla="*/ 6611 h 10178"/>
              <a:gd name="connsiteX23" fmla="*/ 4533 w 10000"/>
              <a:gd name="connsiteY23" fmla="*/ 8096 h 10178"/>
              <a:gd name="connsiteX24" fmla="*/ 3800 w 10000"/>
              <a:gd name="connsiteY24" fmla="*/ 10148 h 10178"/>
              <a:gd name="connsiteX0" fmla="*/ 3800 w 10000"/>
              <a:gd name="connsiteY0" fmla="*/ 10309 h 10339"/>
              <a:gd name="connsiteX1" fmla="*/ 975 w 10000"/>
              <a:gd name="connsiteY1" fmla="*/ 10288 h 10339"/>
              <a:gd name="connsiteX2" fmla="*/ 112 w 10000"/>
              <a:gd name="connsiteY2" fmla="*/ 6365 h 10339"/>
              <a:gd name="connsiteX3" fmla="*/ 6 w 10000"/>
              <a:gd name="connsiteY3" fmla="*/ 3219 h 10339"/>
              <a:gd name="connsiteX4" fmla="*/ 377 w 10000"/>
              <a:gd name="connsiteY4" fmla="*/ 1694 h 10339"/>
              <a:gd name="connsiteX5" fmla="*/ 831 w 10000"/>
              <a:gd name="connsiteY5" fmla="*/ 64 h 10339"/>
              <a:gd name="connsiteX6" fmla="*/ 1511 w 10000"/>
              <a:gd name="connsiteY6" fmla="*/ 367 h 10339"/>
              <a:gd name="connsiteX7" fmla="*/ 2387 w 10000"/>
              <a:gd name="connsiteY7" fmla="*/ 779 h 10339"/>
              <a:gd name="connsiteX8" fmla="*/ 3455 w 10000"/>
              <a:gd name="connsiteY8" fmla="*/ 491 h 10339"/>
              <a:gd name="connsiteX9" fmla="*/ 4263 w 10000"/>
              <a:gd name="connsiteY9" fmla="*/ 484 h 10339"/>
              <a:gd name="connsiteX10" fmla="*/ 5065 w 10000"/>
              <a:gd name="connsiteY10" fmla="*/ 1960 h 10339"/>
              <a:gd name="connsiteX11" fmla="*/ 5551 w 10000"/>
              <a:gd name="connsiteY11" fmla="*/ 642 h 10339"/>
              <a:gd name="connsiteX12" fmla="*/ 6172 w 10000"/>
              <a:gd name="connsiteY12" fmla="*/ 423 h 10339"/>
              <a:gd name="connsiteX13" fmla="*/ 7457 w 10000"/>
              <a:gd name="connsiteY13" fmla="*/ 1030 h 10339"/>
              <a:gd name="connsiteX14" fmla="*/ 8550 w 10000"/>
              <a:gd name="connsiteY14" fmla="*/ 690 h 10339"/>
              <a:gd name="connsiteX15" fmla="*/ 9179 w 10000"/>
              <a:gd name="connsiteY15" fmla="*/ 607 h 10339"/>
              <a:gd name="connsiteX16" fmla="*/ 9565 w 10000"/>
              <a:gd name="connsiteY16" fmla="*/ 2184 h 10339"/>
              <a:gd name="connsiteX17" fmla="*/ 9995 w 10000"/>
              <a:gd name="connsiteY17" fmla="*/ 2777 h 10339"/>
              <a:gd name="connsiteX18" fmla="*/ 9887 w 10000"/>
              <a:gd name="connsiteY18" fmla="*/ 6071 h 10339"/>
              <a:gd name="connsiteX19" fmla="*/ 8883 w 10000"/>
              <a:gd name="connsiteY19" fmla="*/ 10107 h 10339"/>
              <a:gd name="connsiteX20" fmla="*/ 6012 w 10000"/>
              <a:gd name="connsiteY20" fmla="*/ 10035 h 10339"/>
              <a:gd name="connsiteX21" fmla="*/ 5344 w 10000"/>
              <a:gd name="connsiteY21" fmla="*/ 8678 h 10339"/>
              <a:gd name="connsiteX22" fmla="*/ 4895 w 10000"/>
              <a:gd name="connsiteY22" fmla="*/ 6772 h 10339"/>
              <a:gd name="connsiteX23" fmla="*/ 4533 w 10000"/>
              <a:gd name="connsiteY23" fmla="*/ 8257 h 10339"/>
              <a:gd name="connsiteX24" fmla="*/ 3800 w 10000"/>
              <a:gd name="connsiteY24" fmla="*/ 10309 h 10339"/>
              <a:gd name="connsiteX0" fmla="*/ 3800 w 10000"/>
              <a:gd name="connsiteY0" fmla="*/ 10508 h 10538"/>
              <a:gd name="connsiteX1" fmla="*/ 975 w 10000"/>
              <a:gd name="connsiteY1" fmla="*/ 10487 h 10538"/>
              <a:gd name="connsiteX2" fmla="*/ 112 w 10000"/>
              <a:gd name="connsiteY2" fmla="*/ 6564 h 10538"/>
              <a:gd name="connsiteX3" fmla="*/ 6 w 10000"/>
              <a:gd name="connsiteY3" fmla="*/ 3418 h 10538"/>
              <a:gd name="connsiteX4" fmla="*/ 377 w 10000"/>
              <a:gd name="connsiteY4" fmla="*/ 1893 h 10538"/>
              <a:gd name="connsiteX5" fmla="*/ 831 w 10000"/>
              <a:gd name="connsiteY5" fmla="*/ 263 h 10538"/>
              <a:gd name="connsiteX6" fmla="*/ 1530 w 10000"/>
              <a:gd name="connsiteY6" fmla="*/ 71 h 10538"/>
              <a:gd name="connsiteX7" fmla="*/ 2387 w 10000"/>
              <a:gd name="connsiteY7" fmla="*/ 978 h 10538"/>
              <a:gd name="connsiteX8" fmla="*/ 3455 w 10000"/>
              <a:gd name="connsiteY8" fmla="*/ 690 h 10538"/>
              <a:gd name="connsiteX9" fmla="*/ 4263 w 10000"/>
              <a:gd name="connsiteY9" fmla="*/ 683 h 10538"/>
              <a:gd name="connsiteX10" fmla="*/ 5065 w 10000"/>
              <a:gd name="connsiteY10" fmla="*/ 2159 h 10538"/>
              <a:gd name="connsiteX11" fmla="*/ 5551 w 10000"/>
              <a:gd name="connsiteY11" fmla="*/ 841 h 10538"/>
              <a:gd name="connsiteX12" fmla="*/ 6172 w 10000"/>
              <a:gd name="connsiteY12" fmla="*/ 622 h 10538"/>
              <a:gd name="connsiteX13" fmla="*/ 7457 w 10000"/>
              <a:gd name="connsiteY13" fmla="*/ 1229 h 10538"/>
              <a:gd name="connsiteX14" fmla="*/ 8550 w 10000"/>
              <a:gd name="connsiteY14" fmla="*/ 889 h 10538"/>
              <a:gd name="connsiteX15" fmla="*/ 9179 w 10000"/>
              <a:gd name="connsiteY15" fmla="*/ 806 h 10538"/>
              <a:gd name="connsiteX16" fmla="*/ 9565 w 10000"/>
              <a:gd name="connsiteY16" fmla="*/ 2383 h 10538"/>
              <a:gd name="connsiteX17" fmla="*/ 9995 w 10000"/>
              <a:gd name="connsiteY17" fmla="*/ 2976 h 10538"/>
              <a:gd name="connsiteX18" fmla="*/ 9887 w 10000"/>
              <a:gd name="connsiteY18" fmla="*/ 6270 h 10538"/>
              <a:gd name="connsiteX19" fmla="*/ 8883 w 10000"/>
              <a:gd name="connsiteY19" fmla="*/ 10306 h 10538"/>
              <a:gd name="connsiteX20" fmla="*/ 6012 w 10000"/>
              <a:gd name="connsiteY20" fmla="*/ 10234 h 10538"/>
              <a:gd name="connsiteX21" fmla="*/ 5344 w 10000"/>
              <a:gd name="connsiteY21" fmla="*/ 8877 h 10538"/>
              <a:gd name="connsiteX22" fmla="*/ 4895 w 10000"/>
              <a:gd name="connsiteY22" fmla="*/ 6971 h 10538"/>
              <a:gd name="connsiteX23" fmla="*/ 4533 w 10000"/>
              <a:gd name="connsiteY23" fmla="*/ 8456 h 10538"/>
              <a:gd name="connsiteX24" fmla="*/ 3800 w 10000"/>
              <a:gd name="connsiteY24" fmla="*/ 10508 h 1053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660 h 10508"/>
              <a:gd name="connsiteX9" fmla="*/ 4263 w 10000"/>
              <a:gd name="connsiteY9" fmla="*/ 653 h 10508"/>
              <a:gd name="connsiteX10" fmla="*/ 5065 w 10000"/>
              <a:gd name="connsiteY10" fmla="*/ 2129 h 10508"/>
              <a:gd name="connsiteX11" fmla="*/ 5551 w 10000"/>
              <a:gd name="connsiteY11" fmla="*/ 811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263 w 10000"/>
              <a:gd name="connsiteY9" fmla="*/ 653 h 10508"/>
              <a:gd name="connsiteX10" fmla="*/ 5065 w 10000"/>
              <a:gd name="connsiteY10" fmla="*/ 2129 h 10508"/>
              <a:gd name="connsiteX11" fmla="*/ 5551 w 10000"/>
              <a:gd name="connsiteY11" fmla="*/ 811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5065 w 10000"/>
              <a:gd name="connsiteY10" fmla="*/ 2129 h 10508"/>
              <a:gd name="connsiteX11" fmla="*/ 5551 w 10000"/>
              <a:gd name="connsiteY11" fmla="*/ 811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51 w 10000"/>
              <a:gd name="connsiteY11" fmla="*/ 811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453 w 10000"/>
              <a:gd name="connsiteY14" fmla="*/ 426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453 w 10000"/>
              <a:gd name="connsiteY14" fmla="*/ 426 h 10508"/>
              <a:gd name="connsiteX15" fmla="*/ 9179 w 10000"/>
              <a:gd name="connsiteY15" fmla="*/ 528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514 h 10544"/>
              <a:gd name="connsiteX1" fmla="*/ 975 w 10000"/>
              <a:gd name="connsiteY1" fmla="*/ 10493 h 10544"/>
              <a:gd name="connsiteX2" fmla="*/ 112 w 10000"/>
              <a:gd name="connsiteY2" fmla="*/ 6570 h 10544"/>
              <a:gd name="connsiteX3" fmla="*/ 6 w 10000"/>
              <a:gd name="connsiteY3" fmla="*/ 3424 h 10544"/>
              <a:gd name="connsiteX4" fmla="*/ 377 w 10000"/>
              <a:gd name="connsiteY4" fmla="*/ 1899 h 10544"/>
              <a:gd name="connsiteX5" fmla="*/ 761 w 10000"/>
              <a:gd name="connsiteY5" fmla="*/ 195 h 10544"/>
              <a:gd name="connsiteX6" fmla="*/ 1530 w 10000"/>
              <a:gd name="connsiteY6" fmla="*/ 77 h 10544"/>
              <a:gd name="connsiteX7" fmla="*/ 2387 w 10000"/>
              <a:gd name="connsiteY7" fmla="*/ 551 h 10544"/>
              <a:gd name="connsiteX8" fmla="*/ 3455 w 10000"/>
              <a:gd name="connsiteY8" fmla="*/ 139 h 10544"/>
              <a:gd name="connsiteX9" fmla="*/ 4360 w 10000"/>
              <a:gd name="connsiteY9" fmla="*/ 379 h 10544"/>
              <a:gd name="connsiteX10" fmla="*/ 4987 w 10000"/>
              <a:gd name="connsiteY10" fmla="*/ 1793 h 10544"/>
              <a:gd name="connsiteX11" fmla="*/ 5512 w 10000"/>
              <a:gd name="connsiteY11" fmla="*/ 475 h 10544"/>
              <a:gd name="connsiteX12" fmla="*/ 6250 w 10000"/>
              <a:gd name="connsiteY12" fmla="*/ 318 h 10544"/>
              <a:gd name="connsiteX13" fmla="*/ 7457 w 10000"/>
              <a:gd name="connsiteY13" fmla="*/ 802 h 10544"/>
              <a:gd name="connsiteX14" fmla="*/ 8453 w 10000"/>
              <a:gd name="connsiteY14" fmla="*/ 462 h 10544"/>
              <a:gd name="connsiteX15" fmla="*/ 9179 w 10000"/>
              <a:gd name="connsiteY15" fmla="*/ 564 h 10544"/>
              <a:gd name="connsiteX16" fmla="*/ 9565 w 10000"/>
              <a:gd name="connsiteY16" fmla="*/ 2389 h 10544"/>
              <a:gd name="connsiteX17" fmla="*/ 9995 w 10000"/>
              <a:gd name="connsiteY17" fmla="*/ 2982 h 10544"/>
              <a:gd name="connsiteX18" fmla="*/ 9887 w 10000"/>
              <a:gd name="connsiteY18" fmla="*/ 6276 h 10544"/>
              <a:gd name="connsiteX19" fmla="*/ 8883 w 10000"/>
              <a:gd name="connsiteY19" fmla="*/ 10312 h 10544"/>
              <a:gd name="connsiteX20" fmla="*/ 6012 w 10000"/>
              <a:gd name="connsiteY20" fmla="*/ 10240 h 10544"/>
              <a:gd name="connsiteX21" fmla="*/ 5344 w 10000"/>
              <a:gd name="connsiteY21" fmla="*/ 8883 h 10544"/>
              <a:gd name="connsiteX22" fmla="*/ 4895 w 10000"/>
              <a:gd name="connsiteY22" fmla="*/ 6977 h 10544"/>
              <a:gd name="connsiteX23" fmla="*/ 4533 w 10000"/>
              <a:gd name="connsiteY23" fmla="*/ 8462 h 10544"/>
              <a:gd name="connsiteX24" fmla="*/ 3800 w 10000"/>
              <a:gd name="connsiteY24" fmla="*/ 10514 h 10544"/>
              <a:gd name="connsiteX0" fmla="*/ 3800 w 10000"/>
              <a:gd name="connsiteY0" fmla="*/ 10553 h 10583"/>
              <a:gd name="connsiteX1" fmla="*/ 975 w 10000"/>
              <a:gd name="connsiteY1" fmla="*/ 10532 h 10583"/>
              <a:gd name="connsiteX2" fmla="*/ 112 w 10000"/>
              <a:gd name="connsiteY2" fmla="*/ 6609 h 10583"/>
              <a:gd name="connsiteX3" fmla="*/ 6 w 10000"/>
              <a:gd name="connsiteY3" fmla="*/ 3463 h 10583"/>
              <a:gd name="connsiteX4" fmla="*/ 377 w 10000"/>
              <a:gd name="connsiteY4" fmla="*/ 1938 h 10583"/>
              <a:gd name="connsiteX5" fmla="*/ 761 w 10000"/>
              <a:gd name="connsiteY5" fmla="*/ 234 h 10583"/>
              <a:gd name="connsiteX6" fmla="*/ 1530 w 10000"/>
              <a:gd name="connsiteY6" fmla="*/ 116 h 10583"/>
              <a:gd name="connsiteX7" fmla="*/ 2387 w 10000"/>
              <a:gd name="connsiteY7" fmla="*/ 590 h 10583"/>
              <a:gd name="connsiteX8" fmla="*/ 3455 w 10000"/>
              <a:gd name="connsiteY8" fmla="*/ 178 h 10583"/>
              <a:gd name="connsiteX9" fmla="*/ 4360 w 10000"/>
              <a:gd name="connsiteY9" fmla="*/ 418 h 10583"/>
              <a:gd name="connsiteX10" fmla="*/ 4987 w 10000"/>
              <a:gd name="connsiteY10" fmla="*/ 1832 h 10583"/>
              <a:gd name="connsiteX11" fmla="*/ 5512 w 10000"/>
              <a:gd name="connsiteY11" fmla="*/ 514 h 10583"/>
              <a:gd name="connsiteX12" fmla="*/ 6250 w 10000"/>
              <a:gd name="connsiteY12" fmla="*/ 357 h 10583"/>
              <a:gd name="connsiteX13" fmla="*/ 7457 w 10000"/>
              <a:gd name="connsiteY13" fmla="*/ 841 h 10583"/>
              <a:gd name="connsiteX14" fmla="*/ 8453 w 10000"/>
              <a:gd name="connsiteY14" fmla="*/ 501 h 10583"/>
              <a:gd name="connsiteX15" fmla="*/ 9179 w 10000"/>
              <a:gd name="connsiteY15" fmla="*/ 603 h 10583"/>
              <a:gd name="connsiteX16" fmla="*/ 9565 w 10000"/>
              <a:gd name="connsiteY16" fmla="*/ 2428 h 10583"/>
              <a:gd name="connsiteX17" fmla="*/ 9995 w 10000"/>
              <a:gd name="connsiteY17" fmla="*/ 3021 h 10583"/>
              <a:gd name="connsiteX18" fmla="*/ 9887 w 10000"/>
              <a:gd name="connsiteY18" fmla="*/ 6315 h 10583"/>
              <a:gd name="connsiteX19" fmla="*/ 8883 w 10000"/>
              <a:gd name="connsiteY19" fmla="*/ 10351 h 10583"/>
              <a:gd name="connsiteX20" fmla="*/ 6012 w 10000"/>
              <a:gd name="connsiteY20" fmla="*/ 10279 h 10583"/>
              <a:gd name="connsiteX21" fmla="*/ 5344 w 10000"/>
              <a:gd name="connsiteY21" fmla="*/ 8922 h 10583"/>
              <a:gd name="connsiteX22" fmla="*/ 4895 w 10000"/>
              <a:gd name="connsiteY22" fmla="*/ 7016 h 10583"/>
              <a:gd name="connsiteX23" fmla="*/ 4533 w 10000"/>
              <a:gd name="connsiteY23" fmla="*/ 8501 h 10583"/>
              <a:gd name="connsiteX24" fmla="*/ 3800 w 10000"/>
              <a:gd name="connsiteY24" fmla="*/ 10553 h 10583"/>
              <a:gd name="connsiteX0" fmla="*/ 3800 w 10000"/>
              <a:gd name="connsiteY0" fmla="*/ 10502 h 10532"/>
              <a:gd name="connsiteX1" fmla="*/ 975 w 10000"/>
              <a:gd name="connsiteY1" fmla="*/ 10481 h 10532"/>
              <a:gd name="connsiteX2" fmla="*/ 112 w 10000"/>
              <a:gd name="connsiteY2" fmla="*/ 6558 h 10532"/>
              <a:gd name="connsiteX3" fmla="*/ 6 w 10000"/>
              <a:gd name="connsiteY3" fmla="*/ 3412 h 10532"/>
              <a:gd name="connsiteX4" fmla="*/ 307 w 10000"/>
              <a:gd name="connsiteY4" fmla="*/ 1689 h 10532"/>
              <a:gd name="connsiteX5" fmla="*/ 761 w 10000"/>
              <a:gd name="connsiteY5" fmla="*/ 183 h 10532"/>
              <a:gd name="connsiteX6" fmla="*/ 1530 w 10000"/>
              <a:gd name="connsiteY6" fmla="*/ 65 h 10532"/>
              <a:gd name="connsiteX7" fmla="*/ 2387 w 10000"/>
              <a:gd name="connsiteY7" fmla="*/ 539 h 10532"/>
              <a:gd name="connsiteX8" fmla="*/ 3455 w 10000"/>
              <a:gd name="connsiteY8" fmla="*/ 127 h 10532"/>
              <a:gd name="connsiteX9" fmla="*/ 4360 w 10000"/>
              <a:gd name="connsiteY9" fmla="*/ 367 h 10532"/>
              <a:gd name="connsiteX10" fmla="*/ 4987 w 10000"/>
              <a:gd name="connsiteY10" fmla="*/ 1781 h 10532"/>
              <a:gd name="connsiteX11" fmla="*/ 5512 w 10000"/>
              <a:gd name="connsiteY11" fmla="*/ 463 h 10532"/>
              <a:gd name="connsiteX12" fmla="*/ 6250 w 10000"/>
              <a:gd name="connsiteY12" fmla="*/ 306 h 10532"/>
              <a:gd name="connsiteX13" fmla="*/ 7457 w 10000"/>
              <a:gd name="connsiteY13" fmla="*/ 790 h 10532"/>
              <a:gd name="connsiteX14" fmla="*/ 8453 w 10000"/>
              <a:gd name="connsiteY14" fmla="*/ 450 h 10532"/>
              <a:gd name="connsiteX15" fmla="*/ 9179 w 10000"/>
              <a:gd name="connsiteY15" fmla="*/ 552 h 10532"/>
              <a:gd name="connsiteX16" fmla="*/ 9565 w 10000"/>
              <a:gd name="connsiteY16" fmla="*/ 2377 h 10532"/>
              <a:gd name="connsiteX17" fmla="*/ 9995 w 10000"/>
              <a:gd name="connsiteY17" fmla="*/ 2970 h 10532"/>
              <a:gd name="connsiteX18" fmla="*/ 9887 w 10000"/>
              <a:gd name="connsiteY18" fmla="*/ 6264 h 10532"/>
              <a:gd name="connsiteX19" fmla="*/ 8883 w 10000"/>
              <a:gd name="connsiteY19" fmla="*/ 10300 h 10532"/>
              <a:gd name="connsiteX20" fmla="*/ 6012 w 10000"/>
              <a:gd name="connsiteY20" fmla="*/ 10228 h 10532"/>
              <a:gd name="connsiteX21" fmla="*/ 5344 w 10000"/>
              <a:gd name="connsiteY21" fmla="*/ 8871 h 10532"/>
              <a:gd name="connsiteX22" fmla="*/ 4895 w 10000"/>
              <a:gd name="connsiteY22" fmla="*/ 6965 h 10532"/>
              <a:gd name="connsiteX23" fmla="*/ 4533 w 10000"/>
              <a:gd name="connsiteY23" fmla="*/ 8450 h 10532"/>
              <a:gd name="connsiteX24" fmla="*/ 3800 w 10000"/>
              <a:gd name="connsiteY24" fmla="*/ 10502 h 10532"/>
              <a:gd name="connsiteX0" fmla="*/ 3800 w 10000"/>
              <a:gd name="connsiteY0" fmla="*/ 10495 h 10525"/>
              <a:gd name="connsiteX1" fmla="*/ 975 w 10000"/>
              <a:gd name="connsiteY1" fmla="*/ 10474 h 10525"/>
              <a:gd name="connsiteX2" fmla="*/ 112 w 10000"/>
              <a:gd name="connsiteY2" fmla="*/ 6551 h 10525"/>
              <a:gd name="connsiteX3" fmla="*/ 6 w 10000"/>
              <a:gd name="connsiteY3" fmla="*/ 3405 h 10525"/>
              <a:gd name="connsiteX4" fmla="*/ 307 w 10000"/>
              <a:gd name="connsiteY4" fmla="*/ 1682 h 10525"/>
              <a:gd name="connsiteX5" fmla="*/ 761 w 10000"/>
              <a:gd name="connsiteY5" fmla="*/ 176 h 10525"/>
              <a:gd name="connsiteX6" fmla="*/ 1530 w 10000"/>
              <a:gd name="connsiteY6" fmla="*/ 58 h 10525"/>
              <a:gd name="connsiteX7" fmla="*/ 2387 w 10000"/>
              <a:gd name="connsiteY7" fmla="*/ 408 h 10525"/>
              <a:gd name="connsiteX8" fmla="*/ 3455 w 10000"/>
              <a:gd name="connsiteY8" fmla="*/ 120 h 10525"/>
              <a:gd name="connsiteX9" fmla="*/ 4360 w 10000"/>
              <a:gd name="connsiteY9" fmla="*/ 360 h 10525"/>
              <a:gd name="connsiteX10" fmla="*/ 4987 w 10000"/>
              <a:gd name="connsiteY10" fmla="*/ 1774 h 10525"/>
              <a:gd name="connsiteX11" fmla="*/ 5512 w 10000"/>
              <a:gd name="connsiteY11" fmla="*/ 456 h 10525"/>
              <a:gd name="connsiteX12" fmla="*/ 6250 w 10000"/>
              <a:gd name="connsiteY12" fmla="*/ 299 h 10525"/>
              <a:gd name="connsiteX13" fmla="*/ 7457 w 10000"/>
              <a:gd name="connsiteY13" fmla="*/ 783 h 10525"/>
              <a:gd name="connsiteX14" fmla="*/ 8453 w 10000"/>
              <a:gd name="connsiteY14" fmla="*/ 443 h 10525"/>
              <a:gd name="connsiteX15" fmla="*/ 9179 w 10000"/>
              <a:gd name="connsiteY15" fmla="*/ 545 h 10525"/>
              <a:gd name="connsiteX16" fmla="*/ 9565 w 10000"/>
              <a:gd name="connsiteY16" fmla="*/ 2370 h 10525"/>
              <a:gd name="connsiteX17" fmla="*/ 9995 w 10000"/>
              <a:gd name="connsiteY17" fmla="*/ 2963 h 10525"/>
              <a:gd name="connsiteX18" fmla="*/ 9887 w 10000"/>
              <a:gd name="connsiteY18" fmla="*/ 6257 h 10525"/>
              <a:gd name="connsiteX19" fmla="*/ 8883 w 10000"/>
              <a:gd name="connsiteY19" fmla="*/ 10293 h 10525"/>
              <a:gd name="connsiteX20" fmla="*/ 6012 w 10000"/>
              <a:gd name="connsiteY20" fmla="*/ 10221 h 10525"/>
              <a:gd name="connsiteX21" fmla="*/ 5344 w 10000"/>
              <a:gd name="connsiteY21" fmla="*/ 8864 h 10525"/>
              <a:gd name="connsiteX22" fmla="*/ 4895 w 10000"/>
              <a:gd name="connsiteY22" fmla="*/ 6958 h 10525"/>
              <a:gd name="connsiteX23" fmla="*/ 4533 w 10000"/>
              <a:gd name="connsiteY23" fmla="*/ 8443 h 10525"/>
              <a:gd name="connsiteX24" fmla="*/ 3800 w 10000"/>
              <a:gd name="connsiteY24" fmla="*/ 10495 h 10525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07 w 10000"/>
              <a:gd name="connsiteY4" fmla="*/ 1393 h 10508"/>
              <a:gd name="connsiteX5" fmla="*/ 761 w 10000"/>
              <a:gd name="connsiteY5" fmla="*/ 159 h 10508"/>
              <a:gd name="connsiteX6" fmla="*/ 1530 w 10000"/>
              <a:gd name="connsiteY6" fmla="*/ 41 h 10508"/>
              <a:gd name="connsiteX7" fmla="*/ 2387 w 10000"/>
              <a:gd name="connsiteY7" fmla="*/ 391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453 w 10000"/>
              <a:gd name="connsiteY14" fmla="*/ 426 h 10508"/>
              <a:gd name="connsiteX15" fmla="*/ 9179 w 10000"/>
              <a:gd name="connsiteY15" fmla="*/ 528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07 w 10000"/>
              <a:gd name="connsiteY4" fmla="*/ 1393 h 10508"/>
              <a:gd name="connsiteX5" fmla="*/ 761 w 10000"/>
              <a:gd name="connsiteY5" fmla="*/ 159 h 10508"/>
              <a:gd name="connsiteX6" fmla="*/ 1530 w 10000"/>
              <a:gd name="connsiteY6" fmla="*/ 41 h 10508"/>
              <a:gd name="connsiteX7" fmla="*/ 2387 w 10000"/>
              <a:gd name="connsiteY7" fmla="*/ 391 h 10508"/>
              <a:gd name="connsiteX8" fmla="*/ 3455 w 10000"/>
              <a:gd name="connsiteY8" fmla="*/ 103 h 10508"/>
              <a:gd name="connsiteX9" fmla="*/ 4360 w 10000"/>
              <a:gd name="connsiteY9" fmla="*/ 194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453 w 10000"/>
              <a:gd name="connsiteY14" fmla="*/ 426 h 10508"/>
              <a:gd name="connsiteX15" fmla="*/ 9179 w 10000"/>
              <a:gd name="connsiteY15" fmla="*/ 528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543 h 10573"/>
              <a:gd name="connsiteX1" fmla="*/ 975 w 10000"/>
              <a:gd name="connsiteY1" fmla="*/ 10522 h 10573"/>
              <a:gd name="connsiteX2" fmla="*/ 112 w 10000"/>
              <a:gd name="connsiteY2" fmla="*/ 6599 h 10573"/>
              <a:gd name="connsiteX3" fmla="*/ 6 w 10000"/>
              <a:gd name="connsiteY3" fmla="*/ 3453 h 10573"/>
              <a:gd name="connsiteX4" fmla="*/ 307 w 10000"/>
              <a:gd name="connsiteY4" fmla="*/ 1458 h 10573"/>
              <a:gd name="connsiteX5" fmla="*/ 761 w 10000"/>
              <a:gd name="connsiteY5" fmla="*/ 224 h 10573"/>
              <a:gd name="connsiteX6" fmla="*/ 1530 w 10000"/>
              <a:gd name="connsiteY6" fmla="*/ 106 h 10573"/>
              <a:gd name="connsiteX7" fmla="*/ 2387 w 10000"/>
              <a:gd name="connsiteY7" fmla="*/ 456 h 10573"/>
              <a:gd name="connsiteX8" fmla="*/ 3463 w 10000"/>
              <a:gd name="connsiteY8" fmla="*/ 19 h 10573"/>
              <a:gd name="connsiteX9" fmla="*/ 4360 w 10000"/>
              <a:gd name="connsiteY9" fmla="*/ 259 h 10573"/>
              <a:gd name="connsiteX10" fmla="*/ 4987 w 10000"/>
              <a:gd name="connsiteY10" fmla="*/ 1822 h 10573"/>
              <a:gd name="connsiteX11" fmla="*/ 5512 w 10000"/>
              <a:gd name="connsiteY11" fmla="*/ 504 h 10573"/>
              <a:gd name="connsiteX12" fmla="*/ 6250 w 10000"/>
              <a:gd name="connsiteY12" fmla="*/ 347 h 10573"/>
              <a:gd name="connsiteX13" fmla="*/ 7457 w 10000"/>
              <a:gd name="connsiteY13" fmla="*/ 831 h 10573"/>
              <a:gd name="connsiteX14" fmla="*/ 8453 w 10000"/>
              <a:gd name="connsiteY14" fmla="*/ 491 h 10573"/>
              <a:gd name="connsiteX15" fmla="*/ 9179 w 10000"/>
              <a:gd name="connsiteY15" fmla="*/ 593 h 10573"/>
              <a:gd name="connsiteX16" fmla="*/ 9565 w 10000"/>
              <a:gd name="connsiteY16" fmla="*/ 2418 h 10573"/>
              <a:gd name="connsiteX17" fmla="*/ 9995 w 10000"/>
              <a:gd name="connsiteY17" fmla="*/ 3011 h 10573"/>
              <a:gd name="connsiteX18" fmla="*/ 9887 w 10000"/>
              <a:gd name="connsiteY18" fmla="*/ 6305 h 10573"/>
              <a:gd name="connsiteX19" fmla="*/ 8883 w 10000"/>
              <a:gd name="connsiteY19" fmla="*/ 10341 h 10573"/>
              <a:gd name="connsiteX20" fmla="*/ 6012 w 10000"/>
              <a:gd name="connsiteY20" fmla="*/ 10269 h 10573"/>
              <a:gd name="connsiteX21" fmla="*/ 5344 w 10000"/>
              <a:gd name="connsiteY21" fmla="*/ 8912 h 10573"/>
              <a:gd name="connsiteX22" fmla="*/ 4895 w 10000"/>
              <a:gd name="connsiteY22" fmla="*/ 7006 h 10573"/>
              <a:gd name="connsiteX23" fmla="*/ 4533 w 10000"/>
              <a:gd name="connsiteY23" fmla="*/ 8491 h 10573"/>
              <a:gd name="connsiteX24" fmla="*/ 3800 w 10000"/>
              <a:gd name="connsiteY24" fmla="*/ 10543 h 10573"/>
              <a:gd name="connsiteX0" fmla="*/ 3800 w 10000"/>
              <a:gd name="connsiteY0" fmla="*/ 10587 h 10617"/>
              <a:gd name="connsiteX1" fmla="*/ 975 w 10000"/>
              <a:gd name="connsiteY1" fmla="*/ 10566 h 10617"/>
              <a:gd name="connsiteX2" fmla="*/ 112 w 10000"/>
              <a:gd name="connsiteY2" fmla="*/ 6643 h 10617"/>
              <a:gd name="connsiteX3" fmla="*/ 6 w 10000"/>
              <a:gd name="connsiteY3" fmla="*/ 3497 h 10617"/>
              <a:gd name="connsiteX4" fmla="*/ 307 w 10000"/>
              <a:gd name="connsiteY4" fmla="*/ 1502 h 10617"/>
              <a:gd name="connsiteX5" fmla="*/ 761 w 10000"/>
              <a:gd name="connsiteY5" fmla="*/ 268 h 10617"/>
              <a:gd name="connsiteX6" fmla="*/ 1530 w 10000"/>
              <a:gd name="connsiteY6" fmla="*/ 150 h 10617"/>
              <a:gd name="connsiteX7" fmla="*/ 2387 w 10000"/>
              <a:gd name="connsiteY7" fmla="*/ 500 h 10617"/>
              <a:gd name="connsiteX8" fmla="*/ 3463 w 10000"/>
              <a:gd name="connsiteY8" fmla="*/ 63 h 10617"/>
              <a:gd name="connsiteX9" fmla="*/ 4360 w 10000"/>
              <a:gd name="connsiteY9" fmla="*/ 303 h 10617"/>
              <a:gd name="connsiteX10" fmla="*/ 4987 w 10000"/>
              <a:gd name="connsiteY10" fmla="*/ 1866 h 10617"/>
              <a:gd name="connsiteX11" fmla="*/ 5512 w 10000"/>
              <a:gd name="connsiteY11" fmla="*/ 548 h 10617"/>
              <a:gd name="connsiteX12" fmla="*/ 6250 w 10000"/>
              <a:gd name="connsiteY12" fmla="*/ 391 h 10617"/>
              <a:gd name="connsiteX13" fmla="*/ 7457 w 10000"/>
              <a:gd name="connsiteY13" fmla="*/ 875 h 10617"/>
              <a:gd name="connsiteX14" fmla="*/ 8453 w 10000"/>
              <a:gd name="connsiteY14" fmla="*/ 535 h 10617"/>
              <a:gd name="connsiteX15" fmla="*/ 9179 w 10000"/>
              <a:gd name="connsiteY15" fmla="*/ 637 h 10617"/>
              <a:gd name="connsiteX16" fmla="*/ 9565 w 10000"/>
              <a:gd name="connsiteY16" fmla="*/ 2462 h 10617"/>
              <a:gd name="connsiteX17" fmla="*/ 9995 w 10000"/>
              <a:gd name="connsiteY17" fmla="*/ 3055 h 10617"/>
              <a:gd name="connsiteX18" fmla="*/ 9887 w 10000"/>
              <a:gd name="connsiteY18" fmla="*/ 6349 h 10617"/>
              <a:gd name="connsiteX19" fmla="*/ 8883 w 10000"/>
              <a:gd name="connsiteY19" fmla="*/ 10385 h 10617"/>
              <a:gd name="connsiteX20" fmla="*/ 6012 w 10000"/>
              <a:gd name="connsiteY20" fmla="*/ 10313 h 10617"/>
              <a:gd name="connsiteX21" fmla="*/ 5344 w 10000"/>
              <a:gd name="connsiteY21" fmla="*/ 8956 h 10617"/>
              <a:gd name="connsiteX22" fmla="*/ 4895 w 10000"/>
              <a:gd name="connsiteY22" fmla="*/ 7050 h 10617"/>
              <a:gd name="connsiteX23" fmla="*/ 4533 w 10000"/>
              <a:gd name="connsiteY23" fmla="*/ 8535 h 10617"/>
              <a:gd name="connsiteX24" fmla="*/ 3800 w 10000"/>
              <a:gd name="connsiteY24" fmla="*/ 10587 h 10617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12 w 10000"/>
              <a:gd name="connsiteY11" fmla="*/ 542 h 10611"/>
              <a:gd name="connsiteX12" fmla="*/ 6250 w 10000"/>
              <a:gd name="connsiteY12" fmla="*/ 385 h 10611"/>
              <a:gd name="connsiteX13" fmla="*/ 7457 w 10000"/>
              <a:gd name="connsiteY13" fmla="*/ 869 h 10611"/>
              <a:gd name="connsiteX14" fmla="*/ 8453 w 10000"/>
              <a:gd name="connsiteY14" fmla="*/ 529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250 w 10000"/>
              <a:gd name="connsiteY12" fmla="*/ 385 h 10611"/>
              <a:gd name="connsiteX13" fmla="*/ 7457 w 10000"/>
              <a:gd name="connsiteY13" fmla="*/ 869 h 10611"/>
              <a:gd name="connsiteX14" fmla="*/ 8453 w 10000"/>
              <a:gd name="connsiteY14" fmla="*/ 529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869 h 10611"/>
              <a:gd name="connsiteX14" fmla="*/ 8453 w 10000"/>
              <a:gd name="connsiteY14" fmla="*/ 529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53 w 10000"/>
              <a:gd name="connsiteY14" fmla="*/ 529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226 w 10000"/>
              <a:gd name="connsiteY15" fmla="*/ 309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226 w 10000"/>
              <a:gd name="connsiteY15" fmla="*/ 309 h 10611"/>
              <a:gd name="connsiteX16" fmla="*/ 9666 w 10000"/>
              <a:gd name="connsiteY16" fmla="*/ 1589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455 w 10000"/>
              <a:gd name="connsiteY4" fmla="*/ 2635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226 w 10000"/>
              <a:gd name="connsiteY15" fmla="*/ 309 h 10611"/>
              <a:gd name="connsiteX16" fmla="*/ 9666 w 10000"/>
              <a:gd name="connsiteY16" fmla="*/ 1589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762 w 9962"/>
              <a:gd name="connsiteY0" fmla="*/ 10581 h 10611"/>
              <a:gd name="connsiteX1" fmla="*/ 937 w 9962"/>
              <a:gd name="connsiteY1" fmla="*/ 10560 h 10611"/>
              <a:gd name="connsiteX2" fmla="*/ 74 w 9962"/>
              <a:gd name="connsiteY2" fmla="*/ 6637 h 10611"/>
              <a:gd name="connsiteX3" fmla="*/ 15 w 9962"/>
              <a:gd name="connsiteY3" fmla="*/ 3788 h 10611"/>
              <a:gd name="connsiteX4" fmla="*/ 417 w 9962"/>
              <a:gd name="connsiteY4" fmla="*/ 2635 h 10611"/>
              <a:gd name="connsiteX5" fmla="*/ 723 w 9962"/>
              <a:gd name="connsiteY5" fmla="*/ 262 h 10611"/>
              <a:gd name="connsiteX6" fmla="*/ 1492 w 9962"/>
              <a:gd name="connsiteY6" fmla="*/ 144 h 10611"/>
              <a:gd name="connsiteX7" fmla="*/ 2349 w 9962"/>
              <a:gd name="connsiteY7" fmla="*/ 494 h 10611"/>
              <a:gd name="connsiteX8" fmla="*/ 3425 w 9962"/>
              <a:gd name="connsiteY8" fmla="*/ 57 h 10611"/>
              <a:gd name="connsiteX9" fmla="*/ 4322 w 9962"/>
              <a:gd name="connsiteY9" fmla="*/ 297 h 10611"/>
              <a:gd name="connsiteX10" fmla="*/ 4933 w 9962"/>
              <a:gd name="connsiteY10" fmla="*/ 1637 h 10611"/>
              <a:gd name="connsiteX11" fmla="*/ 5505 w 9962"/>
              <a:gd name="connsiteY11" fmla="*/ 195 h 10611"/>
              <a:gd name="connsiteX12" fmla="*/ 6399 w 9962"/>
              <a:gd name="connsiteY12" fmla="*/ 88 h 10611"/>
              <a:gd name="connsiteX13" fmla="*/ 7419 w 9962"/>
              <a:gd name="connsiteY13" fmla="*/ 597 h 10611"/>
              <a:gd name="connsiteX14" fmla="*/ 8399 w 9962"/>
              <a:gd name="connsiteY14" fmla="*/ 306 h 10611"/>
              <a:gd name="connsiteX15" fmla="*/ 9188 w 9962"/>
              <a:gd name="connsiteY15" fmla="*/ 309 h 10611"/>
              <a:gd name="connsiteX16" fmla="*/ 9628 w 9962"/>
              <a:gd name="connsiteY16" fmla="*/ 1589 h 10611"/>
              <a:gd name="connsiteX17" fmla="*/ 9957 w 9962"/>
              <a:gd name="connsiteY17" fmla="*/ 3049 h 10611"/>
              <a:gd name="connsiteX18" fmla="*/ 9849 w 9962"/>
              <a:gd name="connsiteY18" fmla="*/ 6343 h 10611"/>
              <a:gd name="connsiteX19" fmla="*/ 8845 w 9962"/>
              <a:gd name="connsiteY19" fmla="*/ 10379 h 10611"/>
              <a:gd name="connsiteX20" fmla="*/ 5974 w 9962"/>
              <a:gd name="connsiteY20" fmla="*/ 10307 h 10611"/>
              <a:gd name="connsiteX21" fmla="*/ 5306 w 9962"/>
              <a:gd name="connsiteY21" fmla="*/ 8950 h 10611"/>
              <a:gd name="connsiteX22" fmla="*/ 4857 w 9962"/>
              <a:gd name="connsiteY22" fmla="*/ 7044 h 10611"/>
              <a:gd name="connsiteX23" fmla="*/ 4495 w 9962"/>
              <a:gd name="connsiteY23" fmla="*/ 8529 h 10611"/>
              <a:gd name="connsiteX24" fmla="*/ 3762 w 9962"/>
              <a:gd name="connsiteY24" fmla="*/ 10581 h 10611"/>
              <a:gd name="connsiteX0" fmla="*/ 3766 w 9990"/>
              <a:gd name="connsiteY0" fmla="*/ 9972 h 10000"/>
              <a:gd name="connsiteX1" fmla="*/ 931 w 9990"/>
              <a:gd name="connsiteY1" fmla="*/ 9952 h 10000"/>
              <a:gd name="connsiteX2" fmla="*/ 126 w 9990"/>
              <a:gd name="connsiteY2" fmla="*/ 6442 h 10000"/>
              <a:gd name="connsiteX3" fmla="*/ 5 w 9990"/>
              <a:gd name="connsiteY3" fmla="*/ 3570 h 10000"/>
              <a:gd name="connsiteX4" fmla="*/ 409 w 9990"/>
              <a:gd name="connsiteY4" fmla="*/ 2483 h 10000"/>
              <a:gd name="connsiteX5" fmla="*/ 716 w 9990"/>
              <a:gd name="connsiteY5" fmla="*/ 247 h 10000"/>
              <a:gd name="connsiteX6" fmla="*/ 1488 w 9990"/>
              <a:gd name="connsiteY6" fmla="*/ 136 h 10000"/>
              <a:gd name="connsiteX7" fmla="*/ 2348 w 9990"/>
              <a:gd name="connsiteY7" fmla="*/ 466 h 10000"/>
              <a:gd name="connsiteX8" fmla="*/ 3428 w 9990"/>
              <a:gd name="connsiteY8" fmla="*/ 54 h 10000"/>
              <a:gd name="connsiteX9" fmla="*/ 4328 w 9990"/>
              <a:gd name="connsiteY9" fmla="*/ 280 h 10000"/>
              <a:gd name="connsiteX10" fmla="*/ 4942 w 9990"/>
              <a:gd name="connsiteY10" fmla="*/ 1543 h 10000"/>
              <a:gd name="connsiteX11" fmla="*/ 5516 w 9990"/>
              <a:gd name="connsiteY11" fmla="*/ 184 h 10000"/>
              <a:gd name="connsiteX12" fmla="*/ 6413 w 9990"/>
              <a:gd name="connsiteY12" fmla="*/ 83 h 10000"/>
              <a:gd name="connsiteX13" fmla="*/ 7437 w 9990"/>
              <a:gd name="connsiteY13" fmla="*/ 563 h 10000"/>
              <a:gd name="connsiteX14" fmla="*/ 8421 w 9990"/>
              <a:gd name="connsiteY14" fmla="*/ 288 h 10000"/>
              <a:gd name="connsiteX15" fmla="*/ 9213 w 9990"/>
              <a:gd name="connsiteY15" fmla="*/ 291 h 10000"/>
              <a:gd name="connsiteX16" fmla="*/ 9655 w 9990"/>
              <a:gd name="connsiteY16" fmla="*/ 1498 h 10000"/>
              <a:gd name="connsiteX17" fmla="*/ 9985 w 9990"/>
              <a:gd name="connsiteY17" fmla="*/ 2873 h 10000"/>
              <a:gd name="connsiteX18" fmla="*/ 9877 w 9990"/>
              <a:gd name="connsiteY18" fmla="*/ 5978 h 10000"/>
              <a:gd name="connsiteX19" fmla="*/ 8869 w 9990"/>
              <a:gd name="connsiteY19" fmla="*/ 9781 h 10000"/>
              <a:gd name="connsiteX20" fmla="*/ 5987 w 9990"/>
              <a:gd name="connsiteY20" fmla="*/ 9714 h 10000"/>
              <a:gd name="connsiteX21" fmla="*/ 5316 w 9990"/>
              <a:gd name="connsiteY21" fmla="*/ 8435 h 10000"/>
              <a:gd name="connsiteX22" fmla="*/ 4866 w 9990"/>
              <a:gd name="connsiteY22" fmla="*/ 6638 h 10000"/>
              <a:gd name="connsiteX23" fmla="*/ 4502 w 9990"/>
              <a:gd name="connsiteY23" fmla="*/ 8038 h 10000"/>
              <a:gd name="connsiteX24" fmla="*/ 3766 w 999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483 h 10000"/>
              <a:gd name="connsiteX5" fmla="*/ 717 w 10000"/>
              <a:gd name="connsiteY5" fmla="*/ 247 h 10000"/>
              <a:gd name="connsiteX6" fmla="*/ 1489 w 10000"/>
              <a:gd name="connsiteY6" fmla="*/ 136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17 w 10000"/>
              <a:gd name="connsiteY5" fmla="*/ 247 h 10000"/>
              <a:gd name="connsiteX6" fmla="*/ 1489 w 10000"/>
              <a:gd name="connsiteY6" fmla="*/ 136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56 w 10000"/>
              <a:gd name="connsiteY5" fmla="*/ 1297 h 10000"/>
              <a:gd name="connsiteX6" fmla="*/ 1489 w 10000"/>
              <a:gd name="connsiteY6" fmla="*/ 136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56 w 10000"/>
              <a:gd name="connsiteY5" fmla="*/ 1297 h 10000"/>
              <a:gd name="connsiteX6" fmla="*/ 1341 w 10000"/>
              <a:gd name="connsiteY6" fmla="*/ 860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56 w 10000"/>
              <a:gd name="connsiteY5" fmla="*/ 1297 h 10000"/>
              <a:gd name="connsiteX6" fmla="*/ 1341 w 10000"/>
              <a:gd name="connsiteY6" fmla="*/ 860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56 w 10000"/>
              <a:gd name="connsiteY5" fmla="*/ 1297 h 10000"/>
              <a:gd name="connsiteX6" fmla="*/ 1341 w 10000"/>
              <a:gd name="connsiteY6" fmla="*/ 1000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98 h 10026"/>
              <a:gd name="connsiteX1" fmla="*/ 932 w 10000"/>
              <a:gd name="connsiteY1" fmla="*/ 9978 h 10026"/>
              <a:gd name="connsiteX2" fmla="*/ 126 w 10000"/>
              <a:gd name="connsiteY2" fmla="*/ 6468 h 10026"/>
              <a:gd name="connsiteX3" fmla="*/ 5 w 10000"/>
              <a:gd name="connsiteY3" fmla="*/ 3596 h 10026"/>
              <a:gd name="connsiteX4" fmla="*/ 409 w 10000"/>
              <a:gd name="connsiteY4" fmla="*/ 2649 h 10026"/>
              <a:gd name="connsiteX5" fmla="*/ 756 w 10000"/>
              <a:gd name="connsiteY5" fmla="*/ 1323 h 10026"/>
              <a:gd name="connsiteX6" fmla="*/ 1341 w 10000"/>
              <a:gd name="connsiteY6" fmla="*/ 1026 h 10026"/>
              <a:gd name="connsiteX7" fmla="*/ 2405 w 10000"/>
              <a:gd name="connsiteY7" fmla="*/ 1426 h 10026"/>
              <a:gd name="connsiteX8" fmla="*/ 3431 w 10000"/>
              <a:gd name="connsiteY8" fmla="*/ 80 h 10026"/>
              <a:gd name="connsiteX9" fmla="*/ 4332 w 10000"/>
              <a:gd name="connsiteY9" fmla="*/ 306 h 10026"/>
              <a:gd name="connsiteX10" fmla="*/ 4947 w 10000"/>
              <a:gd name="connsiteY10" fmla="*/ 1569 h 10026"/>
              <a:gd name="connsiteX11" fmla="*/ 5522 w 10000"/>
              <a:gd name="connsiteY11" fmla="*/ 210 h 10026"/>
              <a:gd name="connsiteX12" fmla="*/ 6419 w 10000"/>
              <a:gd name="connsiteY12" fmla="*/ 109 h 10026"/>
              <a:gd name="connsiteX13" fmla="*/ 7444 w 10000"/>
              <a:gd name="connsiteY13" fmla="*/ 589 h 10026"/>
              <a:gd name="connsiteX14" fmla="*/ 8429 w 10000"/>
              <a:gd name="connsiteY14" fmla="*/ 314 h 10026"/>
              <a:gd name="connsiteX15" fmla="*/ 9222 w 10000"/>
              <a:gd name="connsiteY15" fmla="*/ 317 h 10026"/>
              <a:gd name="connsiteX16" fmla="*/ 9665 w 10000"/>
              <a:gd name="connsiteY16" fmla="*/ 1524 h 10026"/>
              <a:gd name="connsiteX17" fmla="*/ 9995 w 10000"/>
              <a:gd name="connsiteY17" fmla="*/ 2899 h 10026"/>
              <a:gd name="connsiteX18" fmla="*/ 9887 w 10000"/>
              <a:gd name="connsiteY18" fmla="*/ 6004 h 10026"/>
              <a:gd name="connsiteX19" fmla="*/ 8878 w 10000"/>
              <a:gd name="connsiteY19" fmla="*/ 9807 h 10026"/>
              <a:gd name="connsiteX20" fmla="*/ 5993 w 10000"/>
              <a:gd name="connsiteY20" fmla="*/ 9740 h 10026"/>
              <a:gd name="connsiteX21" fmla="*/ 5321 w 10000"/>
              <a:gd name="connsiteY21" fmla="*/ 8461 h 10026"/>
              <a:gd name="connsiteX22" fmla="*/ 4871 w 10000"/>
              <a:gd name="connsiteY22" fmla="*/ 6664 h 10026"/>
              <a:gd name="connsiteX23" fmla="*/ 4507 w 10000"/>
              <a:gd name="connsiteY23" fmla="*/ 8064 h 10026"/>
              <a:gd name="connsiteX24" fmla="*/ 3770 w 10000"/>
              <a:gd name="connsiteY24" fmla="*/ 9998 h 10026"/>
              <a:gd name="connsiteX0" fmla="*/ 3770 w 10000"/>
              <a:gd name="connsiteY0" fmla="*/ 9954 h 9982"/>
              <a:gd name="connsiteX1" fmla="*/ 932 w 10000"/>
              <a:gd name="connsiteY1" fmla="*/ 9934 h 9982"/>
              <a:gd name="connsiteX2" fmla="*/ 126 w 10000"/>
              <a:gd name="connsiteY2" fmla="*/ 6424 h 9982"/>
              <a:gd name="connsiteX3" fmla="*/ 5 w 10000"/>
              <a:gd name="connsiteY3" fmla="*/ 3552 h 9982"/>
              <a:gd name="connsiteX4" fmla="*/ 409 w 10000"/>
              <a:gd name="connsiteY4" fmla="*/ 2605 h 9982"/>
              <a:gd name="connsiteX5" fmla="*/ 756 w 10000"/>
              <a:gd name="connsiteY5" fmla="*/ 1279 h 9982"/>
              <a:gd name="connsiteX6" fmla="*/ 1341 w 10000"/>
              <a:gd name="connsiteY6" fmla="*/ 982 h 9982"/>
              <a:gd name="connsiteX7" fmla="*/ 2405 w 10000"/>
              <a:gd name="connsiteY7" fmla="*/ 1382 h 9982"/>
              <a:gd name="connsiteX8" fmla="*/ 3439 w 10000"/>
              <a:gd name="connsiteY8" fmla="*/ 1063 h 9982"/>
              <a:gd name="connsiteX9" fmla="*/ 4332 w 10000"/>
              <a:gd name="connsiteY9" fmla="*/ 262 h 9982"/>
              <a:gd name="connsiteX10" fmla="*/ 4947 w 10000"/>
              <a:gd name="connsiteY10" fmla="*/ 1525 h 9982"/>
              <a:gd name="connsiteX11" fmla="*/ 5522 w 10000"/>
              <a:gd name="connsiteY11" fmla="*/ 166 h 9982"/>
              <a:gd name="connsiteX12" fmla="*/ 6419 w 10000"/>
              <a:gd name="connsiteY12" fmla="*/ 65 h 9982"/>
              <a:gd name="connsiteX13" fmla="*/ 7444 w 10000"/>
              <a:gd name="connsiteY13" fmla="*/ 545 h 9982"/>
              <a:gd name="connsiteX14" fmla="*/ 8429 w 10000"/>
              <a:gd name="connsiteY14" fmla="*/ 270 h 9982"/>
              <a:gd name="connsiteX15" fmla="*/ 9222 w 10000"/>
              <a:gd name="connsiteY15" fmla="*/ 273 h 9982"/>
              <a:gd name="connsiteX16" fmla="*/ 9665 w 10000"/>
              <a:gd name="connsiteY16" fmla="*/ 1480 h 9982"/>
              <a:gd name="connsiteX17" fmla="*/ 9995 w 10000"/>
              <a:gd name="connsiteY17" fmla="*/ 2855 h 9982"/>
              <a:gd name="connsiteX18" fmla="*/ 9887 w 10000"/>
              <a:gd name="connsiteY18" fmla="*/ 5960 h 9982"/>
              <a:gd name="connsiteX19" fmla="*/ 8878 w 10000"/>
              <a:gd name="connsiteY19" fmla="*/ 9763 h 9982"/>
              <a:gd name="connsiteX20" fmla="*/ 5993 w 10000"/>
              <a:gd name="connsiteY20" fmla="*/ 9696 h 9982"/>
              <a:gd name="connsiteX21" fmla="*/ 5321 w 10000"/>
              <a:gd name="connsiteY21" fmla="*/ 8417 h 9982"/>
              <a:gd name="connsiteX22" fmla="*/ 4871 w 10000"/>
              <a:gd name="connsiteY22" fmla="*/ 6620 h 9982"/>
              <a:gd name="connsiteX23" fmla="*/ 4507 w 10000"/>
              <a:gd name="connsiteY23" fmla="*/ 8020 h 9982"/>
              <a:gd name="connsiteX24" fmla="*/ 3770 w 10000"/>
              <a:gd name="connsiteY24" fmla="*/ 9954 h 9982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36 h 10000"/>
              <a:gd name="connsiteX3" fmla="*/ 5 w 10000"/>
              <a:gd name="connsiteY3" fmla="*/ 3558 h 10000"/>
              <a:gd name="connsiteX4" fmla="*/ 409 w 10000"/>
              <a:gd name="connsiteY4" fmla="*/ 2610 h 10000"/>
              <a:gd name="connsiteX5" fmla="*/ 756 w 10000"/>
              <a:gd name="connsiteY5" fmla="*/ 1281 h 10000"/>
              <a:gd name="connsiteX6" fmla="*/ 1341 w 10000"/>
              <a:gd name="connsiteY6" fmla="*/ 984 h 10000"/>
              <a:gd name="connsiteX7" fmla="*/ 2405 w 10000"/>
              <a:gd name="connsiteY7" fmla="*/ 1384 h 10000"/>
              <a:gd name="connsiteX8" fmla="*/ 3439 w 10000"/>
              <a:gd name="connsiteY8" fmla="*/ 1065 h 10000"/>
              <a:gd name="connsiteX9" fmla="*/ 4301 w 10000"/>
              <a:gd name="connsiteY9" fmla="*/ 1174 h 10000"/>
              <a:gd name="connsiteX10" fmla="*/ 4947 w 10000"/>
              <a:gd name="connsiteY10" fmla="*/ 1528 h 10000"/>
              <a:gd name="connsiteX11" fmla="*/ 5522 w 10000"/>
              <a:gd name="connsiteY11" fmla="*/ 166 h 10000"/>
              <a:gd name="connsiteX12" fmla="*/ 6419 w 10000"/>
              <a:gd name="connsiteY12" fmla="*/ 65 h 10000"/>
              <a:gd name="connsiteX13" fmla="*/ 7444 w 10000"/>
              <a:gd name="connsiteY13" fmla="*/ 546 h 10000"/>
              <a:gd name="connsiteX14" fmla="*/ 8429 w 10000"/>
              <a:gd name="connsiteY14" fmla="*/ 270 h 10000"/>
              <a:gd name="connsiteX15" fmla="*/ 9222 w 10000"/>
              <a:gd name="connsiteY15" fmla="*/ 273 h 10000"/>
              <a:gd name="connsiteX16" fmla="*/ 9665 w 10000"/>
              <a:gd name="connsiteY16" fmla="*/ 1483 h 10000"/>
              <a:gd name="connsiteX17" fmla="*/ 9995 w 10000"/>
              <a:gd name="connsiteY17" fmla="*/ 2860 h 10000"/>
              <a:gd name="connsiteX18" fmla="*/ 9887 w 10000"/>
              <a:gd name="connsiteY18" fmla="*/ 5971 h 10000"/>
              <a:gd name="connsiteX19" fmla="*/ 8878 w 10000"/>
              <a:gd name="connsiteY19" fmla="*/ 9781 h 10000"/>
              <a:gd name="connsiteX20" fmla="*/ 5993 w 10000"/>
              <a:gd name="connsiteY20" fmla="*/ 9713 h 10000"/>
              <a:gd name="connsiteX21" fmla="*/ 5321 w 10000"/>
              <a:gd name="connsiteY21" fmla="*/ 8432 h 10000"/>
              <a:gd name="connsiteX22" fmla="*/ 4871 w 10000"/>
              <a:gd name="connsiteY22" fmla="*/ 6632 h 10000"/>
              <a:gd name="connsiteX23" fmla="*/ 4507 w 10000"/>
              <a:gd name="connsiteY23" fmla="*/ 8034 h 10000"/>
              <a:gd name="connsiteX24" fmla="*/ 3770 w 10000"/>
              <a:gd name="connsiteY24" fmla="*/ 9972 h 10000"/>
              <a:gd name="connsiteX0" fmla="*/ 3770 w 10000"/>
              <a:gd name="connsiteY0" fmla="*/ 10039 h 10067"/>
              <a:gd name="connsiteX1" fmla="*/ 932 w 10000"/>
              <a:gd name="connsiteY1" fmla="*/ 10019 h 10067"/>
              <a:gd name="connsiteX2" fmla="*/ 126 w 10000"/>
              <a:gd name="connsiteY2" fmla="*/ 6503 h 10067"/>
              <a:gd name="connsiteX3" fmla="*/ 5 w 10000"/>
              <a:gd name="connsiteY3" fmla="*/ 3625 h 10067"/>
              <a:gd name="connsiteX4" fmla="*/ 409 w 10000"/>
              <a:gd name="connsiteY4" fmla="*/ 2677 h 10067"/>
              <a:gd name="connsiteX5" fmla="*/ 756 w 10000"/>
              <a:gd name="connsiteY5" fmla="*/ 1348 h 10067"/>
              <a:gd name="connsiteX6" fmla="*/ 1341 w 10000"/>
              <a:gd name="connsiteY6" fmla="*/ 1051 h 10067"/>
              <a:gd name="connsiteX7" fmla="*/ 2405 w 10000"/>
              <a:gd name="connsiteY7" fmla="*/ 1451 h 10067"/>
              <a:gd name="connsiteX8" fmla="*/ 3439 w 10000"/>
              <a:gd name="connsiteY8" fmla="*/ 1132 h 10067"/>
              <a:gd name="connsiteX9" fmla="*/ 4301 w 10000"/>
              <a:gd name="connsiteY9" fmla="*/ 1241 h 10067"/>
              <a:gd name="connsiteX10" fmla="*/ 4947 w 10000"/>
              <a:gd name="connsiteY10" fmla="*/ 2624 h 10067"/>
              <a:gd name="connsiteX11" fmla="*/ 5522 w 10000"/>
              <a:gd name="connsiteY11" fmla="*/ 233 h 10067"/>
              <a:gd name="connsiteX12" fmla="*/ 6419 w 10000"/>
              <a:gd name="connsiteY12" fmla="*/ 132 h 10067"/>
              <a:gd name="connsiteX13" fmla="*/ 7444 w 10000"/>
              <a:gd name="connsiteY13" fmla="*/ 613 h 10067"/>
              <a:gd name="connsiteX14" fmla="*/ 8429 w 10000"/>
              <a:gd name="connsiteY14" fmla="*/ 337 h 10067"/>
              <a:gd name="connsiteX15" fmla="*/ 9222 w 10000"/>
              <a:gd name="connsiteY15" fmla="*/ 340 h 10067"/>
              <a:gd name="connsiteX16" fmla="*/ 9665 w 10000"/>
              <a:gd name="connsiteY16" fmla="*/ 1550 h 10067"/>
              <a:gd name="connsiteX17" fmla="*/ 9995 w 10000"/>
              <a:gd name="connsiteY17" fmla="*/ 2927 h 10067"/>
              <a:gd name="connsiteX18" fmla="*/ 9887 w 10000"/>
              <a:gd name="connsiteY18" fmla="*/ 6038 h 10067"/>
              <a:gd name="connsiteX19" fmla="*/ 8878 w 10000"/>
              <a:gd name="connsiteY19" fmla="*/ 9848 h 10067"/>
              <a:gd name="connsiteX20" fmla="*/ 5993 w 10000"/>
              <a:gd name="connsiteY20" fmla="*/ 9780 h 10067"/>
              <a:gd name="connsiteX21" fmla="*/ 5321 w 10000"/>
              <a:gd name="connsiteY21" fmla="*/ 8499 h 10067"/>
              <a:gd name="connsiteX22" fmla="*/ 4871 w 10000"/>
              <a:gd name="connsiteY22" fmla="*/ 6699 h 10067"/>
              <a:gd name="connsiteX23" fmla="*/ 4507 w 10000"/>
              <a:gd name="connsiteY23" fmla="*/ 8101 h 10067"/>
              <a:gd name="connsiteX24" fmla="*/ 3770 w 10000"/>
              <a:gd name="connsiteY24" fmla="*/ 10039 h 10067"/>
              <a:gd name="connsiteX0" fmla="*/ 3770 w 10000"/>
              <a:gd name="connsiteY0" fmla="*/ 9927 h 9955"/>
              <a:gd name="connsiteX1" fmla="*/ 932 w 10000"/>
              <a:gd name="connsiteY1" fmla="*/ 9907 h 9955"/>
              <a:gd name="connsiteX2" fmla="*/ 126 w 10000"/>
              <a:gd name="connsiteY2" fmla="*/ 6391 h 9955"/>
              <a:gd name="connsiteX3" fmla="*/ 5 w 10000"/>
              <a:gd name="connsiteY3" fmla="*/ 3513 h 9955"/>
              <a:gd name="connsiteX4" fmla="*/ 409 w 10000"/>
              <a:gd name="connsiteY4" fmla="*/ 2565 h 9955"/>
              <a:gd name="connsiteX5" fmla="*/ 756 w 10000"/>
              <a:gd name="connsiteY5" fmla="*/ 1236 h 9955"/>
              <a:gd name="connsiteX6" fmla="*/ 1341 w 10000"/>
              <a:gd name="connsiteY6" fmla="*/ 939 h 9955"/>
              <a:gd name="connsiteX7" fmla="*/ 2405 w 10000"/>
              <a:gd name="connsiteY7" fmla="*/ 1339 h 9955"/>
              <a:gd name="connsiteX8" fmla="*/ 3439 w 10000"/>
              <a:gd name="connsiteY8" fmla="*/ 1020 h 9955"/>
              <a:gd name="connsiteX9" fmla="*/ 4301 w 10000"/>
              <a:gd name="connsiteY9" fmla="*/ 1129 h 9955"/>
              <a:gd name="connsiteX10" fmla="*/ 4947 w 10000"/>
              <a:gd name="connsiteY10" fmla="*/ 2512 h 9955"/>
              <a:gd name="connsiteX11" fmla="*/ 5530 w 10000"/>
              <a:gd name="connsiteY11" fmla="*/ 1290 h 9955"/>
              <a:gd name="connsiteX12" fmla="*/ 6419 w 10000"/>
              <a:gd name="connsiteY12" fmla="*/ 20 h 9955"/>
              <a:gd name="connsiteX13" fmla="*/ 7444 w 10000"/>
              <a:gd name="connsiteY13" fmla="*/ 501 h 9955"/>
              <a:gd name="connsiteX14" fmla="*/ 8429 w 10000"/>
              <a:gd name="connsiteY14" fmla="*/ 225 h 9955"/>
              <a:gd name="connsiteX15" fmla="*/ 9222 w 10000"/>
              <a:gd name="connsiteY15" fmla="*/ 228 h 9955"/>
              <a:gd name="connsiteX16" fmla="*/ 9665 w 10000"/>
              <a:gd name="connsiteY16" fmla="*/ 1438 h 9955"/>
              <a:gd name="connsiteX17" fmla="*/ 9995 w 10000"/>
              <a:gd name="connsiteY17" fmla="*/ 2815 h 9955"/>
              <a:gd name="connsiteX18" fmla="*/ 9887 w 10000"/>
              <a:gd name="connsiteY18" fmla="*/ 5926 h 9955"/>
              <a:gd name="connsiteX19" fmla="*/ 8878 w 10000"/>
              <a:gd name="connsiteY19" fmla="*/ 9736 h 9955"/>
              <a:gd name="connsiteX20" fmla="*/ 5993 w 10000"/>
              <a:gd name="connsiteY20" fmla="*/ 9668 h 9955"/>
              <a:gd name="connsiteX21" fmla="*/ 5321 w 10000"/>
              <a:gd name="connsiteY21" fmla="*/ 8387 h 9955"/>
              <a:gd name="connsiteX22" fmla="*/ 4871 w 10000"/>
              <a:gd name="connsiteY22" fmla="*/ 6587 h 9955"/>
              <a:gd name="connsiteX23" fmla="*/ 4507 w 10000"/>
              <a:gd name="connsiteY23" fmla="*/ 7989 h 9955"/>
              <a:gd name="connsiteX24" fmla="*/ 3770 w 10000"/>
              <a:gd name="connsiteY24" fmla="*/ 9927 h 9955"/>
              <a:gd name="connsiteX0" fmla="*/ 3770 w 10000"/>
              <a:gd name="connsiteY0" fmla="*/ 9845 h 9873"/>
              <a:gd name="connsiteX1" fmla="*/ 932 w 10000"/>
              <a:gd name="connsiteY1" fmla="*/ 9825 h 9873"/>
              <a:gd name="connsiteX2" fmla="*/ 126 w 10000"/>
              <a:gd name="connsiteY2" fmla="*/ 6293 h 9873"/>
              <a:gd name="connsiteX3" fmla="*/ 5 w 10000"/>
              <a:gd name="connsiteY3" fmla="*/ 3402 h 9873"/>
              <a:gd name="connsiteX4" fmla="*/ 409 w 10000"/>
              <a:gd name="connsiteY4" fmla="*/ 2450 h 9873"/>
              <a:gd name="connsiteX5" fmla="*/ 756 w 10000"/>
              <a:gd name="connsiteY5" fmla="*/ 1115 h 9873"/>
              <a:gd name="connsiteX6" fmla="*/ 1341 w 10000"/>
              <a:gd name="connsiteY6" fmla="*/ 816 h 9873"/>
              <a:gd name="connsiteX7" fmla="*/ 2405 w 10000"/>
              <a:gd name="connsiteY7" fmla="*/ 1218 h 9873"/>
              <a:gd name="connsiteX8" fmla="*/ 3439 w 10000"/>
              <a:gd name="connsiteY8" fmla="*/ 898 h 9873"/>
              <a:gd name="connsiteX9" fmla="*/ 4301 w 10000"/>
              <a:gd name="connsiteY9" fmla="*/ 1007 h 9873"/>
              <a:gd name="connsiteX10" fmla="*/ 4947 w 10000"/>
              <a:gd name="connsiteY10" fmla="*/ 2396 h 9873"/>
              <a:gd name="connsiteX11" fmla="*/ 5530 w 10000"/>
              <a:gd name="connsiteY11" fmla="*/ 1169 h 9873"/>
              <a:gd name="connsiteX12" fmla="*/ 6419 w 10000"/>
              <a:gd name="connsiteY12" fmla="*/ 927 h 9873"/>
              <a:gd name="connsiteX13" fmla="*/ 7444 w 10000"/>
              <a:gd name="connsiteY13" fmla="*/ 376 h 9873"/>
              <a:gd name="connsiteX14" fmla="*/ 8429 w 10000"/>
              <a:gd name="connsiteY14" fmla="*/ 99 h 9873"/>
              <a:gd name="connsiteX15" fmla="*/ 9222 w 10000"/>
              <a:gd name="connsiteY15" fmla="*/ 102 h 9873"/>
              <a:gd name="connsiteX16" fmla="*/ 9665 w 10000"/>
              <a:gd name="connsiteY16" fmla="*/ 1318 h 9873"/>
              <a:gd name="connsiteX17" fmla="*/ 9995 w 10000"/>
              <a:gd name="connsiteY17" fmla="*/ 2701 h 9873"/>
              <a:gd name="connsiteX18" fmla="*/ 9887 w 10000"/>
              <a:gd name="connsiteY18" fmla="*/ 5826 h 9873"/>
              <a:gd name="connsiteX19" fmla="*/ 8878 w 10000"/>
              <a:gd name="connsiteY19" fmla="*/ 9653 h 9873"/>
              <a:gd name="connsiteX20" fmla="*/ 5993 w 10000"/>
              <a:gd name="connsiteY20" fmla="*/ 9585 h 9873"/>
              <a:gd name="connsiteX21" fmla="*/ 5321 w 10000"/>
              <a:gd name="connsiteY21" fmla="*/ 8298 h 9873"/>
              <a:gd name="connsiteX22" fmla="*/ 4871 w 10000"/>
              <a:gd name="connsiteY22" fmla="*/ 6490 h 9873"/>
              <a:gd name="connsiteX23" fmla="*/ 4507 w 10000"/>
              <a:gd name="connsiteY23" fmla="*/ 7898 h 9873"/>
              <a:gd name="connsiteX24" fmla="*/ 3770 w 10000"/>
              <a:gd name="connsiteY24" fmla="*/ 9845 h 9873"/>
              <a:gd name="connsiteX0" fmla="*/ 3770 w 10000"/>
              <a:gd name="connsiteY0" fmla="*/ 9972 h 10000"/>
              <a:gd name="connsiteX1" fmla="*/ 932 w 10000"/>
              <a:gd name="connsiteY1" fmla="*/ 9951 h 10000"/>
              <a:gd name="connsiteX2" fmla="*/ 126 w 10000"/>
              <a:gd name="connsiteY2" fmla="*/ 6374 h 10000"/>
              <a:gd name="connsiteX3" fmla="*/ 5 w 10000"/>
              <a:gd name="connsiteY3" fmla="*/ 3446 h 10000"/>
              <a:gd name="connsiteX4" fmla="*/ 409 w 10000"/>
              <a:gd name="connsiteY4" fmla="*/ 2482 h 10000"/>
              <a:gd name="connsiteX5" fmla="*/ 756 w 10000"/>
              <a:gd name="connsiteY5" fmla="*/ 1129 h 10000"/>
              <a:gd name="connsiteX6" fmla="*/ 1341 w 10000"/>
              <a:gd name="connsiteY6" fmla="*/ 826 h 10000"/>
              <a:gd name="connsiteX7" fmla="*/ 2405 w 10000"/>
              <a:gd name="connsiteY7" fmla="*/ 1234 h 10000"/>
              <a:gd name="connsiteX8" fmla="*/ 3439 w 10000"/>
              <a:gd name="connsiteY8" fmla="*/ 910 h 10000"/>
              <a:gd name="connsiteX9" fmla="*/ 4301 w 10000"/>
              <a:gd name="connsiteY9" fmla="*/ 1020 h 10000"/>
              <a:gd name="connsiteX10" fmla="*/ 4947 w 10000"/>
              <a:gd name="connsiteY10" fmla="*/ 2427 h 10000"/>
              <a:gd name="connsiteX11" fmla="*/ 5530 w 10000"/>
              <a:gd name="connsiteY11" fmla="*/ 1184 h 10000"/>
              <a:gd name="connsiteX12" fmla="*/ 6419 w 10000"/>
              <a:gd name="connsiteY12" fmla="*/ 939 h 10000"/>
              <a:gd name="connsiteX13" fmla="*/ 7444 w 10000"/>
              <a:gd name="connsiteY13" fmla="*/ 381 h 10000"/>
              <a:gd name="connsiteX14" fmla="*/ 8429 w 10000"/>
              <a:gd name="connsiteY14" fmla="*/ 100 h 10000"/>
              <a:gd name="connsiteX15" fmla="*/ 9222 w 10000"/>
              <a:gd name="connsiteY15" fmla="*/ 103 h 10000"/>
              <a:gd name="connsiteX16" fmla="*/ 9665 w 10000"/>
              <a:gd name="connsiteY16" fmla="*/ 1335 h 10000"/>
              <a:gd name="connsiteX17" fmla="*/ 9995 w 10000"/>
              <a:gd name="connsiteY17" fmla="*/ 2736 h 10000"/>
              <a:gd name="connsiteX18" fmla="*/ 9887 w 10000"/>
              <a:gd name="connsiteY18" fmla="*/ 5901 h 10000"/>
              <a:gd name="connsiteX19" fmla="*/ 8878 w 10000"/>
              <a:gd name="connsiteY19" fmla="*/ 9777 h 10000"/>
              <a:gd name="connsiteX20" fmla="*/ 5993 w 10000"/>
              <a:gd name="connsiteY20" fmla="*/ 9708 h 10000"/>
              <a:gd name="connsiteX21" fmla="*/ 5321 w 10000"/>
              <a:gd name="connsiteY21" fmla="*/ 8405 h 10000"/>
              <a:gd name="connsiteX22" fmla="*/ 4871 w 10000"/>
              <a:gd name="connsiteY22" fmla="*/ 6573 h 10000"/>
              <a:gd name="connsiteX23" fmla="*/ 4507 w 10000"/>
              <a:gd name="connsiteY23" fmla="*/ 8000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1 h 10000"/>
              <a:gd name="connsiteX2" fmla="*/ 126 w 10000"/>
              <a:gd name="connsiteY2" fmla="*/ 6374 h 10000"/>
              <a:gd name="connsiteX3" fmla="*/ 5 w 10000"/>
              <a:gd name="connsiteY3" fmla="*/ 3446 h 10000"/>
              <a:gd name="connsiteX4" fmla="*/ 409 w 10000"/>
              <a:gd name="connsiteY4" fmla="*/ 2482 h 10000"/>
              <a:gd name="connsiteX5" fmla="*/ 756 w 10000"/>
              <a:gd name="connsiteY5" fmla="*/ 1129 h 10000"/>
              <a:gd name="connsiteX6" fmla="*/ 1341 w 10000"/>
              <a:gd name="connsiteY6" fmla="*/ 826 h 10000"/>
              <a:gd name="connsiteX7" fmla="*/ 2405 w 10000"/>
              <a:gd name="connsiteY7" fmla="*/ 1234 h 10000"/>
              <a:gd name="connsiteX8" fmla="*/ 3439 w 10000"/>
              <a:gd name="connsiteY8" fmla="*/ 910 h 10000"/>
              <a:gd name="connsiteX9" fmla="*/ 4301 w 10000"/>
              <a:gd name="connsiteY9" fmla="*/ 1020 h 10000"/>
              <a:gd name="connsiteX10" fmla="*/ 4947 w 10000"/>
              <a:gd name="connsiteY10" fmla="*/ 2427 h 10000"/>
              <a:gd name="connsiteX11" fmla="*/ 5530 w 10000"/>
              <a:gd name="connsiteY11" fmla="*/ 1184 h 10000"/>
              <a:gd name="connsiteX12" fmla="*/ 6427 w 10000"/>
              <a:gd name="connsiteY12" fmla="*/ 1058 h 10000"/>
              <a:gd name="connsiteX13" fmla="*/ 7444 w 10000"/>
              <a:gd name="connsiteY13" fmla="*/ 381 h 10000"/>
              <a:gd name="connsiteX14" fmla="*/ 8429 w 10000"/>
              <a:gd name="connsiteY14" fmla="*/ 100 h 10000"/>
              <a:gd name="connsiteX15" fmla="*/ 9222 w 10000"/>
              <a:gd name="connsiteY15" fmla="*/ 103 h 10000"/>
              <a:gd name="connsiteX16" fmla="*/ 9665 w 10000"/>
              <a:gd name="connsiteY16" fmla="*/ 1335 h 10000"/>
              <a:gd name="connsiteX17" fmla="*/ 9995 w 10000"/>
              <a:gd name="connsiteY17" fmla="*/ 2736 h 10000"/>
              <a:gd name="connsiteX18" fmla="*/ 9887 w 10000"/>
              <a:gd name="connsiteY18" fmla="*/ 5901 h 10000"/>
              <a:gd name="connsiteX19" fmla="*/ 8878 w 10000"/>
              <a:gd name="connsiteY19" fmla="*/ 9777 h 10000"/>
              <a:gd name="connsiteX20" fmla="*/ 5993 w 10000"/>
              <a:gd name="connsiteY20" fmla="*/ 9708 h 10000"/>
              <a:gd name="connsiteX21" fmla="*/ 5321 w 10000"/>
              <a:gd name="connsiteY21" fmla="*/ 8405 h 10000"/>
              <a:gd name="connsiteX22" fmla="*/ 4871 w 10000"/>
              <a:gd name="connsiteY22" fmla="*/ 6573 h 10000"/>
              <a:gd name="connsiteX23" fmla="*/ 4507 w 10000"/>
              <a:gd name="connsiteY23" fmla="*/ 8000 h 10000"/>
              <a:gd name="connsiteX24" fmla="*/ 3770 w 10000"/>
              <a:gd name="connsiteY24" fmla="*/ 9972 h 10000"/>
              <a:gd name="connsiteX0" fmla="*/ 3770 w 10000"/>
              <a:gd name="connsiteY0" fmla="*/ 10029 h 10057"/>
              <a:gd name="connsiteX1" fmla="*/ 932 w 10000"/>
              <a:gd name="connsiteY1" fmla="*/ 10008 h 10057"/>
              <a:gd name="connsiteX2" fmla="*/ 126 w 10000"/>
              <a:gd name="connsiteY2" fmla="*/ 6431 h 10057"/>
              <a:gd name="connsiteX3" fmla="*/ 5 w 10000"/>
              <a:gd name="connsiteY3" fmla="*/ 3503 h 10057"/>
              <a:gd name="connsiteX4" fmla="*/ 409 w 10000"/>
              <a:gd name="connsiteY4" fmla="*/ 2539 h 10057"/>
              <a:gd name="connsiteX5" fmla="*/ 756 w 10000"/>
              <a:gd name="connsiteY5" fmla="*/ 1186 h 10057"/>
              <a:gd name="connsiteX6" fmla="*/ 1341 w 10000"/>
              <a:gd name="connsiteY6" fmla="*/ 883 h 10057"/>
              <a:gd name="connsiteX7" fmla="*/ 2405 w 10000"/>
              <a:gd name="connsiteY7" fmla="*/ 1291 h 10057"/>
              <a:gd name="connsiteX8" fmla="*/ 3439 w 10000"/>
              <a:gd name="connsiteY8" fmla="*/ 967 h 10057"/>
              <a:gd name="connsiteX9" fmla="*/ 4301 w 10000"/>
              <a:gd name="connsiteY9" fmla="*/ 1077 h 10057"/>
              <a:gd name="connsiteX10" fmla="*/ 4947 w 10000"/>
              <a:gd name="connsiteY10" fmla="*/ 2484 h 10057"/>
              <a:gd name="connsiteX11" fmla="*/ 5530 w 10000"/>
              <a:gd name="connsiteY11" fmla="*/ 1241 h 10057"/>
              <a:gd name="connsiteX12" fmla="*/ 6427 w 10000"/>
              <a:gd name="connsiteY12" fmla="*/ 1115 h 10057"/>
              <a:gd name="connsiteX13" fmla="*/ 7506 w 10000"/>
              <a:gd name="connsiteY13" fmla="*/ 1485 h 10057"/>
              <a:gd name="connsiteX14" fmla="*/ 8429 w 10000"/>
              <a:gd name="connsiteY14" fmla="*/ 157 h 10057"/>
              <a:gd name="connsiteX15" fmla="*/ 9222 w 10000"/>
              <a:gd name="connsiteY15" fmla="*/ 160 h 10057"/>
              <a:gd name="connsiteX16" fmla="*/ 9665 w 10000"/>
              <a:gd name="connsiteY16" fmla="*/ 1392 h 10057"/>
              <a:gd name="connsiteX17" fmla="*/ 9995 w 10000"/>
              <a:gd name="connsiteY17" fmla="*/ 2793 h 10057"/>
              <a:gd name="connsiteX18" fmla="*/ 9887 w 10000"/>
              <a:gd name="connsiteY18" fmla="*/ 5958 h 10057"/>
              <a:gd name="connsiteX19" fmla="*/ 8878 w 10000"/>
              <a:gd name="connsiteY19" fmla="*/ 9834 h 10057"/>
              <a:gd name="connsiteX20" fmla="*/ 5993 w 10000"/>
              <a:gd name="connsiteY20" fmla="*/ 9765 h 10057"/>
              <a:gd name="connsiteX21" fmla="*/ 5321 w 10000"/>
              <a:gd name="connsiteY21" fmla="*/ 8462 h 10057"/>
              <a:gd name="connsiteX22" fmla="*/ 4871 w 10000"/>
              <a:gd name="connsiteY22" fmla="*/ 6630 h 10057"/>
              <a:gd name="connsiteX23" fmla="*/ 4507 w 10000"/>
              <a:gd name="connsiteY23" fmla="*/ 8057 h 10057"/>
              <a:gd name="connsiteX24" fmla="*/ 3770 w 10000"/>
              <a:gd name="connsiteY24" fmla="*/ 10029 h 10057"/>
              <a:gd name="connsiteX0" fmla="*/ 3770 w 10000"/>
              <a:gd name="connsiteY0" fmla="*/ 9871 h 9899"/>
              <a:gd name="connsiteX1" fmla="*/ 932 w 10000"/>
              <a:gd name="connsiteY1" fmla="*/ 9850 h 9899"/>
              <a:gd name="connsiteX2" fmla="*/ 126 w 10000"/>
              <a:gd name="connsiteY2" fmla="*/ 6273 h 9899"/>
              <a:gd name="connsiteX3" fmla="*/ 5 w 10000"/>
              <a:gd name="connsiteY3" fmla="*/ 3345 h 9899"/>
              <a:gd name="connsiteX4" fmla="*/ 409 w 10000"/>
              <a:gd name="connsiteY4" fmla="*/ 2381 h 9899"/>
              <a:gd name="connsiteX5" fmla="*/ 756 w 10000"/>
              <a:gd name="connsiteY5" fmla="*/ 1028 h 9899"/>
              <a:gd name="connsiteX6" fmla="*/ 1341 w 10000"/>
              <a:gd name="connsiteY6" fmla="*/ 725 h 9899"/>
              <a:gd name="connsiteX7" fmla="*/ 2405 w 10000"/>
              <a:gd name="connsiteY7" fmla="*/ 1133 h 9899"/>
              <a:gd name="connsiteX8" fmla="*/ 3439 w 10000"/>
              <a:gd name="connsiteY8" fmla="*/ 809 h 9899"/>
              <a:gd name="connsiteX9" fmla="*/ 4301 w 10000"/>
              <a:gd name="connsiteY9" fmla="*/ 919 h 9899"/>
              <a:gd name="connsiteX10" fmla="*/ 4947 w 10000"/>
              <a:gd name="connsiteY10" fmla="*/ 2326 h 9899"/>
              <a:gd name="connsiteX11" fmla="*/ 5530 w 10000"/>
              <a:gd name="connsiteY11" fmla="*/ 1083 h 9899"/>
              <a:gd name="connsiteX12" fmla="*/ 6427 w 10000"/>
              <a:gd name="connsiteY12" fmla="*/ 957 h 9899"/>
              <a:gd name="connsiteX13" fmla="*/ 7506 w 10000"/>
              <a:gd name="connsiteY13" fmla="*/ 1327 h 9899"/>
              <a:gd name="connsiteX14" fmla="*/ 8382 w 10000"/>
              <a:gd name="connsiteY14" fmla="*/ 1022 h 9899"/>
              <a:gd name="connsiteX15" fmla="*/ 9222 w 10000"/>
              <a:gd name="connsiteY15" fmla="*/ 2 h 9899"/>
              <a:gd name="connsiteX16" fmla="*/ 9665 w 10000"/>
              <a:gd name="connsiteY16" fmla="*/ 1234 h 9899"/>
              <a:gd name="connsiteX17" fmla="*/ 9995 w 10000"/>
              <a:gd name="connsiteY17" fmla="*/ 2635 h 9899"/>
              <a:gd name="connsiteX18" fmla="*/ 9887 w 10000"/>
              <a:gd name="connsiteY18" fmla="*/ 5800 h 9899"/>
              <a:gd name="connsiteX19" fmla="*/ 8878 w 10000"/>
              <a:gd name="connsiteY19" fmla="*/ 9676 h 9899"/>
              <a:gd name="connsiteX20" fmla="*/ 5993 w 10000"/>
              <a:gd name="connsiteY20" fmla="*/ 9607 h 9899"/>
              <a:gd name="connsiteX21" fmla="*/ 5321 w 10000"/>
              <a:gd name="connsiteY21" fmla="*/ 8304 h 9899"/>
              <a:gd name="connsiteX22" fmla="*/ 4871 w 10000"/>
              <a:gd name="connsiteY22" fmla="*/ 6472 h 9899"/>
              <a:gd name="connsiteX23" fmla="*/ 4507 w 10000"/>
              <a:gd name="connsiteY23" fmla="*/ 7899 h 9899"/>
              <a:gd name="connsiteX24" fmla="*/ 3770 w 10000"/>
              <a:gd name="connsiteY24" fmla="*/ 9871 h 9899"/>
              <a:gd name="connsiteX0" fmla="*/ 3770 w 10000"/>
              <a:gd name="connsiteY0" fmla="*/ 9244 h 9272"/>
              <a:gd name="connsiteX1" fmla="*/ 932 w 10000"/>
              <a:gd name="connsiteY1" fmla="*/ 9223 h 9272"/>
              <a:gd name="connsiteX2" fmla="*/ 126 w 10000"/>
              <a:gd name="connsiteY2" fmla="*/ 5609 h 9272"/>
              <a:gd name="connsiteX3" fmla="*/ 5 w 10000"/>
              <a:gd name="connsiteY3" fmla="*/ 2651 h 9272"/>
              <a:gd name="connsiteX4" fmla="*/ 409 w 10000"/>
              <a:gd name="connsiteY4" fmla="*/ 1677 h 9272"/>
              <a:gd name="connsiteX5" fmla="*/ 756 w 10000"/>
              <a:gd name="connsiteY5" fmla="*/ 310 h 9272"/>
              <a:gd name="connsiteX6" fmla="*/ 1341 w 10000"/>
              <a:gd name="connsiteY6" fmla="*/ 4 h 9272"/>
              <a:gd name="connsiteX7" fmla="*/ 2405 w 10000"/>
              <a:gd name="connsiteY7" fmla="*/ 417 h 9272"/>
              <a:gd name="connsiteX8" fmla="*/ 3439 w 10000"/>
              <a:gd name="connsiteY8" fmla="*/ 89 h 9272"/>
              <a:gd name="connsiteX9" fmla="*/ 4301 w 10000"/>
              <a:gd name="connsiteY9" fmla="*/ 200 h 9272"/>
              <a:gd name="connsiteX10" fmla="*/ 4947 w 10000"/>
              <a:gd name="connsiteY10" fmla="*/ 1622 h 9272"/>
              <a:gd name="connsiteX11" fmla="*/ 5530 w 10000"/>
              <a:gd name="connsiteY11" fmla="*/ 366 h 9272"/>
              <a:gd name="connsiteX12" fmla="*/ 6427 w 10000"/>
              <a:gd name="connsiteY12" fmla="*/ 239 h 9272"/>
              <a:gd name="connsiteX13" fmla="*/ 7506 w 10000"/>
              <a:gd name="connsiteY13" fmla="*/ 613 h 9272"/>
              <a:gd name="connsiteX14" fmla="*/ 8382 w 10000"/>
              <a:gd name="connsiteY14" fmla="*/ 304 h 9272"/>
              <a:gd name="connsiteX15" fmla="*/ 9027 w 10000"/>
              <a:gd name="connsiteY15" fmla="*/ 307 h 9272"/>
              <a:gd name="connsiteX16" fmla="*/ 9665 w 10000"/>
              <a:gd name="connsiteY16" fmla="*/ 519 h 9272"/>
              <a:gd name="connsiteX17" fmla="*/ 9995 w 10000"/>
              <a:gd name="connsiteY17" fmla="*/ 1934 h 9272"/>
              <a:gd name="connsiteX18" fmla="*/ 9887 w 10000"/>
              <a:gd name="connsiteY18" fmla="*/ 5131 h 9272"/>
              <a:gd name="connsiteX19" fmla="*/ 8878 w 10000"/>
              <a:gd name="connsiteY19" fmla="*/ 9047 h 9272"/>
              <a:gd name="connsiteX20" fmla="*/ 5993 w 10000"/>
              <a:gd name="connsiteY20" fmla="*/ 8977 h 9272"/>
              <a:gd name="connsiteX21" fmla="*/ 5321 w 10000"/>
              <a:gd name="connsiteY21" fmla="*/ 7661 h 9272"/>
              <a:gd name="connsiteX22" fmla="*/ 4871 w 10000"/>
              <a:gd name="connsiteY22" fmla="*/ 5810 h 9272"/>
              <a:gd name="connsiteX23" fmla="*/ 4507 w 10000"/>
              <a:gd name="connsiteY23" fmla="*/ 7252 h 9272"/>
              <a:gd name="connsiteX24" fmla="*/ 3770 w 10000"/>
              <a:gd name="connsiteY24" fmla="*/ 9244 h 9272"/>
              <a:gd name="connsiteX0" fmla="*/ 3770 w 10000"/>
              <a:gd name="connsiteY0" fmla="*/ 9970 h 10000"/>
              <a:gd name="connsiteX1" fmla="*/ 932 w 10000"/>
              <a:gd name="connsiteY1" fmla="*/ 9947 h 10000"/>
              <a:gd name="connsiteX2" fmla="*/ 126 w 10000"/>
              <a:gd name="connsiteY2" fmla="*/ 6049 h 10000"/>
              <a:gd name="connsiteX3" fmla="*/ 5 w 10000"/>
              <a:gd name="connsiteY3" fmla="*/ 2859 h 10000"/>
              <a:gd name="connsiteX4" fmla="*/ 409 w 10000"/>
              <a:gd name="connsiteY4" fmla="*/ 1809 h 10000"/>
              <a:gd name="connsiteX5" fmla="*/ 756 w 10000"/>
              <a:gd name="connsiteY5" fmla="*/ 334 h 10000"/>
              <a:gd name="connsiteX6" fmla="*/ 1341 w 10000"/>
              <a:gd name="connsiteY6" fmla="*/ 4 h 10000"/>
              <a:gd name="connsiteX7" fmla="*/ 2405 w 10000"/>
              <a:gd name="connsiteY7" fmla="*/ 450 h 10000"/>
              <a:gd name="connsiteX8" fmla="*/ 3439 w 10000"/>
              <a:gd name="connsiteY8" fmla="*/ 96 h 10000"/>
              <a:gd name="connsiteX9" fmla="*/ 4301 w 10000"/>
              <a:gd name="connsiteY9" fmla="*/ 216 h 10000"/>
              <a:gd name="connsiteX10" fmla="*/ 4947 w 10000"/>
              <a:gd name="connsiteY10" fmla="*/ 1749 h 10000"/>
              <a:gd name="connsiteX11" fmla="*/ 5530 w 10000"/>
              <a:gd name="connsiteY11" fmla="*/ 395 h 10000"/>
              <a:gd name="connsiteX12" fmla="*/ 6427 w 10000"/>
              <a:gd name="connsiteY12" fmla="*/ 258 h 10000"/>
              <a:gd name="connsiteX13" fmla="*/ 7506 w 10000"/>
              <a:gd name="connsiteY13" fmla="*/ 661 h 10000"/>
              <a:gd name="connsiteX14" fmla="*/ 8382 w 10000"/>
              <a:gd name="connsiteY14" fmla="*/ 328 h 10000"/>
              <a:gd name="connsiteX15" fmla="*/ 9027 w 10000"/>
              <a:gd name="connsiteY15" fmla="*/ 331 h 10000"/>
              <a:gd name="connsiteX16" fmla="*/ 9548 w 10000"/>
              <a:gd name="connsiteY16" fmla="*/ 2063 h 10000"/>
              <a:gd name="connsiteX17" fmla="*/ 9995 w 10000"/>
              <a:gd name="connsiteY17" fmla="*/ 2086 h 10000"/>
              <a:gd name="connsiteX18" fmla="*/ 9887 w 10000"/>
              <a:gd name="connsiteY18" fmla="*/ 5534 h 10000"/>
              <a:gd name="connsiteX19" fmla="*/ 8878 w 10000"/>
              <a:gd name="connsiteY19" fmla="*/ 9757 h 10000"/>
              <a:gd name="connsiteX20" fmla="*/ 5993 w 10000"/>
              <a:gd name="connsiteY20" fmla="*/ 9682 h 10000"/>
              <a:gd name="connsiteX21" fmla="*/ 5321 w 10000"/>
              <a:gd name="connsiteY21" fmla="*/ 8263 h 10000"/>
              <a:gd name="connsiteX22" fmla="*/ 4871 w 10000"/>
              <a:gd name="connsiteY22" fmla="*/ 6266 h 10000"/>
              <a:gd name="connsiteX23" fmla="*/ 4507 w 10000"/>
              <a:gd name="connsiteY23" fmla="*/ 7821 h 10000"/>
              <a:gd name="connsiteX24" fmla="*/ 3770 w 10000"/>
              <a:gd name="connsiteY24" fmla="*/ 9970 h 10000"/>
              <a:gd name="connsiteX0" fmla="*/ 3770 w 9938"/>
              <a:gd name="connsiteY0" fmla="*/ 9970 h 10000"/>
              <a:gd name="connsiteX1" fmla="*/ 932 w 9938"/>
              <a:gd name="connsiteY1" fmla="*/ 9947 h 10000"/>
              <a:gd name="connsiteX2" fmla="*/ 126 w 9938"/>
              <a:gd name="connsiteY2" fmla="*/ 6049 h 10000"/>
              <a:gd name="connsiteX3" fmla="*/ 5 w 9938"/>
              <a:gd name="connsiteY3" fmla="*/ 2859 h 10000"/>
              <a:gd name="connsiteX4" fmla="*/ 409 w 9938"/>
              <a:gd name="connsiteY4" fmla="*/ 1809 h 10000"/>
              <a:gd name="connsiteX5" fmla="*/ 756 w 9938"/>
              <a:gd name="connsiteY5" fmla="*/ 334 h 10000"/>
              <a:gd name="connsiteX6" fmla="*/ 1341 w 9938"/>
              <a:gd name="connsiteY6" fmla="*/ 4 h 10000"/>
              <a:gd name="connsiteX7" fmla="*/ 2405 w 9938"/>
              <a:gd name="connsiteY7" fmla="*/ 450 h 10000"/>
              <a:gd name="connsiteX8" fmla="*/ 3439 w 9938"/>
              <a:gd name="connsiteY8" fmla="*/ 96 h 10000"/>
              <a:gd name="connsiteX9" fmla="*/ 4301 w 9938"/>
              <a:gd name="connsiteY9" fmla="*/ 216 h 10000"/>
              <a:gd name="connsiteX10" fmla="*/ 4947 w 9938"/>
              <a:gd name="connsiteY10" fmla="*/ 1749 h 10000"/>
              <a:gd name="connsiteX11" fmla="*/ 5530 w 9938"/>
              <a:gd name="connsiteY11" fmla="*/ 395 h 10000"/>
              <a:gd name="connsiteX12" fmla="*/ 6427 w 9938"/>
              <a:gd name="connsiteY12" fmla="*/ 258 h 10000"/>
              <a:gd name="connsiteX13" fmla="*/ 7506 w 9938"/>
              <a:gd name="connsiteY13" fmla="*/ 661 h 10000"/>
              <a:gd name="connsiteX14" fmla="*/ 8382 w 9938"/>
              <a:gd name="connsiteY14" fmla="*/ 328 h 10000"/>
              <a:gd name="connsiteX15" fmla="*/ 9027 w 9938"/>
              <a:gd name="connsiteY15" fmla="*/ 331 h 10000"/>
              <a:gd name="connsiteX16" fmla="*/ 9548 w 9938"/>
              <a:gd name="connsiteY16" fmla="*/ 2063 h 10000"/>
              <a:gd name="connsiteX17" fmla="*/ 9901 w 9938"/>
              <a:gd name="connsiteY17" fmla="*/ 2812 h 10000"/>
              <a:gd name="connsiteX18" fmla="*/ 9887 w 9938"/>
              <a:gd name="connsiteY18" fmla="*/ 5534 h 10000"/>
              <a:gd name="connsiteX19" fmla="*/ 8878 w 9938"/>
              <a:gd name="connsiteY19" fmla="*/ 9757 h 10000"/>
              <a:gd name="connsiteX20" fmla="*/ 5993 w 9938"/>
              <a:gd name="connsiteY20" fmla="*/ 9682 h 10000"/>
              <a:gd name="connsiteX21" fmla="*/ 5321 w 9938"/>
              <a:gd name="connsiteY21" fmla="*/ 8263 h 10000"/>
              <a:gd name="connsiteX22" fmla="*/ 4871 w 9938"/>
              <a:gd name="connsiteY22" fmla="*/ 6266 h 10000"/>
              <a:gd name="connsiteX23" fmla="*/ 4507 w 9938"/>
              <a:gd name="connsiteY23" fmla="*/ 7821 h 10000"/>
              <a:gd name="connsiteX24" fmla="*/ 3770 w 9938"/>
              <a:gd name="connsiteY24" fmla="*/ 9970 h 10000"/>
              <a:gd name="connsiteX0" fmla="*/ 3794 w 9966"/>
              <a:gd name="connsiteY0" fmla="*/ 9970 h 10000"/>
              <a:gd name="connsiteX1" fmla="*/ 938 w 9966"/>
              <a:gd name="connsiteY1" fmla="*/ 9947 h 10000"/>
              <a:gd name="connsiteX2" fmla="*/ 127 w 9966"/>
              <a:gd name="connsiteY2" fmla="*/ 6049 h 10000"/>
              <a:gd name="connsiteX3" fmla="*/ 5 w 9966"/>
              <a:gd name="connsiteY3" fmla="*/ 2859 h 10000"/>
              <a:gd name="connsiteX4" fmla="*/ 412 w 9966"/>
              <a:gd name="connsiteY4" fmla="*/ 1809 h 10000"/>
              <a:gd name="connsiteX5" fmla="*/ 761 w 9966"/>
              <a:gd name="connsiteY5" fmla="*/ 334 h 10000"/>
              <a:gd name="connsiteX6" fmla="*/ 1349 w 9966"/>
              <a:gd name="connsiteY6" fmla="*/ 4 h 10000"/>
              <a:gd name="connsiteX7" fmla="*/ 2420 w 9966"/>
              <a:gd name="connsiteY7" fmla="*/ 450 h 10000"/>
              <a:gd name="connsiteX8" fmla="*/ 3460 w 9966"/>
              <a:gd name="connsiteY8" fmla="*/ 96 h 10000"/>
              <a:gd name="connsiteX9" fmla="*/ 4328 w 9966"/>
              <a:gd name="connsiteY9" fmla="*/ 216 h 10000"/>
              <a:gd name="connsiteX10" fmla="*/ 4978 w 9966"/>
              <a:gd name="connsiteY10" fmla="*/ 1749 h 10000"/>
              <a:gd name="connsiteX11" fmla="*/ 5564 w 9966"/>
              <a:gd name="connsiteY11" fmla="*/ 395 h 10000"/>
              <a:gd name="connsiteX12" fmla="*/ 6467 w 9966"/>
              <a:gd name="connsiteY12" fmla="*/ 258 h 10000"/>
              <a:gd name="connsiteX13" fmla="*/ 7553 w 9966"/>
              <a:gd name="connsiteY13" fmla="*/ 661 h 10000"/>
              <a:gd name="connsiteX14" fmla="*/ 8434 w 9966"/>
              <a:gd name="connsiteY14" fmla="*/ 328 h 10000"/>
              <a:gd name="connsiteX15" fmla="*/ 9083 w 9966"/>
              <a:gd name="connsiteY15" fmla="*/ 331 h 10000"/>
              <a:gd name="connsiteX16" fmla="*/ 9608 w 9966"/>
              <a:gd name="connsiteY16" fmla="*/ 2063 h 10000"/>
              <a:gd name="connsiteX17" fmla="*/ 9963 w 9966"/>
              <a:gd name="connsiteY17" fmla="*/ 2812 h 10000"/>
              <a:gd name="connsiteX18" fmla="*/ 9823 w 9966"/>
              <a:gd name="connsiteY18" fmla="*/ 5819 h 10000"/>
              <a:gd name="connsiteX19" fmla="*/ 8933 w 9966"/>
              <a:gd name="connsiteY19" fmla="*/ 9757 h 10000"/>
              <a:gd name="connsiteX20" fmla="*/ 6030 w 9966"/>
              <a:gd name="connsiteY20" fmla="*/ 9682 h 10000"/>
              <a:gd name="connsiteX21" fmla="*/ 5354 w 9966"/>
              <a:gd name="connsiteY21" fmla="*/ 8263 h 10000"/>
              <a:gd name="connsiteX22" fmla="*/ 4901 w 9966"/>
              <a:gd name="connsiteY22" fmla="*/ 6266 h 10000"/>
              <a:gd name="connsiteX23" fmla="*/ 4535 w 9966"/>
              <a:gd name="connsiteY23" fmla="*/ 7821 h 10000"/>
              <a:gd name="connsiteX24" fmla="*/ 3794 w 9966"/>
              <a:gd name="connsiteY24" fmla="*/ 9970 h 10000"/>
              <a:gd name="connsiteX0" fmla="*/ 3807 w 10000"/>
              <a:gd name="connsiteY0" fmla="*/ 9970 h 10000"/>
              <a:gd name="connsiteX1" fmla="*/ 941 w 10000"/>
              <a:gd name="connsiteY1" fmla="*/ 9947 h 10000"/>
              <a:gd name="connsiteX2" fmla="*/ 127 w 10000"/>
              <a:gd name="connsiteY2" fmla="*/ 6049 h 10000"/>
              <a:gd name="connsiteX3" fmla="*/ 5 w 10000"/>
              <a:gd name="connsiteY3" fmla="*/ 2859 h 10000"/>
              <a:gd name="connsiteX4" fmla="*/ 413 w 10000"/>
              <a:gd name="connsiteY4" fmla="*/ 1809 h 10000"/>
              <a:gd name="connsiteX5" fmla="*/ 764 w 10000"/>
              <a:gd name="connsiteY5" fmla="*/ 334 h 10000"/>
              <a:gd name="connsiteX6" fmla="*/ 1354 w 10000"/>
              <a:gd name="connsiteY6" fmla="*/ 4 h 10000"/>
              <a:gd name="connsiteX7" fmla="*/ 2428 w 10000"/>
              <a:gd name="connsiteY7" fmla="*/ 450 h 10000"/>
              <a:gd name="connsiteX8" fmla="*/ 3472 w 10000"/>
              <a:gd name="connsiteY8" fmla="*/ 96 h 10000"/>
              <a:gd name="connsiteX9" fmla="*/ 4343 w 10000"/>
              <a:gd name="connsiteY9" fmla="*/ 216 h 10000"/>
              <a:gd name="connsiteX10" fmla="*/ 4995 w 10000"/>
              <a:gd name="connsiteY10" fmla="*/ 1749 h 10000"/>
              <a:gd name="connsiteX11" fmla="*/ 5583 w 10000"/>
              <a:gd name="connsiteY11" fmla="*/ 395 h 10000"/>
              <a:gd name="connsiteX12" fmla="*/ 6489 w 10000"/>
              <a:gd name="connsiteY12" fmla="*/ 258 h 10000"/>
              <a:gd name="connsiteX13" fmla="*/ 7579 w 10000"/>
              <a:gd name="connsiteY13" fmla="*/ 661 h 10000"/>
              <a:gd name="connsiteX14" fmla="*/ 8463 w 10000"/>
              <a:gd name="connsiteY14" fmla="*/ 328 h 10000"/>
              <a:gd name="connsiteX15" fmla="*/ 9114 w 10000"/>
              <a:gd name="connsiteY15" fmla="*/ 331 h 10000"/>
              <a:gd name="connsiteX16" fmla="*/ 9641 w 10000"/>
              <a:gd name="connsiteY16" fmla="*/ 2063 h 10000"/>
              <a:gd name="connsiteX17" fmla="*/ 9997 w 10000"/>
              <a:gd name="connsiteY17" fmla="*/ 2812 h 10000"/>
              <a:gd name="connsiteX18" fmla="*/ 9857 w 10000"/>
              <a:gd name="connsiteY18" fmla="*/ 5819 h 10000"/>
              <a:gd name="connsiteX19" fmla="*/ 8963 w 10000"/>
              <a:gd name="connsiteY19" fmla="*/ 9757 h 10000"/>
              <a:gd name="connsiteX20" fmla="*/ 6051 w 10000"/>
              <a:gd name="connsiteY20" fmla="*/ 9682 h 10000"/>
              <a:gd name="connsiteX21" fmla="*/ 5372 w 10000"/>
              <a:gd name="connsiteY21" fmla="*/ 8263 h 10000"/>
              <a:gd name="connsiteX22" fmla="*/ 4918 w 10000"/>
              <a:gd name="connsiteY22" fmla="*/ 6266 h 10000"/>
              <a:gd name="connsiteX23" fmla="*/ 4550 w 10000"/>
              <a:gd name="connsiteY23" fmla="*/ 7821 h 10000"/>
              <a:gd name="connsiteX24" fmla="*/ 3807 w 10000"/>
              <a:gd name="connsiteY24" fmla="*/ 9970 h 10000"/>
              <a:gd name="connsiteX0" fmla="*/ 3807 w 10000"/>
              <a:gd name="connsiteY0" fmla="*/ 9970 h 10000"/>
              <a:gd name="connsiteX1" fmla="*/ 941 w 10000"/>
              <a:gd name="connsiteY1" fmla="*/ 9947 h 10000"/>
              <a:gd name="connsiteX2" fmla="*/ 127 w 10000"/>
              <a:gd name="connsiteY2" fmla="*/ 6049 h 10000"/>
              <a:gd name="connsiteX3" fmla="*/ 5 w 10000"/>
              <a:gd name="connsiteY3" fmla="*/ 2859 h 10000"/>
              <a:gd name="connsiteX4" fmla="*/ 413 w 10000"/>
              <a:gd name="connsiteY4" fmla="*/ 1809 h 10000"/>
              <a:gd name="connsiteX5" fmla="*/ 764 w 10000"/>
              <a:gd name="connsiteY5" fmla="*/ 334 h 10000"/>
              <a:gd name="connsiteX6" fmla="*/ 1354 w 10000"/>
              <a:gd name="connsiteY6" fmla="*/ 4 h 10000"/>
              <a:gd name="connsiteX7" fmla="*/ 2428 w 10000"/>
              <a:gd name="connsiteY7" fmla="*/ 450 h 10000"/>
              <a:gd name="connsiteX8" fmla="*/ 3472 w 10000"/>
              <a:gd name="connsiteY8" fmla="*/ 96 h 10000"/>
              <a:gd name="connsiteX9" fmla="*/ 4343 w 10000"/>
              <a:gd name="connsiteY9" fmla="*/ 216 h 10000"/>
              <a:gd name="connsiteX10" fmla="*/ 4995 w 10000"/>
              <a:gd name="connsiteY10" fmla="*/ 1749 h 10000"/>
              <a:gd name="connsiteX11" fmla="*/ 5583 w 10000"/>
              <a:gd name="connsiteY11" fmla="*/ 395 h 10000"/>
              <a:gd name="connsiteX12" fmla="*/ 6489 w 10000"/>
              <a:gd name="connsiteY12" fmla="*/ 258 h 10000"/>
              <a:gd name="connsiteX13" fmla="*/ 7579 w 10000"/>
              <a:gd name="connsiteY13" fmla="*/ 661 h 10000"/>
              <a:gd name="connsiteX14" fmla="*/ 8463 w 10000"/>
              <a:gd name="connsiteY14" fmla="*/ 328 h 10000"/>
              <a:gd name="connsiteX15" fmla="*/ 9114 w 10000"/>
              <a:gd name="connsiteY15" fmla="*/ 331 h 10000"/>
              <a:gd name="connsiteX16" fmla="*/ 9641 w 10000"/>
              <a:gd name="connsiteY16" fmla="*/ 2063 h 10000"/>
              <a:gd name="connsiteX17" fmla="*/ 9997 w 10000"/>
              <a:gd name="connsiteY17" fmla="*/ 2812 h 10000"/>
              <a:gd name="connsiteX18" fmla="*/ 9857 w 10000"/>
              <a:gd name="connsiteY18" fmla="*/ 5819 h 10000"/>
              <a:gd name="connsiteX19" fmla="*/ 8963 w 10000"/>
              <a:gd name="connsiteY19" fmla="*/ 9757 h 10000"/>
              <a:gd name="connsiteX20" fmla="*/ 6051 w 10000"/>
              <a:gd name="connsiteY20" fmla="*/ 9682 h 10000"/>
              <a:gd name="connsiteX21" fmla="*/ 5372 w 10000"/>
              <a:gd name="connsiteY21" fmla="*/ 8263 h 10000"/>
              <a:gd name="connsiteX22" fmla="*/ 4918 w 10000"/>
              <a:gd name="connsiteY22" fmla="*/ 6266 h 10000"/>
              <a:gd name="connsiteX23" fmla="*/ 4550 w 10000"/>
              <a:gd name="connsiteY23" fmla="*/ 7821 h 10000"/>
              <a:gd name="connsiteX24" fmla="*/ 3807 w 10000"/>
              <a:gd name="connsiteY24" fmla="*/ 9970 h 10000"/>
              <a:gd name="connsiteX0" fmla="*/ 3807 w 10000"/>
              <a:gd name="connsiteY0" fmla="*/ 9970 h 10000"/>
              <a:gd name="connsiteX1" fmla="*/ 941 w 10000"/>
              <a:gd name="connsiteY1" fmla="*/ 9947 h 10000"/>
              <a:gd name="connsiteX2" fmla="*/ 127 w 10000"/>
              <a:gd name="connsiteY2" fmla="*/ 6049 h 10000"/>
              <a:gd name="connsiteX3" fmla="*/ 5 w 10000"/>
              <a:gd name="connsiteY3" fmla="*/ 2859 h 10000"/>
              <a:gd name="connsiteX4" fmla="*/ 413 w 10000"/>
              <a:gd name="connsiteY4" fmla="*/ 1809 h 10000"/>
              <a:gd name="connsiteX5" fmla="*/ 764 w 10000"/>
              <a:gd name="connsiteY5" fmla="*/ 334 h 10000"/>
              <a:gd name="connsiteX6" fmla="*/ 1354 w 10000"/>
              <a:gd name="connsiteY6" fmla="*/ 4 h 10000"/>
              <a:gd name="connsiteX7" fmla="*/ 2428 w 10000"/>
              <a:gd name="connsiteY7" fmla="*/ 450 h 10000"/>
              <a:gd name="connsiteX8" fmla="*/ 3472 w 10000"/>
              <a:gd name="connsiteY8" fmla="*/ 96 h 10000"/>
              <a:gd name="connsiteX9" fmla="*/ 4343 w 10000"/>
              <a:gd name="connsiteY9" fmla="*/ 216 h 10000"/>
              <a:gd name="connsiteX10" fmla="*/ 4995 w 10000"/>
              <a:gd name="connsiteY10" fmla="*/ 1749 h 10000"/>
              <a:gd name="connsiteX11" fmla="*/ 5583 w 10000"/>
              <a:gd name="connsiteY11" fmla="*/ 395 h 10000"/>
              <a:gd name="connsiteX12" fmla="*/ 6489 w 10000"/>
              <a:gd name="connsiteY12" fmla="*/ 258 h 10000"/>
              <a:gd name="connsiteX13" fmla="*/ 7579 w 10000"/>
              <a:gd name="connsiteY13" fmla="*/ 661 h 10000"/>
              <a:gd name="connsiteX14" fmla="*/ 8463 w 10000"/>
              <a:gd name="connsiteY14" fmla="*/ 328 h 10000"/>
              <a:gd name="connsiteX15" fmla="*/ 9114 w 10000"/>
              <a:gd name="connsiteY15" fmla="*/ 331 h 10000"/>
              <a:gd name="connsiteX16" fmla="*/ 9641 w 10000"/>
              <a:gd name="connsiteY16" fmla="*/ 2063 h 10000"/>
              <a:gd name="connsiteX17" fmla="*/ 9997 w 10000"/>
              <a:gd name="connsiteY17" fmla="*/ 2812 h 10000"/>
              <a:gd name="connsiteX18" fmla="*/ 9857 w 10000"/>
              <a:gd name="connsiteY18" fmla="*/ 5819 h 10000"/>
              <a:gd name="connsiteX19" fmla="*/ 8963 w 10000"/>
              <a:gd name="connsiteY19" fmla="*/ 9757 h 10000"/>
              <a:gd name="connsiteX20" fmla="*/ 6051 w 10000"/>
              <a:gd name="connsiteY20" fmla="*/ 9682 h 10000"/>
              <a:gd name="connsiteX21" fmla="*/ 5372 w 10000"/>
              <a:gd name="connsiteY21" fmla="*/ 8263 h 10000"/>
              <a:gd name="connsiteX22" fmla="*/ 4918 w 10000"/>
              <a:gd name="connsiteY22" fmla="*/ 6266 h 10000"/>
              <a:gd name="connsiteX23" fmla="*/ 4550 w 10000"/>
              <a:gd name="connsiteY23" fmla="*/ 7821 h 10000"/>
              <a:gd name="connsiteX24" fmla="*/ 3807 w 10000"/>
              <a:gd name="connsiteY24" fmla="*/ 9970 h 10000"/>
              <a:gd name="connsiteX0" fmla="*/ 3807 w 10000"/>
              <a:gd name="connsiteY0" fmla="*/ 9970 h 10000"/>
              <a:gd name="connsiteX1" fmla="*/ 941 w 10000"/>
              <a:gd name="connsiteY1" fmla="*/ 9947 h 10000"/>
              <a:gd name="connsiteX2" fmla="*/ 127 w 10000"/>
              <a:gd name="connsiteY2" fmla="*/ 6049 h 10000"/>
              <a:gd name="connsiteX3" fmla="*/ 5 w 10000"/>
              <a:gd name="connsiteY3" fmla="*/ 2859 h 10000"/>
              <a:gd name="connsiteX4" fmla="*/ 413 w 10000"/>
              <a:gd name="connsiteY4" fmla="*/ 1809 h 10000"/>
              <a:gd name="connsiteX5" fmla="*/ 764 w 10000"/>
              <a:gd name="connsiteY5" fmla="*/ 334 h 10000"/>
              <a:gd name="connsiteX6" fmla="*/ 1354 w 10000"/>
              <a:gd name="connsiteY6" fmla="*/ 4 h 10000"/>
              <a:gd name="connsiteX7" fmla="*/ 2428 w 10000"/>
              <a:gd name="connsiteY7" fmla="*/ 450 h 10000"/>
              <a:gd name="connsiteX8" fmla="*/ 3472 w 10000"/>
              <a:gd name="connsiteY8" fmla="*/ 96 h 10000"/>
              <a:gd name="connsiteX9" fmla="*/ 4343 w 10000"/>
              <a:gd name="connsiteY9" fmla="*/ 216 h 10000"/>
              <a:gd name="connsiteX10" fmla="*/ 4995 w 10000"/>
              <a:gd name="connsiteY10" fmla="*/ 1749 h 10000"/>
              <a:gd name="connsiteX11" fmla="*/ 5583 w 10000"/>
              <a:gd name="connsiteY11" fmla="*/ 395 h 10000"/>
              <a:gd name="connsiteX12" fmla="*/ 6489 w 10000"/>
              <a:gd name="connsiteY12" fmla="*/ 258 h 10000"/>
              <a:gd name="connsiteX13" fmla="*/ 7579 w 10000"/>
              <a:gd name="connsiteY13" fmla="*/ 661 h 10000"/>
              <a:gd name="connsiteX14" fmla="*/ 8463 w 10000"/>
              <a:gd name="connsiteY14" fmla="*/ 328 h 10000"/>
              <a:gd name="connsiteX15" fmla="*/ 9114 w 10000"/>
              <a:gd name="connsiteY15" fmla="*/ 331 h 10000"/>
              <a:gd name="connsiteX16" fmla="*/ 9641 w 10000"/>
              <a:gd name="connsiteY16" fmla="*/ 2063 h 10000"/>
              <a:gd name="connsiteX17" fmla="*/ 9997 w 10000"/>
              <a:gd name="connsiteY17" fmla="*/ 2812 h 10000"/>
              <a:gd name="connsiteX18" fmla="*/ 9857 w 10000"/>
              <a:gd name="connsiteY18" fmla="*/ 5819 h 10000"/>
              <a:gd name="connsiteX19" fmla="*/ 8963 w 10000"/>
              <a:gd name="connsiteY19" fmla="*/ 9757 h 10000"/>
              <a:gd name="connsiteX20" fmla="*/ 6051 w 10000"/>
              <a:gd name="connsiteY20" fmla="*/ 9682 h 10000"/>
              <a:gd name="connsiteX21" fmla="*/ 5372 w 10000"/>
              <a:gd name="connsiteY21" fmla="*/ 8263 h 10000"/>
              <a:gd name="connsiteX22" fmla="*/ 4918 w 10000"/>
              <a:gd name="connsiteY22" fmla="*/ 6266 h 10000"/>
              <a:gd name="connsiteX23" fmla="*/ 4550 w 10000"/>
              <a:gd name="connsiteY23" fmla="*/ 7821 h 10000"/>
              <a:gd name="connsiteX24" fmla="*/ 3807 w 10000"/>
              <a:gd name="connsiteY24" fmla="*/ 997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00">
                <a:moveTo>
                  <a:pt x="3807" y="9970"/>
                </a:moveTo>
                <a:cubicBezTo>
                  <a:pt x="3162" y="10035"/>
                  <a:pt x="1497" y="9982"/>
                  <a:pt x="941" y="9947"/>
                </a:cubicBezTo>
                <a:cubicBezTo>
                  <a:pt x="495" y="8851"/>
                  <a:pt x="306" y="7364"/>
                  <a:pt x="127" y="6049"/>
                </a:cubicBezTo>
                <a:cubicBezTo>
                  <a:pt x="33" y="4890"/>
                  <a:pt x="-14" y="3915"/>
                  <a:pt x="5" y="2859"/>
                </a:cubicBezTo>
                <a:cubicBezTo>
                  <a:pt x="23" y="1808"/>
                  <a:pt x="297" y="2435"/>
                  <a:pt x="413" y="1809"/>
                </a:cubicBezTo>
                <a:cubicBezTo>
                  <a:pt x="529" y="1184"/>
                  <a:pt x="607" y="636"/>
                  <a:pt x="764" y="334"/>
                </a:cubicBezTo>
                <a:cubicBezTo>
                  <a:pt x="920" y="36"/>
                  <a:pt x="1077" y="-14"/>
                  <a:pt x="1354" y="4"/>
                </a:cubicBezTo>
                <a:cubicBezTo>
                  <a:pt x="1632" y="25"/>
                  <a:pt x="2075" y="435"/>
                  <a:pt x="2428" y="450"/>
                </a:cubicBezTo>
                <a:cubicBezTo>
                  <a:pt x="2781" y="465"/>
                  <a:pt x="3153" y="135"/>
                  <a:pt x="3472" y="96"/>
                </a:cubicBezTo>
                <a:cubicBezTo>
                  <a:pt x="3791" y="56"/>
                  <a:pt x="4089" y="-59"/>
                  <a:pt x="4343" y="216"/>
                </a:cubicBezTo>
                <a:cubicBezTo>
                  <a:pt x="4596" y="492"/>
                  <a:pt x="4788" y="1718"/>
                  <a:pt x="4995" y="1749"/>
                </a:cubicBezTo>
                <a:cubicBezTo>
                  <a:pt x="5202" y="1778"/>
                  <a:pt x="5334" y="643"/>
                  <a:pt x="5583" y="395"/>
                </a:cubicBezTo>
                <a:cubicBezTo>
                  <a:pt x="5833" y="147"/>
                  <a:pt x="6157" y="212"/>
                  <a:pt x="6489" y="258"/>
                </a:cubicBezTo>
                <a:cubicBezTo>
                  <a:pt x="6821" y="302"/>
                  <a:pt x="7250" y="648"/>
                  <a:pt x="7579" y="661"/>
                </a:cubicBezTo>
                <a:cubicBezTo>
                  <a:pt x="7908" y="673"/>
                  <a:pt x="8208" y="383"/>
                  <a:pt x="8463" y="328"/>
                </a:cubicBezTo>
                <a:cubicBezTo>
                  <a:pt x="8720" y="273"/>
                  <a:pt x="8830" y="42"/>
                  <a:pt x="9114" y="331"/>
                </a:cubicBezTo>
                <a:cubicBezTo>
                  <a:pt x="9398" y="620"/>
                  <a:pt x="9568" y="1076"/>
                  <a:pt x="9641" y="2063"/>
                </a:cubicBezTo>
                <a:cubicBezTo>
                  <a:pt x="9689" y="2684"/>
                  <a:pt x="9979" y="1842"/>
                  <a:pt x="9997" y="2812"/>
                </a:cubicBezTo>
                <a:cubicBezTo>
                  <a:pt x="10016" y="3786"/>
                  <a:pt x="9952" y="4726"/>
                  <a:pt x="9857" y="5819"/>
                </a:cubicBezTo>
                <a:cubicBezTo>
                  <a:pt x="9669" y="7096"/>
                  <a:pt x="9502" y="8468"/>
                  <a:pt x="8963" y="9757"/>
                </a:cubicBezTo>
                <a:cubicBezTo>
                  <a:pt x="8331" y="9861"/>
                  <a:pt x="6586" y="9721"/>
                  <a:pt x="6051" y="9682"/>
                </a:cubicBezTo>
                <a:cubicBezTo>
                  <a:pt x="5840" y="9214"/>
                  <a:pt x="5675" y="9235"/>
                  <a:pt x="5372" y="8263"/>
                </a:cubicBezTo>
                <a:cubicBezTo>
                  <a:pt x="5105" y="7430"/>
                  <a:pt x="5052" y="7134"/>
                  <a:pt x="4918" y="6266"/>
                </a:cubicBezTo>
                <a:cubicBezTo>
                  <a:pt x="4709" y="7145"/>
                  <a:pt x="4707" y="7119"/>
                  <a:pt x="4550" y="7821"/>
                </a:cubicBezTo>
                <a:cubicBezTo>
                  <a:pt x="4284" y="8780"/>
                  <a:pt x="4185" y="9281"/>
                  <a:pt x="3807" y="9970"/>
                </a:cubicBez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lumMod val="65000"/>
                  <a:lumOff val="35000"/>
                </a:sysClr>
              </a:gs>
              <a:gs pos="50000">
                <a:sysClr val="windowText" lastClr="000000"/>
              </a:gs>
              <a:gs pos="100000">
                <a:sysClr val="windowText" lastClr="000000">
                  <a:lumMod val="75000"/>
                  <a:lumOff val="25000"/>
                  <a:alpha val="54000"/>
                </a:sysClr>
              </a:gs>
            </a:gsLst>
            <a:lin ang="5400000" scaled="1"/>
            <a:tileRect/>
          </a:gradFill>
          <a:ln w="12700">
            <a:noFill/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Freeform 21"/>
          <p:cNvSpPr>
            <a:spLocks/>
          </p:cNvSpPr>
          <p:nvPr/>
        </p:nvSpPr>
        <p:spPr bwMode="auto">
          <a:xfrm>
            <a:off x="3808413" y="2504141"/>
            <a:ext cx="4778375" cy="1553509"/>
          </a:xfrm>
          <a:custGeom>
            <a:avLst/>
            <a:gdLst>
              <a:gd name="connsiteX0" fmla="*/ 2279 w 10000"/>
              <a:gd name="connsiteY0" fmla="*/ 9896 h 10000"/>
              <a:gd name="connsiteX1" fmla="*/ 1164 w 10000"/>
              <a:gd name="connsiteY1" fmla="*/ 9689 h 10000"/>
              <a:gd name="connsiteX2" fmla="*/ 562 w 10000"/>
              <a:gd name="connsiteY2" fmla="*/ 8032 h 10000"/>
              <a:gd name="connsiteX3" fmla="*/ 215 w 10000"/>
              <a:gd name="connsiteY3" fmla="*/ 5952 h 10000"/>
              <a:gd name="connsiteX4" fmla="*/ 33 w 10000"/>
              <a:gd name="connsiteY4" fmla="*/ 2534 h 10000"/>
              <a:gd name="connsiteX5" fmla="*/ 414 w 10000"/>
              <a:gd name="connsiteY5" fmla="*/ 2040 h 10000"/>
              <a:gd name="connsiteX6" fmla="*/ 725 w 10000"/>
              <a:gd name="connsiteY6" fmla="*/ 382 h 10000"/>
              <a:gd name="connsiteX7" fmla="*/ 1347 w 10000"/>
              <a:gd name="connsiteY7" fmla="*/ 8 h 10000"/>
              <a:gd name="connsiteX8" fmla="*/ 2497 w 10000"/>
              <a:gd name="connsiteY8" fmla="*/ 438 h 10000"/>
              <a:gd name="connsiteX9" fmla="*/ 3757 w 10000"/>
              <a:gd name="connsiteY9" fmla="*/ 8 h 10000"/>
              <a:gd name="connsiteX10" fmla="*/ 4430 w 10000"/>
              <a:gd name="connsiteY10" fmla="*/ 382 h 10000"/>
              <a:gd name="connsiteX11" fmla="*/ 4869 w 10000"/>
              <a:gd name="connsiteY11" fmla="*/ 1769 h 10000"/>
              <a:gd name="connsiteX12" fmla="*/ 5090 w 10000"/>
              <a:gd name="connsiteY12" fmla="*/ 1769 h 10000"/>
              <a:gd name="connsiteX13" fmla="*/ 5581 w 10000"/>
              <a:gd name="connsiteY13" fmla="*/ 494 h 10000"/>
              <a:gd name="connsiteX14" fmla="*/ 6183 w 10000"/>
              <a:gd name="connsiteY14" fmla="*/ 167 h 10000"/>
              <a:gd name="connsiteX15" fmla="*/ 7481 w 10000"/>
              <a:gd name="connsiteY15" fmla="*/ 598 h 10000"/>
              <a:gd name="connsiteX16" fmla="*/ 8795 w 10000"/>
              <a:gd name="connsiteY16" fmla="*/ 279 h 10000"/>
              <a:gd name="connsiteX17" fmla="*/ 9381 w 10000"/>
              <a:gd name="connsiteY17" fmla="*/ 757 h 10000"/>
              <a:gd name="connsiteX18" fmla="*/ 9618 w 10000"/>
              <a:gd name="connsiteY18" fmla="*/ 2143 h 10000"/>
              <a:gd name="connsiteX19" fmla="*/ 9965 w 10000"/>
              <a:gd name="connsiteY19" fmla="*/ 2574 h 10000"/>
              <a:gd name="connsiteX20" fmla="*/ 9836 w 10000"/>
              <a:gd name="connsiteY20" fmla="*/ 5562 h 10000"/>
              <a:gd name="connsiteX21" fmla="*/ 9362 w 10000"/>
              <a:gd name="connsiteY21" fmla="*/ 7960 h 10000"/>
              <a:gd name="connsiteX22" fmla="*/ 8612 w 10000"/>
              <a:gd name="connsiteY22" fmla="*/ 9402 h 10000"/>
              <a:gd name="connsiteX23" fmla="*/ 6276 w 10000"/>
              <a:gd name="connsiteY23" fmla="*/ 9562 h 10000"/>
              <a:gd name="connsiteX24" fmla="*/ 5491 w 10000"/>
              <a:gd name="connsiteY24" fmla="*/ 7482 h 10000"/>
              <a:gd name="connsiteX25" fmla="*/ 5125 w 10000"/>
              <a:gd name="connsiteY25" fmla="*/ 5291 h 10000"/>
              <a:gd name="connsiteX26" fmla="*/ 4834 w 10000"/>
              <a:gd name="connsiteY26" fmla="*/ 5347 h 10000"/>
              <a:gd name="connsiteX27" fmla="*/ 4523 w 10000"/>
              <a:gd name="connsiteY27" fmla="*/ 7108 h 10000"/>
              <a:gd name="connsiteX28" fmla="*/ 3869 w 10000"/>
              <a:gd name="connsiteY28" fmla="*/ 9418 h 10000"/>
              <a:gd name="connsiteX29" fmla="*/ 2279 w 10000"/>
              <a:gd name="connsiteY29" fmla="*/ 9896 h 10000"/>
              <a:gd name="connsiteX0" fmla="*/ 3869 w 10000"/>
              <a:gd name="connsiteY0" fmla="*/ 9418 h 9920"/>
              <a:gd name="connsiteX1" fmla="*/ 1164 w 10000"/>
              <a:gd name="connsiteY1" fmla="*/ 9689 h 9920"/>
              <a:gd name="connsiteX2" fmla="*/ 562 w 10000"/>
              <a:gd name="connsiteY2" fmla="*/ 8032 h 9920"/>
              <a:gd name="connsiteX3" fmla="*/ 215 w 10000"/>
              <a:gd name="connsiteY3" fmla="*/ 5952 h 9920"/>
              <a:gd name="connsiteX4" fmla="*/ 33 w 10000"/>
              <a:gd name="connsiteY4" fmla="*/ 2534 h 9920"/>
              <a:gd name="connsiteX5" fmla="*/ 414 w 10000"/>
              <a:gd name="connsiteY5" fmla="*/ 2040 h 9920"/>
              <a:gd name="connsiteX6" fmla="*/ 725 w 10000"/>
              <a:gd name="connsiteY6" fmla="*/ 382 h 9920"/>
              <a:gd name="connsiteX7" fmla="*/ 1347 w 10000"/>
              <a:gd name="connsiteY7" fmla="*/ 8 h 9920"/>
              <a:gd name="connsiteX8" fmla="*/ 2497 w 10000"/>
              <a:gd name="connsiteY8" fmla="*/ 438 h 9920"/>
              <a:gd name="connsiteX9" fmla="*/ 3757 w 10000"/>
              <a:gd name="connsiteY9" fmla="*/ 8 h 9920"/>
              <a:gd name="connsiteX10" fmla="*/ 4430 w 10000"/>
              <a:gd name="connsiteY10" fmla="*/ 382 h 9920"/>
              <a:gd name="connsiteX11" fmla="*/ 4869 w 10000"/>
              <a:gd name="connsiteY11" fmla="*/ 1769 h 9920"/>
              <a:gd name="connsiteX12" fmla="*/ 5090 w 10000"/>
              <a:gd name="connsiteY12" fmla="*/ 1769 h 9920"/>
              <a:gd name="connsiteX13" fmla="*/ 5581 w 10000"/>
              <a:gd name="connsiteY13" fmla="*/ 494 h 9920"/>
              <a:gd name="connsiteX14" fmla="*/ 6183 w 10000"/>
              <a:gd name="connsiteY14" fmla="*/ 167 h 9920"/>
              <a:gd name="connsiteX15" fmla="*/ 7481 w 10000"/>
              <a:gd name="connsiteY15" fmla="*/ 598 h 9920"/>
              <a:gd name="connsiteX16" fmla="*/ 8795 w 10000"/>
              <a:gd name="connsiteY16" fmla="*/ 279 h 9920"/>
              <a:gd name="connsiteX17" fmla="*/ 9381 w 10000"/>
              <a:gd name="connsiteY17" fmla="*/ 757 h 9920"/>
              <a:gd name="connsiteX18" fmla="*/ 9618 w 10000"/>
              <a:gd name="connsiteY18" fmla="*/ 2143 h 9920"/>
              <a:gd name="connsiteX19" fmla="*/ 9965 w 10000"/>
              <a:gd name="connsiteY19" fmla="*/ 2574 h 9920"/>
              <a:gd name="connsiteX20" fmla="*/ 9836 w 10000"/>
              <a:gd name="connsiteY20" fmla="*/ 5562 h 9920"/>
              <a:gd name="connsiteX21" fmla="*/ 9362 w 10000"/>
              <a:gd name="connsiteY21" fmla="*/ 7960 h 9920"/>
              <a:gd name="connsiteX22" fmla="*/ 8612 w 10000"/>
              <a:gd name="connsiteY22" fmla="*/ 9402 h 9920"/>
              <a:gd name="connsiteX23" fmla="*/ 6276 w 10000"/>
              <a:gd name="connsiteY23" fmla="*/ 9562 h 9920"/>
              <a:gd name="connsiteX24" fmla="*/ 5491 w 10000"/>
              <a:gd name="connsiteY24" fmla="*/ 7482 h 9920"/>
              <a:gd name="connsiteX25" fmla="*/ 5125 w 10000"/>
              <a:gd name="connsiteY25" fmla="*/ 5291 h 9920"/>
              <a:gd name="connsiteX26" fmla="*/ 4834 w 10000"/>
              <a:gd name="connsiteY26" fmla="*/ 5347 h 9920"/>
              <a:gd name="connsiteX27" fmla="*/ 4523 w 10000"/>
              <a:gd name="connsiteY27" fmla="*/ 7108 h 9920"/>
              <a:gd name="connsiteX28" fmla="*/ 3869 w 10000"/>
              <a:gd name="connsiteY28" fmla="*/ 9418 h 9920"/>
              <a:gd name="connsiteX0" fmla="*/ 3869 w 10000"/>
              <a:gd name="connsiteY0" fmla="*/ 9494 h 9960"/>
              <a:gd name="connsiteX1" fmla="*/ 1139 w 10000"/>
              <a:gd name="connsiteY1" fmla="*/ 9061 h 9960"/>
              <a:gd name="connsiteX2" fmla="*/ 562 w 10000"/>
              <a:gd name="connsiteY2" fmla="*/ 8097 h 9960"/>
              <a:gd name="connsiteX3" fmla="*/ 215 w 10000"/>
              <a:gd name="connsiteY3" fmla="*/ 6000 h 9960"/>
              <a:gd name="connsiteX4" fmla="*/ 33 w 10000"/>
              <a:gd name="connsiteY4" fmla="*/ 2554 h 9960"/>
              <a:gd name="connsiteX5" fmla="*/ 414 w 10000"/>
              <a:gd name="connsiteY5" fmla="*/ 2056 h 9960"/>
              <a:gd name="connsiteX6" fmla="*/ 725 w 10000"/>
              <a:gd name="connsiteY6" fmla="*/ 385 h 9960"/>
              <a:gd name="connsiteX7" fmla="*/ 1347 w 10000"/>
              <a:gd name="connsiteY7" fmla="*/ 8 h 9960"/>
              <a:gd name="connsiteX8" fmla="*/ 2497 w 10000"/>
              <a:gd name="connsiteY8" fmla="*/ 442 h 9960"/>
              <a:gd name="connsiteX9" fmla="*/ 3757 w 10000"/>
              <a:gd name="connsiteY9" fmla="*/ 8 h 9960"/>
              <a:gd name="connsiteX10" fmla="*/ 4430 w 10000"/>
              <a:gd name="connsiteY10" fmla="*/ 385 h 9960"/>
              <a:gd name="connsiteX11" fmla="*/ 4869 w 10000"/>
              <a:gd name="connsiteY11" fmla="*/ 1783 h 9960"/>
              <a:gd name="connsiteX12" fmla="*/ 5090 w 10000"/>
              <a:gd name="connsiteY12" fmla="*/ 1783 h 9960"/>
              <a:gd name="connsiteX13" fmla="*/ 5581 w 10000"/>
              <a:gd name="connsiteY13" fmla="*/ 498 h 9960"/>
              <a:gd name="connsiteX14" fmla="*/ 6183 w 10000"/>
              <a:gd name="connsiteY14" fmla="*/ 168 h 9960"/>
              <a:gd name="connsiteX15" fmla="*/ 7481 w 10000"/>
              <a:gd name="connsiteY15" fmla="*/ 603 h 9960"/>
              <a:gd name="connsiteX16" fmla="*/ 8795 w 10000"/>
              <a:gd name="connsiteY16" fmla="*/ 281 h 9960"/>
              <a:gd name="connsiteX17" fmla="*/ 9381 w 10000"/>
              <a:gd name="connsiteY17" fmla="*/ 763 h 9960"/>
              <a:gd name="connsiteX18" fmla="*/ 9618 w 10000"/>
              <a:gd name="connsiteY18" fmla="*/ 2160 h 9960"/>
              <a:gd name="connsiteX19" fmla="*/ 9965 w 10000"/>
              <a:gd name="connsiteY19" fmla="*/ 2595 h 9960"/>
              <a:gd name="connsiteX20" fmla="*/ 9836 w 10000"/>
              <a:gd name="connsiteY20" fmla="*/ 5607 h 9960"/>
              <a:gd name="connsiteX21" fmla="*/ 9362 w 10000"/>
              <a:gd name="connsiteY21" fmla="*/ 8024 h 9960"/>
              <a:gd name="connsiteX22" fmla="*/ 8612 w 10000"/>
              <a:gd name="connsiteY22" fmla="*/ 9478 h 9960"/>
              <a:gd name="connsiteX23" fmla="*/ 6276 w 10000"/>
              <a:gd name="connsiteY23" fmla="*/ 9639 h 9960"/>
              <a:gd name="connsiteX24" fmla="*/ 5491 w 10000"/>
              <a:gd name="connsiteY24" fmla="*/ 7542 h 9960"/>
              <a:gd name="connsiteX25" fmla="*/ 5125 w 10000"/>
              <a:gd name="connsiteY25" fmla="*/ 5334 h 9960"/>
              <a:gd name="connsiteX26" fmla="*/ 4834 w 10000"/>
              <a:gd name="connsiteY26" fmla="*/ 5390 h 9960"/>
              <a:gd name="connsiteX27" fmla="*/ 4523 w 10000"/>
              <a:gd name="connsiteY27" fmla="*/ 7165 h 9960"/>
              <a:gd name="connsiteX28" fmla="*/ 3869 w 10000"/>
              <a:gd name="connsiteY28" fmla="*/ 9494 h 996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57 w 10000"/>
              <a:gd name="connsiteY2" fmla="*/ 6313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769 w 10000"/>
              <a:gd name="connsiteY0" fmla="*/ 8850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9 w 10000"/>
              <a:gd name="connsiteY27" fmla="*/ 8850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1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9624"/>
              <a:gd name="connsiteX1" fmla="*/ 906 w 10000"/>
              <a:gd name="connsiteY1" fmla="*/ 9307 h 9624"/>
              <a:gd name="connsiteX2" fmla="*/ 199 w 10000"/>
              <a:gd name="connsiteY2" fmla="*/ 6182 h 9624"/>
              <a:gd name="connsiteX3" fmla="*/ 33 w 10000"/>
              <a:gd name="connsiteY3" fmla="*/ 2564 h 9624"/>
              <a:gd name="connsiteX4" fmla="*/ 414 w 10000"/>
              <a:gd name="connsiteY4" fmla="*/ 2064 h 9624"/>
              <a:gd name="connsiteX5" fmla="*/ 725 w 10000"/>
              <a:gd name="connsiteY5" fmla="*/ 387 h 9624"/>
              <a:gd name="connsiteX6" fmla="*/ 1347 w 10000"/>
              <a:gd name="connsiteY6" fmla="*/ 8 h 9624"/>
              <a:gd name="connsiteX7" fmla="*/ 2497 w 10000"/>
              <a:gd name="connsiteY7" fmla="*/ 444 h 9624"/>
              <a:gd name="connsiteX8" fmla="*/ 3757 w 10000"/>
              <a:gd name="connsiteY8" fmla="*/ 8 h 9624"/>
              <a:gd name="connsiteX9" fmla="*/ 4430 w 10000"/>
              <a:gd name="connsiteY9" fmla="*/ 387 h 9624"/>
              <a:gd name="connsiteX10" fmla="*/ 4869 w 10000"/>
              <a:gd name="connsiteY10" fmla="*/ 1790 h 9624"/>
              <a:gd name="connsiteX11" fmla="*/ 5090 w 10000"/>
              <a:gd name="connsiteY11" fmla="*/ 1790 h 9624"/>
              <a:gd name="connsiteX12" fmla="*/ 5581 w 10000"/>
              <a:gd name="connsiteY12" fmla="*/ 500 h 9624"/>
              <a:gd name="connsiteX13" fmla="*/ 6183 w 10000"/>
              <a:gd name="connsiteY13" fmla="*/ 169 h 9624"/>
              <a:gd name="connsiteX14" fmla="*/ 7481 w 10000"/>
              <a:gd name="connsiteY14" fmla="*/ 605 h 9624"/>
              <a:gd name="connsiteX15" fmla="*/ 8795 w 10000"/>
              <a:gd name="connsiteY15" fmla="*/ 282 h 9624"/>
              <a:gd name="connsiteX16" fmla="*/ 9381 w 10000"/>
              <a:gd name="connsiteY16" fmla="*/ 766 h 9624"/>
              <a:gd name="connsiteX17" fmla="*/ 9618 w 10000"/>
              <a:gd name="connsiteY17" fmla="*/ 2169 h 9624"/>
              <a:gd name="connsiteX18" fmla="*/ 9965 w 10000"/>
              <a:gd name="connsiteY18" fmla="*/ 2605 h 9624"/>
              <a:gd name="connsiteX19" fmla="*/ 9836 w 10000"/>
              <a:gd name="connsiteY19" fmla="*/ 5630 h 9624"/>
              <a:gd name="connsiteX20" fmla="*/ 9362 w 10000"/>
              <a:gd name="connsiteY20" fmla="*/ 8056 h 9624"/>
              <a:gd name="connsiteX21" fmla="*/ 8612 w 10000"/>
              <a:gd name="connsiteY21" fmla="*/ 9516 h 9624"/>
              <a:gd name="connsiteX22" fmla="*/ 6293 w 10000"/>
              <a:gd name="connsiteY22" fmla="*/ 8707 h 9624"/>
              <a:gd name="connsiteX23" fmla="*/ 5499 w 10000"/>
              <a:gd name="connsiteY23" fmla="*/ 7546 h 9624"/>
              <a:gd name="connsiteX24" fmla="*/ 5092 w 10000"/>
              <a:gd name="connsiteY24" fmla="*/ 5407 h 9624"/>
              <a:gd name="connsiteX25" fmla="*/ 4842 w 10000"/>
              <a:gd name="connsiteY25" fmla="*/ 4966 h 9624"/>
              <a:gd name="connsiteX26" fmla="*/ 4440 w 10000"/>
              <a:gd name="connsiteY26" fmla="*/ 7116 h 9624"/>
              <a:gd name="connsiteX27" fmla="*/ 3769 w 10000"/>
              <a:gd name="connsiteY27" fmla="*/ 9349 h 9624"/>
              <a:gd name="connsiteX0" fmla="*/ 3769 w 10000"/>
              <a:gd name="connsiteY0" fmla="*/ 9714 h 10073"/>
              <a:gd name="connsiteX1" fmla="*/ 906 w 10000"/>
              <a:gd name="connsiteY1" fmla="*/ 9671 h 10073"/>
              <a:gd name="connsiteX2" fmla="*/ 199 w 10000"/>
              <a:gd name="connsiteY2" fmla="*/ 6424 h 10073"/>
              <a:gd name="connsiteX3" fmla="*/ 33 w 10000"/>
              <a:gd name="connsiteY3" fmla="*/ 2664 h 10073"/>
              <a:gd name="connsiteX4" fmla="*/ 414 w 10000"/>
              <a:gd name="connsiteY4" fmla="*/ 2145 h 10073"/>
              <a:gd name="connsiteX5" fmla="*/ 725 w 10000"/>
              <a:gd name="connsiteY5" fmla="*/ 402 h 10073"/>
              <a:gd name="connsiteX6" fmla="*/ 1347 w 10000"/>
              <a:gd name="connsiteY6" fmla="*/ 8 h 10073"/>
              <a:gd name="connsiteX7" fmla="*/ 2497 w 10000"/>
              <a:gd name="connsiteY7" fmla="*/ 461 h 10073"/>
              <a:gd name="connsiteX8" fmla="*/ 3757 w 10000"/>
              <a:gd name="connsiteY8" fmla="*/ 8 h 10073"/>
              <a:gd name="connsiteX9" fmla="*/ 4430 w 10000"/>
              <a:gd name="connsiteY9" fmla="*/ 402 h 10073"/>
              <a:gd name="connsiteX10" fmla="*/ 4869 w 10000"/>
              <a:gd name="connsiteY10" fmla="*/ 1860 h 10073"/>
              <a:gd name="connsiteX11" fmla="*/ 5090 w 10000"/>
              <a:gd name="connsiteY11" fmla="*/ 1860 h 10073"/>
              <a:gd name="connsiteX12" fmla="*/ 5581 w 10000"/>
              <a:gd name="connsiteY12" fmla="*/ 520 h 10073"/>
              <a:gd name="connsiteX13" fmla="*/ 6183 w 10000"/>
              <a:gd name="connsiteY13" fmla="*/ 176 h 10073"/>
              <a:gd name="connsiteX14" fmla="*/ 7481 w 10000"/>
              <a:gd name="connsiteY14" fmla="*/ 629 h 10073"/>
              <a:gd name="connsiteX15" fmla="*/ 8795 w 10000"/>
              <a:gd name="connsiteY15" fmla="*/ 293 h 10073"/>
              <a:gd name="connsiteX16" fmla="*/ 9381 w 10000"/>
              <a:gd name="connsiteY16" fmla="*/ 796 h 10073"/>
              <a:gd name="connsiteX17" fmla="*/ 9618 w 10000"/>
              <a:gd name="connsiteY17" fmla="*/ 2254 h 10073"/>
              <a:gd name="connsiteX18" fmla="*/ 9965 w 10000"/>
              <a:gd name="connsiteY18" fmla="*/ 2707 h 10073"/>
              <a:gd name="connsiteX19" fmla="*/ 9836 w 10000"/>
              <a:gd name="connsiteY19" fmla="*/ 5850 h 10073"/>
              <a:gd name="connsiteX20" fmla="*/ 9362 w 10000"/>
              <a:gd name="connsiteY20" fmla="*/ 8371 h 10073"/>
              <a:gd name="connsiteX21" fmla="*/ 8612 w 10000"/>
              <a:gd name="connsiteY21" fmla="*/ 9888 h 10073"/>
              <a:gd name="connsiteX22" fmla="*/ 6034 w 10000"/>
              <a:gd name="connsiteY22" fmla="*/ 9483 h 10073"/>
              <a:gd name="connsiteX23" fmla="*/ 5499 w 10000"/>
              <a:gd name="connsiteY23" fmla="*/ 7841 h 10073"/>
              <a:gd name="connsiteX24" fmla="*/ 5092 w 10000"/>
              <a:gd name="connsiteY24" fmla="*/ 5618 h 10073"/>
              <a:gd name="connsiteX25" fmla="*/ 4842 w 10000"/>
              <a:gd name="connsiteY25" fmla="*/ 5160 h 10073"/>
              <a:gd name="connsiteX26" fmla="*/ 4440 w 10000"/>
              <a:gd name="connsiteY26" fmla="*/ 7394 h 10073"/>
              <a:gd name="connsiteX27" fmla="*/ 3769 w 10000"/>
              <a:gd name="connsiteY27" fmla="*/ 9714 h 10073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9753"/>
              <a:gd name="connsiteX1" fmla="*/ 906 w 10000"/>
              <a:gd name="connsiteY1" fmla="*/ 9671 h 9753"/>
              <a:gd name="connsiteX2" fmla="*/ 199 w 10000"/>
              <a:gd name="connsiteY2" fmla="*/ 6424 h 9753"/>
              <a:gd name="connsiteX3" fmla="*/ 33 w 10000"/>
              <a:gd name="connsiteY3" fmla="*/ 2664 h 9753"/>
              <a:gd name="connsiteX4" fmla="*/ 414 w 10000"/>
              <a:gd name="connsiteY4" fmla="*/ 2145 h 9753"/>
              <a:gd name="connsiteX5" fmla="*/ 725 w 10000"/>
              <a:gd name="connsiteY5" fmla="*/ 402 h 9753"/>
              <a:gd name="connsiteX6" fmla="*/ 1347 w 10000"/>
              <a:gd name="connsiteY6" fmla="*/ 8 h 9753"/>
              <a:gd name="connsiteX7" fmla="*/ 2497 w 10000"/>
              <a:gd name="connsiteY7" fmla="*/ 461 h 9753"/>
              <a:gd name="connsiteX8" fmla="*/ 3757 w 10000"/>
              <a:gd name="connsiteY8" fmla="*/ 8 h 9753"/>
              <a:gd name="connsiteX9" fmla="*/ 4430 w 10000"/>
              <a:gd name="connsiteY9" fmla="*/ 402 h 9753"/>
              <a:gd name="connsiteX10" fmla="*/ 4869 w 10000"/>
              <a:gd name="connsiteY10" fmla="*/ 1860 h 9753"/>
              <a:gd name="connsiteX11" fmla="*/ 5090 w 10000"/>
              <a:gd name="connsiteY11" fmla="*/ 1860 h 9753"/>
              <a:gd name="connsiteX12" fmla="*/ 5581 w 10000"/>
              <a:gd name="connsiteY12" fmla="*/ 520 h 9753"/>
              <a:gd name="connsiteX13" fmla="*/ 6183 w 10000"/>
              <a:gd name="connsiteY13" fmla="*/ 176 h 9753"/>
              <a:gd name="connsiteX14" fmla="*/ 7481 w 10000"/>
              <a:gd name="connsiteY14" fmla="*/ 629 h 9753"/>
              <a:gd name="connsiteX15" fmla="*/ 8795 w 10000"/>
              <a:gd name="connsiteY15" fmla="*/ 293 h 9753"/>
              <a:gd name="connsiteX16" fmla="*/ 9381 w 10000"/>
              <a:gd name="connsiteY16" fmla="*/ 796 h 9753"/>
              <a:gd name="connsiteX17" fmla="*/ 9618 w 10000"/>
              <a:gd name="connsiteY17" fmla="*/ 2254 h 9753"/>
              <a:gd name="connsiteX18" fmla="*/ 9965 w 10000"/>
              <a:gd name="connsiteY18" fmla="*/ 2707 h 9753"/>
              <a:gd name="connsiteX19" fmla="*/ 9836 w 10000"/>
              <a:gd name="connsiteY19" fmla="*/ 5850 h 9753"/>
              <a:gd name="connsiteX20" fmla="*/ 9362 w 10000"/>
              <a:gd name="connsiteY20" fmla="*/ 8371 h 9753"/>
              <a:gd name="connsiteX21" fmla="*/ 8637 w 10000"/>
              <a:gd name="connsiteY21" fmla="*/ 9343 h 9753"/>
              <a:gd name="connsiteX22" fmla="*/ 6059 w 10000"/>
              <a:gd name="connsiteY22" fmla="*/ 9428 h 9753"/>
              <a:gd name="connsiteX23" fmla="*/ 5499 w 10000"/>
              <a:gd name="connsiteY23" fmla="*/ 7841 h 9753"/>
              <a:gd name="connsiteX24" fmla="*/ 5092 w 10000"/>
              <a:gd name="connsiteY24" fmla="*/ 5618 h 9753"/>
              <a:gd name="connsiteX25" fmla="*/ 4842 w 10000"/>
              <a:gd name="connsiteY25" fmla="*/ 5160 h 9753"/>
              <a:gd name="connsiteX26" fmla="*/ 4440 w 10000"/>
              <a:gd name="connsiteY26" fmla="*/ 7394 h 9753"/>
              <a:gd name="connsiteX27" fmla="*/ 3769 w 10000"/>
              <a:gd name="connsiteY27" fmla="*/ 9714 h 9753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514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42 w 9948"/>
              <a:gd name="connsiteY0" fmla="*/ 9953 h 9971"/>
              <a:gd name="connsiteX1" fmla="*/ 879 w 9948"/>
              <a:gd name="connsiteY1" fmla="*/ 9909 h 9971"/>
              <a:gd name="connsiteX2" fmla="*/ 172 w 9948"/>
              <a:gd name="connsiteY2" fmla="*/ 6580 h 9971"/>
              <a:gd name="connsiteX3" fmla="*/ 6 w 9948"/>
              <a:gd name="connsiteY3" fmla="*/ 2724 h 9971"/>
              <a:gd name="connsiteX4" fmla="*/ 387 w 9948"/>
              <a:gd name="connsiteY4" fmla="*/ 2192 h 9971"/>
              <a:gd name="connsiteX5" fmla="*/ 698 w 9948"/>
              <a:gd name="connsiteY5" fmla="*/ 405 h 9971"/>
              <a:gd name="connsiteX6" fmla="*/ 1320 w 9948"/>
              <a:gd name="connsiteY6" fmla="*/ 1 h 9971"/>
              <a:gd name="connsiteX7" fmla="*/ 2470 w 9948"/>
              <a:gd name="connsiteY7" fmla="*/ 466 h 9971"/>
              <a:gd name="connsiteX8" fmla="*/ 3730 w 9948"/>
              <a:gd name="connsiteY8" fmla="*/ 1 h 9971"/>
              <a:gd name="connsiteX9" fmla="*/ 4403 w 9948"/>
              <a:gd name="connsiteY9" fmla="*/ 405 h 9971"/>
              <a:gd name="connsiteX10" fmla="*/ 4842 w 9948"/>
              <a:gd name="connsiteY10" fmla="*/ 1900 h 9971"/>
              <a:gd name="connsiteX11" fmla="*/ 5063 w 9948"/>
              <a:gd name="connsiteY11" fmla="*/ 1900 h 9971"/>
              <a:gd name="connsiteX12" fmla="*/ 5554 w 9948"/>
              <a:gd name="connsiteY12" fmla="*/ 526 h 9971"/>
              <a:gd name="connsiteX13" fmla="*/ 6156 w 9948"/>
              <a:gd name="connsiteY13" fmla="*/ 173 h 9971"/>
              <a:gd name="connsiteX14" fmla="*/ 7454 w 9948"/>
              <a:gd name="connsiteY14" fmla="*/ 638 h 9971"/>
              <a:gd name="connsiteX15" fmla="*/ 8768 w 9948"/>
              <a:gd name="connsiteY15" fmla="*/ 293 h 9971"/>
              <a:gd name="connsiteX16" fmla="*/ 9354 w 9948"/>
              <a:gd name="connsiteY16" fmla="*/ 809 h 9971"/>
              <a:gd name="connsiteX17" fmla="*/ 9591 w 9948"/>
              <a:gd name="connsiteY17" fmla="*/ 2304 h 9971"/>
              <a:gd name="connsiteX18" fmla="*/ 9938 w 9948"/>
              <a:gd name="connsiteY18" fmla="*/ 2769 h 9971"/>
              <a:gd name="connsiteX19" fmla="*/ 9792 w 9948"/>
              <a:gd name="connsiteY19" fmla="*/ 5767 h 9971"/>
              <a:gd name="connsiteX20" fmla="*/ 8935 w 9948"/>
              <a:gd name="connsiteY20" fmla="*/ 9741 h 9971"/>
              <a:gd name="connsiteX21" fmla="*/ 6032 w 9948"/>
              <a:gd name="connsiteY21" fmla="*/ 9660 h 9971"/>
              <a:gd name="connsiteX22" fmla="*/ 5472 w 9948"/>
              <a:gd name="connsiteY22" fmla="*/ 8033 h 9971"/>
              <a:gd name="connsiteX23" fmla="*/ 5007 w 9948"/>
              <a:gd name="connsiteY23" fmla="*/ 5585 h 9971"/>
              <a:gd name="connsiteX24" fmla="*/ 4731 w 9948"/>
              <a:gd name="connsiteY24" fmla="*/ 5619 h 9971"/>
              <a:gd name="connsiteX25" fmla="*/ 4451 w 9948"/>
              <a:gd name="connsiteY25" fmla="*/ 8004 h 9971"/>
              <a:gd name="connsiteX26" fmla="*/ 3742 w 9948"/>
              <a:gd name="connsiteY26" fmla="*/ 9953 h 9971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756 w 10000"/>
              <a:gd name="connsiteY24" fmla="*/ 563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4987 w 10000"/>
              <a:gd name="connsiteY23" fmla="*/ 6667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3762" y="9982"/>
                </a:moveTo>
                <a:cubicBezTo>
                  <a:pt x="3114" y="10022"/>
                  <a:pt x="1454" y="9991"/>
                  <a:pt x="884" y="9938"/>
                </a:cubicBezTo>
                <a:cubicBezTo>
                  <a:pt x="607" y="9088"/>
                  <a:pt x="404" y="8145"/>
                  <a:pt x="173" y="6599"/>
                </a:cubicBezTo>
                <a:cubicBezTo>
                  <a:pt x="85" y="5607"/>
                  <a:pt x="-27" y="3440"/>
                  <a:pt x="6" y="2732"/>
                </a:cubicBezTo>
                <a:cubicBezTo>
                  <a:pt x="38" y="2026"/>
                  <a:pt x="274" y="2587"/>
                  <a:pt x="389" y="2198"/>
                </a:cubicBezTo>
                <a:cubicBezTo>
                  <a:pt x="505" y="1811"/>
                  <a:pt x="546" y="768"/>
                  <a:pt x="702" y="406"/>
                </a:cubicBezTo>
                <a:cubicBezTo>
                  <a:pt x="858" y="44"/>
                  <a:pt x="1030" y="-7"/>
                  <a:pt x="1327" y="1"/>
                </a:cubicBezTo>
                <a:cubicBezTo>
                  <a:pt x="1622" y="10"/>
                  <a:pt x="2081" y="467"/>
                  <a:pt x="2483" y="467"/>
                </a:cubicBezTo>
                <a:cubicBezTo>
                  <a:pt x="2886" y="467"/>
                  <a:pt x="3426" y="10"/>
                  <a:pt x="3749" y="1"/>
                </a:cubicBezTo>
                <a:cubicBezTo>
                  <a:pt x="4073" y="-7"/>
                  <a:pt x="4240" y="87"/>
                  <a:pt x="4426" y="406"/>
                </a:cubicBezTo>
                <a:cubicBezTo>
                  <a:pt x="4613" y="725"/>
                  <a:pt x="4758" y="1656"/>
                  <a:pt x="4867" y="1906"/>
                </a:cubicBezTo>
                <a:cubicBezTo>
                  <a:pt x="4977" y="2155"/>
                  <a:pt x="4972" y="2138"/>
                  <a:pt x="5089" y="1906"/>
                </a:cubicBezTo>
                <a:cubicBezTo>
                  <a:pt x="5207" y="1673"/>
                  <a:pt x="5399" y="819"/>
                  <a:pt x="5583" y="528"/>
                </a:cubicBezTo>
                <a:cubicBezTo>
                  <a:pt x="5766" y="235"/>
                  <a:pt x="5871" y="156"/>
                  <a:pt x="6188" y="174"/>
                </a:cubicBezTo>
                <a:cubicBezTo>
                  <a:pt x="6506" y="191"/>
                  <a:pt x="7055" y="622"/>
                  <a:pt x="7493" y="640"/>
                </a:cubicBezTo>
                <a:cubicBezTo>
                  <a:pt x="7931" y="656"/>
                  <a:pt x="8496" y="269"/>
                  <a:pt x="8814" y="294"/>
                </a:cubicBezTo>
                <a:cubicBezTo>
                  <a:pt x="9131" y="320"/>
                  <a:pt x="9266" y="476"/>
                  <a:pt x="9403" y="811"/>
                </a:cubicBezTo>
                <a:cubicBezTo>
                  <a:pt x="9540" y="1147"/>
                  <a:pt x="9543" y="1984"/>
                  <a:pt x="9641" y="2311"/>
                </a:cubicBezTo>
                <a:cubicBezTo>
                  <a:pt x="9740" y="2639"/>
                  <a:pt x="9954" y="2163"/>
                  <a:pt x="9990" y="2777"/>
                </a:cubicBezTo>
                <a:cubicBezTo>
                  <a:pt x="10025" y="3388"/>
                  <a:pt x="9970" y="4697"/>
                  <a:pt x="9843" y="5784"/>
                </a:cubicBezTo>
                <a:cubicBezTo>
                  <a:pt x="9683" y="7118"/>
                  <a:pt x="9473" y="8596"/>
                  <a:pt x="8982" y="9769"/>
                </a:cubicBezTo>
                <a:cubicBezTo>
                  <a:pt x="8371" y="9809"/>
                  <a:pt x="6610" y="9814"/>
                  <a:pt x="6064" y="9688"/>
                </a:cubicBezTo>
                <a:cubicBezTo>
                  <a:pt x="5697" y="9011"/>
                  <a:pt x="5581" y="8788"/>
                  <a:pt x="5402" y="8285"/>
                </a:cubicBezTo>
                <a:cubicBezTo>
                  <a:pt x="5223" y="7782"/>
                  <a:pt x="5079" y="7299"/>
                  <a:pt x="4987" y="6667"/>
                </a:cubicBezTo>
                <a:cubicBezTo>
                  <a:pt x="4904" y="6232"/>
                  <a:pt x="4891" y="6185"/>
                  <a:pt x="4855" y="6345"/>
                </a:cubicBezTo>
                <a:cubicBezTo>
                  <a:pt x="4765" y="6912"/>
                  <a:pt x="4692" y="7128"/>
                  <a:pt x="4474" y="8027"/>
                </a:cubicBezTo>
                <a:cubicBezTo>
                  <a:pt x="4265" y="8859"/>
                  <a:pt x="4185" y="9169"/>
                  <a:pt x="3762" y="9982"/>
                </a:cubicBezTo>
                <a:close/>
              </a:path>
            </a:pathLst>
          </a:custGeom>
          <a:gradFill rotWithShape="1">
            <a:gsLst>
              <a:gs pos="52000">
                <a:sysClr val="windowText" lastClr="000000">
                  <a:lumMod val="75000"/>
                </a:sysClr>
              </a:gs>
              <a:gs pos="7001">
                <a:sysClr val="windowText" lastClr="000000">
                  <a:lumMod val="50000"/>
                </a:sysClr>
              </a:gs>
              <a:gs pos="32001">
                <a:sysClr val="window" lastClr="FFFFFF"/>
              </a:gs>
              <a:gs pos="44000">
                <a:sysClr val="windowText" lastClr="000000">
                  <a:lumMod val="85000"/>
                </a:sysClr>
              </a:gs>
              <a:gs pos="85001">
                <a:sysClr val="window" lastClr="FFFFFF"/>
              </a:gs>
              <a:gs pos="100000">
                <a:srgbClr val="E6E6E6"/>
              </a:gs>
            </a:gsLst>
            <a:lin ang="18900000" scaled="0"/>
          </a:gradFill>
          <a:ln w="12700" cmpd="sng">
            <a:noFill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굴림" pitchFamily="50" charset="-127"/>
            </a:endParaRPr>
          </a:p>
        </p:txBody>
      </p:sp>
      <p:pic>
        <p:nvPicPr>
          <p:cNvPr id="31" name="Picture 27" descr="CBC55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/>
          <a:stretch>
            <a:fillRect/>
          </a:stretch>
        </p:blipFill>
        <p:spPr bwMode="auto">
          <a:xfrm>
            <a:off x="4146550" y="2859088"/>
            <a:ext cx="16335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7" descr="CBC55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58"/>
          <a:stretch>
            <a:fillRect/>
          </a:stretch>
        </p:blipFill>
        <p:spPr bwMode="auto">
          <a:xfrm>
            <a:off x="6626225" y="2868613"/>
            <a:ext cx="1635125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023"/>
            <a:ext cx="9144000" cy="5740399"/>
          </a:xfrm>
          <a:prstGeom prst="rect">
            <a:avLst/>
          </a:prstGeom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Before delivery of final prosthesis</a:t>
            </a:r>
            <a:endParaRPr kumimoji="0" lang="en-US" altLang="ko-KR" dirty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21" name="Picture 29" descr="cab5525l"/>
          <p:cNvPicPr>
            <a:picLocks noChangeAspect="1" noChangeArrowheads="1"/>
          </p:cNvPicPr>
          <p:nvPr/>
        </p:nvPicPr>
        <p:blipFill>
          <a:blip r:embed="rId3" cstate="print"/>
          <a:srcRect l="14070" t="12543" r="13568"/>
          <a:stretch>
            <a:fillRect/>
          </a:stretch>
        </p:blipFill>
        <p:spPr bwMode="auto">
          <a:xfrm>
            <a:off x="4188761" y="2894485"/>
            <a:ext cx="1474812" cy="345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9" descr="cab5525l"/>
          <p:cNvPicPr>
            <a:picLocks noChangeAspect="1" noChangeArrowheads="1"/>
          </p:cNvPicPr>
          <p:nvPr/>
        </p:nvPicPr>
        <p:blipFill>
          <a:blip r:embed="rId3" cstate="print"/>
          <a:srcRect l="14070" t="12543" r="13568"/>
          <a:stretch>
            <a:fillRect/>
          </a:stretch>
        </p:blipFill>
        <p:spPr bwMode="auto">
          <a:xfrm>
            <a:off x="6684968" y="2873465"/>
            <a:ext cx="1474812" cy="345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68721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49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5" descr="SuperLine 마크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5589588"/>
            <a:ext cx="7953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부제목 4"/>
          <p:cNvSpPr>
            <a:spLocks noGrp="1"/>
          </p:cNvSpPr>
          <p:nvPr>
            <p:ph type="subTitle" idx="1"/>
          </p:nvPr>
        </p:nvSpPr>
        <p:spPr>
          <a:xfrm>
            <a:off x="0" y="3940175"/>
            <a:ext cx="9144000" cy="1362075"/>
          </a:xfrm>
        </p:spPr>
        <p:txBody>
          <a:bodyPr/>
          <a:lstStyle/>
          <a:p>
            <a:r>
              <a:rPr lang="en-US" altLang="ko-KR" sz="2000" dirty="0" err="1" smtClean="0">
                <a:solidFill>
                  <a:schemeClr val="bg1"/>
                </a:solidFill>
                <a:latin typeface="DIN" pitchFamily="2" charset="0"/>
              </a:rPr>
              <a:t>Combi</a:t>
            </a:r>
            <a:r>
              <a:rPr lang="en-US" altLang="ko-KR" sz="2000" dirty="0" smtClean="0">
                <a:solidFill>
                  <a:schemeClr val="bg1"/>
                </a:solidFill>
                <a:latin typeface="DIN" pitchFamily="2" charset="0"/>
              </a:rPr>
              <a:t> abutment/Dual abutment – Multi units</a:t>
            </a:r>
          </a:p>
        </p:txBody>
      </p:sp>
      <p:sp>
        <p:nvSpPr>
          <p:cNvPr id="5" name="제목 3"/>
          <p:cNvSpPr txBox="1">
            <a:spLocks/>
          </p:cNvSpPr>
          <p:nvPr/>
        </p:nvSpPr>
        <p:spPr>
          <a:xfrm>
            <a:off x="0" y="1981200"/>
            <a:ext cx="9144000" cy="7874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ko-KR" sz="3600" dirty="0">
                <a:solidFill>
                  <a:schemeClr val="bg1"/>
                </a:solidFill>
                <a:latin typeface="DIN" pitchFamily="2" charset="0"/>
                <a:ea typeface="KaiTi" pitchFamily="49" charset="-122"/>
              </a:rPr>
              <a:t>Abutment level </a:t>
            </a:r>
            <a:r>
              <a:rPr lang="en-US" altLang="ko-KR" sz="3600" dirty="0" smtClean="0">
                <a:solidFill>
                  <a:schemeClr val="bg1"/>
                </a:solidFill>
                <a:latin typeface="DIN" pitchFamily="2" charset="0"/>
                <a:ea typeface="KaiTi" pitchFamily="49" charset="-122"/>
              </a:rPr>
              <a:t>impression</a:t>
            </a:r>
            <a:r>
              <a:rPr lang="en-US" altLang="ko-KR" sz="3600" b="1" dirty="0">
                <a:solidFill>
                  <a:schemeClr val="bg1"/>
                </a:solidFill>
                <a:latin typeface="DIN" pitchFamily="2" charset="0"/>
                <a:ea typeface="KaiTi" pitchFamily="49" charset="-122"/>
              </a:rPr>
              <a:t> Ⅰ</a:t>
            </a:r>
            <a:endParaRPr lang="ko-KR" altLang="en-US" sz="3600" dirty="0" smtClean="0">
              <a:solidFill>
                <a:schemeClr val="bg1"/>
              </a:solidFill>
              <a:latin typeface="DIN" pitchFamily="2" charset="0"/>
              <a:ea typeface="KaiTi" pitchFamily="49" charset="-122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023"/>
            <a:ext cx="9144000" cy="5740399"/>
          </a:xfrm>
          <a:prstGeom prst="rect">
            <a:avLst/>
          </a:prstGeom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Delivery of final </a:t>
            </a: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prosthesis</a:t>
            </a:r>
            <a:endParaRPr kumimoji="0" lang="en-US" altLang="ko-KR" dirty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21" name="Picture 29" descr="cab5525l"/>
          <p:cNvPicPr>
            <a:picLocks noChangeAspect="1" noChangeArrowheads="1"/>
          </p:cNvPicPr>
          <p:nvPr/>
        </p:nvPicPr>
        <p:blipFill>
          <a:blip r:embed="rId3" cstate="print"/>
          <a:srcRect l="14070" t="12543" r="13568"/>
          <a:stretch>
            <a:fillRect/>
          </a:stretch>
        </p:blipFill>
        <p:spPr bwMode="auto">
          <a:xfrm>
            <a:off x="4188761" y="2894485"/>
            <a:ext cx="1474812" cy="345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9" descr="cab5525l"/>
          <p:cNvPicPr>
            <a:picLocks noChangeAspect="1" noChangeArrowheads="1"/>
          </p:cNvPicPr>
          <p:nvPr/>
        </p:nvPicPr>
        <p:blipFill>
          <a:blip r:embed="rId3" cstate="print"/>
          <a:srcRect l="14070" t="12543" r="13568"/>
          <a:stretch>
            <a:fillRect/>
          </a:stretch>
        </p:blipFill>
        <p:spPr bwMode="auto">
          <a:xfrm>
            <a:off x="6684968" y="2873465"/>
            <a:ext cx="1474812" cy="345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6441" y="2133720"/>
            <a:ext cx="5118097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68721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6818312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Zirconia prosthesis:</a:t>
            </a:r>
          </a:p>
          <a:p>
            <a:pPr marL="342900" indent="-342900">
              <a:spcBef>
                <a:spcPct val="20000"/>
              </a:spcBef>
            </a:pPr>
            <a:endParaRPr lang="en-US" altLang="ko-KR" dirty="0">
              <a:solidFill>
                <a:schemeClr val="bg1"/>
              </a:solidFill>
              <a:latin typeface="+mn-ea"/>
              <a:sym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Scanning of Lab analogs and adjacent teeth on master cast</a:t>
            </a: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sp>
        <p:nvSpPr>
          <p:cNvPr id="22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3950" y="8402"/>
                  <a:pt x="5236" y="10727"/>
                  <a:pt x="6341" y="8775"/>
                </a:cubicBezTo>
                <a:cubicBezTo>
                  <a:pt x="7302" y="7900"/>
                  <a:pt x="7601" y="8186"/>
                  <a:pt x="8099" y="8274"/>
                </a:cubicBezTo>
                <a:cubicBezTo>
                  <a:pt x="8807" y="87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14" name="Picture 33" descr="CAN55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077588" y="2472117"/>
            <a:ext cx="1667356" cy="47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3" descr="CAN55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557910" y="2441637"/>
            <a:ext cx="1667356" cy="47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00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EMINAR\volume1_public\11 기타\정지혜\수정\2015.03.06_rainbow™Scanner.avi_20150317_214617.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0" y="1253800"/>
            <a:ext cx="4500000" cy="253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SEMINAR\volume1_public\11 기타\정지혜\수정\2015.03.06_rainbow™Scanner.avi_20150317_214638.3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00" y="1253800"/>
            <a:ext cx="4500000" cy="253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SEMINAR\volume1_public\11 기타\정지혜\수정\2015.03.06_rainbow™Scanner.avi_20150317_214641.8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0" y="4039250"/>
            <a:ext cx="4500000" cy="253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87338" y="486918"/>
            <a:ext cx="6621462" cy="62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Scanning of Lab analogs and adjacent teeth on master cast</a:t>
            </a: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8" name="Picture 2" descr="\\SEMINAR\volume1_public\11 기타\정지혜\수정\2015.03.06_scanner.mp4_20150318_184141.9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00" y="4039250"/>
            <a:ext cx="4500000" cy="253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75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IHYEJUNG\Desktop\JIHYEJUNG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6" t="36134" r="35886" b="27709"/>
          <a:stretch/>
        </p:blipFill>
        <p:spPr bwMode="auto">
          <a:xfrm flipH="1">
            <a:off x="44450" y="2162169"/>
            <a:ext cx="4500000" cy="31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JIHYEJUNG\Desktop\JIHYEJUNG\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6" t="40931" r="42550" b="27666"/>
          <a:stretch/>
        </p:blipFill>
        <p:spPr bwMode="auto">
          <a:xfrm flipH="1">
            <a:off x="4591050" y="2162170"/>
            <a:ext cx="4500000" cy="31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450" y="1535901"/>
            <a:ext cx="4500000" cy="62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Wax-up</a:t>
            </a: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591050" y="1545421"/>
            <a:ext cx="4500000" cy="62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Cut-back</a:t>
            </a: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6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37"/>
          <p:cNvSpPr>
            <a:spLocks/>
          </p:cNvSpPr>
          <p:nvPr/>
        </p:nvSpPr>
        <p:spPr bwMode="auto">
          <a:xfrm>
            <a:off x="3707963" y="2287276"/>
            <a:ext cx="4951944" cy="1777097"/>
          </a:xfrm>
          <a:custGeom>
            <a:avLst/>
            <a:gdLst>
              <a:gd name="T0" fmla="*/ 858 w 3738"/>
              <a:gd name="T1" fmla="*/ 1418 h 1437"/>
              <a:gd name="T2" fmla="*/ 463 w 3738"/>
              <a:gd name="T3" fmla="*/ 1384 h 1437"/>
              <a:gd name="T4" fmla="*/ 215 w 3738"/>
              <a:gd name="T5" fmla="*/ 1170 h 1437"/>
              <a:gd name="T6" fmla="*/ 54 w 3738"/>
              <a:gd name="T7" fmla="*/ 835 h 1437"/>
              <a:gd name="T8" fmla="*/ 7 w 3738"/>
              <a:gd name="T9" fmla="*/ 427 h 1437"/>
              <a:gd name="T10" fmla="*/ 94 w 3738"/>
              <a:gd name="T11" fmla="*/ 159 h 1437"/>
              <a:gd name="T12" fmla="*/ 262 w 3738"/>
              <a:gd name="T13" fmla="*/ 25 h 1437"/>
              <a:gd name="T14" fmla="*/ 499 w 3738"/>
              <a:gd name="T15" fmla="*/ 10 h 1437"/>
              <a:gd name="T16" fmla="*/ 931 w 3738"/>
              <a:gd name="T17" fmla="*/ 70 h 1437"/>
              <a:gd name="T18" fmla="*/ 1405 w 3738"/>
              <a:gd name="T19" fmla="*/ 10 h 1437"/>
              <a:gd name="T20" fmla="*/ 1682 w 3738"/>
              <a:gd name="T21" fmla="*/ 51 h 1437"/>
              <a:gd name="T22" fmla="*/ 1869 w 3738"/>
              <a:gd name="T23" fmla="*/ 192 h 1437"/>
              <a:gd name="T24" fmla="*/ 2070 w 3738"/>
              <a:gd name="T25" fmla="*/ 45 h 1437"/>
              <a:gd name="T26" fmla="*/ 2291 w 3738"/>
              <a:gd name="T27" fmla="*/ 11 h 1437"/>
              <a:gd name="T28" fmla="*/ 2804 w 3738"/>
              <a:gd name="T29" fmla="*/ 93 h 1437"/>
              <a:gd name="T30" fmla="*/ 3296 w 3738"/>
              <a:gd name="T31" fmla="*/ 31 h 1437"/>
              <a:gd name="T32" fmla="*/ 3523 w 3738"/>
              <a:gd name="T33" fmla="*/ 65 h 1437"/>
              <a:gd name="T34" fmla="*/ 3651 w 3738"/>
              <a:gd name="T35" fmla="*/ 179 h 1437"/>
              <a:gd name="T36" fmla="*/ 3731 w 3738"/>
              <a:gd name="T37" fmla="*/ 433 h 1437"/>
              <a:gd name="T38" fmla="*/ 3691 w 3738"/>
              <a:gd name="T39" fmla="*/ 802 h 1437"/>
              <a:gd name="T40" fmla="*/ 3523 w 3738"/>
              <a:gd name="T41" fmla="*/ 1137 h 1437"/>
              <a:gd name="T42" fmla="*/ 3162 w 3738"/>
              <a:gd name="T43" fmla="*/ 1391 h 1437"/>
              <a:gd name="T44" fmla="*/ 2432 w 3738"/>
              <a:gd name="T45" fmla="*/ 1411 h 1437"/>
              <a:gd name="T46" fmla="*/ 2144 w 3738"/>
              <a:gd name="T47" fmla="*/ 1297 h 1437"/>
              <a:gd name="T48" fmla="*/ 1970 w 3738"/>
              <a:gd name="T49" fmla="*/ 1110 h 1437"/>
              <a:gd name="T50" fmla="*/ 1869 w 3738"/>
              <a:gd name="T51" fmla="*/ 982 h 1437"/>
              <a:gd name="T52" fmla="*/ 1755 w 3738"/>
              <a:gd name="T53" fmla="*/ 1090 h 1437"/>
              <a:gd name="T54" fmla="*/ 1568 w 3738"/>
              <a:gd name="T55" fmla="*/ 1277 h 1437"/>
              <a:gd name="T56" fmla="*/ 1347 w 3738"/>
              <a:gd name="T57" fmla="*/ 1398 h 1437"/>
              <a:gd name="T58" fmla="*/ 858 w 3738"/>
              <a:gd name="T59" fmla="*/ 1418 h 14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738"/>
              <a:gd name="T91" fmla="*/ 0 h 1437"/>
              <a:gd name="T92" fmla="*/ 3738 w 3738"/>
              <a:gd name="T93" fmla="*/ 1437 h 1437"/>
              <a:gd name="connsiteX0" fmla="*/ 2295 w 10000"/>
              <a:gd name="connsiteY0" fmla="*/ 9868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28" fmla="*/ 2295 w 10000"/>
              <a:gd name="connsiteY28" fmla="*/ 9868 h 10000"/>
              <a:gd name="connsiteX0" fmla="*/ 4195 w 10000"/>
              <a:gd name="connsiteY0" fmla="*/ 8887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4195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57 w 10000"/>
              <a:gd name="connsiteY25" fmla="*/ 645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9866"/>
              <a:gd name="connsiteX1" fmla="*/ 1055 w 10000"/>
              <a:gd name="connsiteY1" fmla="*/ 8872 h 9866"/>
              <a:gd name="connsiteX2" fmla="*/ 144 w 10000"/>
              <a:gd name="connsiteY2" fmla="*/ 5811 h 9866"/>
              <a:gd name="connsiteX3" fmla="*/ 19 w 10000"/>
              <a:gd name="connsiteY3" fmla="*/ 2971 h 9866"/>
              <a:gd name="connsiteX4" fmla="*/ 251 w 10000"/>
              <a:gd name="connsiteY4" fmla="*/ 1106 h 9866"/>
              <a:gd name="connsiteX5" fmla="*/ 701 w 10000"/>
              <a:gd name="connsiteY5" fmla="*/ 174 h 9866"/>
              <a:gd name="connsiteX6" fmla="*/ 1335 w 10000"/>
              <a:gd name="connsiteY6" fmla="*/ 70 h 9866"/>
              <a:gd name="connsiteX7" fmla="*/ 2491 w 10000"/>
              <a:gd name="connsiteY7" fmla="*/ 487 h 9866"/>
              <a:gd name="connsiteX8" fmla="*/ 3759 w 10000"/>
              <a:gd name="connsiteY8" fmla="*/ 70 h 9866"/>
              <a:gd name="connsiteX9" fmla="*/ 4500 w 10000"/>
              <a:gd name="connsiteY9" fmla="*/ 355 h 9866"/>
              <a:gd name="connsiteX10" fmla="*/ 5000 w 10000"/>
              <a:gd name="connsiteY10" fmla="*/ 1336 h 9866"/>
              <a:gd name="connsiteX11" fmla="*/ 5538 w 10000"/>
              <a:gd name="connsiteY11" fmla="*/ 313 h 9866"/>
              <a:gd name="connsiteX12" fmla="*/ 6129 w 10000"/>
              <a:gd name="connsiteY12" fmla="*/ 77 h 9866"/>
              <a:gd name="connsiteX13" fmla="*/ 7501 w 10000"/>
              <a:gd name="connsiteY13" fmla="*/ 647 h 9866"/>
              <a:gd name="connsiteX14" fmla="*/ 8818 w 10000"/>
              <a:gd name="connsiteY14" fmla="*/ 216 h 9866"/>
              <a:gd name="connsiteX15" fmla="*/ 9425 w 10000"/>
              <a:gd name="connsiteY15" fmla="*/ 452 h 9866"/>
              <a:gd name="connsiteX16" fmla="*/ 9767 w 10000"/>
              <a:gd name="connsiteY16" fmla="*/ 1246 h 9866"/>
              <a:gd name="connsiteX17" fmla="*/ 9981 w 10000"/>
              <a:gd name="connsiteY17" fmla="*/ 3013 h 9866"/>
              <a:gd name="connsiteX18" fmla="*/ 9874 w 10000"/>
              <a:gd name="connsiteY18" fmla="*/ 5581 h 9866"/>
              <a:gd name="connsiteX19" fmla="*/ 9425 w 10000"/>
              <a:gd name="connsiteY19" fmla="*/ 7912 h 9866"/>
              <a:gd name="connsiteX20" fmla="*/ 8459 w 10000"/>
              <a:gd name="connsiteY20" fmla="*/ 9680 h 9866"/>
              <a:gd name="connsiteX21" fmla="*/ 5736 w 10000"/>
              <a:gd name="connsiteY21" fmla="*/ 9026 h 9866"/>
              <a:gd name="connsiteX22" fmla="*/ 5270 w 10000"/>
              <a:gd name="connsiteY22" fmla="*/ 7724 h 9866"/>
              <a:gd name="connsiteX23" fmla="*/ 4935 w 10000"/>
              <a:gd name="connsiteY23" fmla="*/ 6129 h 9866"/>
              <a:gd name="connsiteX24" fmla="*/ 4576 w 10000"/>
              <a:gd name="connsiteY24" fmla="*/ 7287 h 9866"/>
              <a:gd name="connsiteX25" fmla="*/ 3850 w 10000"/>
              <a:gd name="connsiteY25" fmla="*/ 8887 h 9866"/>
              <a:gd name="connsiteX0" fmla="*/ 3850 w 10000"/>
              <a:gd name="connsiteY0" fmla="*/ 9008 h 9479"/>
              <a:gd name="connsiteX1" fmla="*/ 1055 w 10000"/>
              <a:gd name="connsiteY1" fmla="*/ 8992 h 9479"/>
              <a:gd name="connsiteX2" fmla="*/ 144 w 10000"/>
              <a:gd name="connsiteY2" fmla="*/ 5890 h 9479"/>
              <a:gd name="connsiteX3" fmla="*/ 19 w 10000"/>
              <a:gd name="connsiteY3" fmla="*/ 3011 h 9479"/>
              <a:gd name="connsiteX4" fmla="*/ 251 w 10000"/>
              <a:gd name="connsiteY4" fmla="*/ 1121 h 9479"/>
              <a:gd name="connsiteX5" fmla="*/ 701 w 10000"/>
              <a:gd name="connsiteY5" fmla="*/ 176 h 9479"/>
              <a:gd name="connsiteX6" fmla="*/ 1335 w 10000"/>
              <a:gd name="connsiteY6" fmla="*/ 71 h 9479"/>
              <a:gd name="connsiteX7" fmla="*/ 2491 w 10000"/>
              <a:gd name="connsiteY7" fmla="*/ 494 h 9479"/>
              <a:gd name="connsiteX8" fmla="*/ 3759 w 10000"/>
              <a:gd name="connsiteY8" fmla="*/ 71 h 9479"/>
              <a:gd name="connsiteX9" fmla="*/ 4500 w 10000"/>
              <a:gd name="connsiteY9" fmla="*/ 360 h 9479"/>
              <a:gd name="connsiteX10" fmla="*/ 5000 w 10000"/>
              <a:gd name="connsiteY10" fmla="*/ 1354 h 9479"/>
              <a:gd name="connsiteX11" fmla="*/ 5538 w 10000"/>
              <a:gd name="connsiteY11" fmla="*/ 317 h 9479"/>
              <a:gd name="connsiteX12" fmla="*/ 6129 w 10000"/>
              <a:gd name="connsiteY12" fmla="*/ 78 h 9479"/>
              <a:gd name="connsiteX13" fmla="*/ 7501 w 10000"/>
              <a:gd name="connsiteY13" fmla="*/ 656 h 9479"/>
              <a:gd name="connsiteX14" fmla="*/ 8818 w 10000"/>
              <a:gd name="connsiteY14" fmla="*/ 219 h 9479"/>
              <a:gd name="connsiteX15" fmla="*/ 9425 w 10000"/>
              <a:gd name="connsiteY15" fmla="*/ 458 h 9479"/>
              <a:gd name="connsiteX16" fmla="*/ 9767 w 10000"/>
              <a:gd name="connsiteY16" fmla="*/ 1263 h 9479"/>
              <a:gd name="connsiteX17" fmla="*/ 9981 w 10000"/>
              <a:gd name="connsiteY17" fmla="*/ 3054 h 9479"/>
              <a:gd name="connsiteX18" fmla="*/ 9874 w 10000"/>
              <a:gd name="connsiteY18" fmla="*/ 5657 h 9479"/>
              <a:gd name="connsiteX19" fmla="*/ 9425 w 10000"/>
              <a:gd name="connsiteY19" fmla="*/ 8019 h 9479"/>
              <a:gd name="connsiteX20" fmla="*/ 8880 w 10000"/>
              <a:gd name="connsiteY20" fmla="*/ 8849 h 9479"/>
              <a:gd name="connsiteX21" fmla="*/ 5736 w 10000"/>
              <a:gd name="connsiteY21" fmla="*/ 9149 h 9479"/>
              <a:gd name="connsiteX22" fmla="*/ 5270 w 10000"/>
              <a:gd name="connsiteY22" fmla="*/ 7829 h 9479"/>
              <a:gd name="connsiteX23" fmla="*/ 4935 w 10000"/>
              <a:gd name="connsiteY23" fmla="*/ 6212 h 9479"/>
              <a:gd name="connsiteX24" fmla="*/ 4576 w 10000"/>
              <a:gd name="connsiteY24" fmla="*/ 7386 h 9479"/>
              <a:gd name="connsiteX25" fmla="*/ 3850 w 10000"/>
              <a:gd name="connsiteY25" fmla="*/ 9008 h 9479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9681"/>
              <a:gd name="connsiteX1" fmla="*/ 1055 w 10000"/>
              <a:gd name="connsiteY1" fmla="*/ 9486 h 9681"/>
              <a:gd name="connsiteX2" fmla="*/ 144 w 10000"/>
              <a:gd name="connsiteY2" fmla="*/ 6214 h 9681"/>
              <a:gd name="connsiteX3" fmla="*/ 19 w 10000"/>
              <a:gd name="connsiteY3" fmla="*/ 3176 h 9681"/>
              <a:gd name="connsiteX4" fmla="*/ 251 w 10000"/>
              <a:gd name="connsiteY4" fmla="*/ 1183 h 9681"/>
              <a:gd name="connsiteX5" fmla="*/ 701 w 10000"/>
              <a:gd name="connsiteY5" fmla="*/ 186 h 9681"/>
              <a:gd name="connsiteX6" fmla="*/ 1335 w 10000"/>
              <a:gd name="connsiteY6" fmla="*/ 75 h 9681"/>
              <a:gd name="connsiteX7" fmla="*/ 2491 w 10000"/>
              <a:gd name="connsiteY7" fmla="*/ 521 h 9681"/>
              <a:gd name="connsiteX8" fmla="*/ 3759 w 10000"/>
              <a:gd name="connsiteY8" fmla="*/ 75 h 9681"/>
              <a:gd name="connsiteX9" fmla="*/ 4500 w 10000"/>
              <a:gd name="connsiteY9" fmla="*/ 380 h 9681"/>
              <a:gd name="connsiteX10" fmla="*/ 5000 w 10000"/>
              <a:gd name="connsiteY10" fmla="*/ 1428 h 9681"/>
              <a:gd name="connsiteX11" fmla="*/ 5538 w 10000"/>
              <a:gd name="connsiteY11" fmla="*/ 334 h 9681"/>
              <a:gd name="connsiteX12" fmla="*/ 6129 w 10000"/>
              <a:gd name="connsiteY12" fmla="*/ 82 h 9681"/>
              <a:gd name="connsiteX13" fmla="*/ 7501 w 10000"/>
              <a:gd name="connsiteY13" fmla="*/ 692 h 9681"/>
              <a:gd name="connsiteX14" fmla="*/ 8818 w 10000"/>
              <a:gd name="connsiteY14" fmla="*/ 231 h 9681"/>
              <a:gd name="connsiteX15" fmla="*/ 9425 w 10000"/>
              <a:gd name="connsiteY15" fmla="*/ 483 h 9681"/>
              <a:gd name="connsiteX16" fmla="*/ 9767 w 10000"/>
              <a:gd name="connsiteY16" fmla="*/ 1332 h 9681"/>
              <a:gd name="connsiteX17" fmla="*/ 9981 w 10000"/>
              <a:gd name="connsiteY17" fmla="*/ 3222 h 9681"/>
              <a:gd name="connsiteX18" fmla="*/ 9874 w 10000"/>
              <a:gd name="connsiteY18" fmla="*/ 5968 h 9681"/>
              <a:gd name="connsiteX19" fmla="*/ 8880 w 10000"/>
              <a:gd name="connsiteY19" fmla="*/ 9335 h 9681"/>
              <a:gd name="connsiteX20" fmla="*/ 6082 w 10000"/>
              <a:gd name="connsiteY20" fmla="*/ 9333 h 9681"/>
              <a:gd name="connsiteX21" fmla="*/ 5270 w 10000"/>
              <a:gd name="connsiteY21" fmla="*/ 8259 h 9681"/>
              <a:gd name="connsiteX22" fmla="*/ 4935 w 10000"/>
              <a:gd name="connsiteY22" fmla="*/ 6553 h 9681"/>
              <a:gd name="connsiteX23" fmla="*/ 4576 w 10000"/>
              <a:gd name="connsiteY23" fmla="*/ 7792 h 9681"/>
              <a:gd name="connsiteX24" fmla="*/ 3850 w 10000"/>
              <a:gd name="connsiteY24" fmla="*/ 9503 h 9681"/>
              <a:gd name="connsiteX0" fmla="*/ 3850 w 10000"/>
              <a:gd name="connsiteY0" fmla="*/ 9816 h 9872"/>
              <a:gd name="connsiteX1" fmla="*/ 1055 w 10000"/>
              <a:gd name="connsiteY1" fmla="*/ 9799 h 9872"/>
              <a:gd name="connsiteX2" fmla="*/ 144 w 10000"/>
              <a:gd name="connsiteY2" fmla="*/ 6419 h 9872"/>
              <a:gd name="connsiteX3" fmla="*/ 19 w 10000"/>
              <a:gd name="connsiteY3" fmla="*/ 3281 h 9872"/>
              <a:gd name="connsiteX4" fmla="*/ 251 w 10000"/>
              <a:gd name="connsiteY4" fmla="*/ 1222 h 9872"/>
              <a:gd name="connsiteX5" fmla="*/ 701 w 10000"/>
              <a:gd name="connsiteY5" fmla="*/ 192 h 9872"/>
              <a:gd name="connsiteX6" fmla="*/ 1335 w 10000"/>
              <a:gd name="connsiteY6" fmla="*/ 77 h 9872"/>
              <a:gd name="connsiteX7" fmla="*/ 2491 w 10000"/>
              <a:gd name="connsiteY7" fmla="*/ 538 h 9872"/>
              <a:gd name="connsiteX8" fmla="*/ 3759 w 10000"/>
              <a:gd name="connsiteY8" fmla="*/ 77 h 9872"/>
              <a:gd name="connsiteX9" fmla="*/ 4500 w 10000"/>
              <a:gd name="connsiteY9" fmla="*/ 393 h 9872"/>
              <a:gd name="connsiteX10" fmla="*/ 5000 w 10000"/>
              <a:gd name="connsiteY10" fmla="*/ 1475 h 9872"/>
              <a:gd name="connsiteX11" fmla="*/ 5538 w 10000"/>
              <a:gd name="connsiteY11" fmla="*/ 345 h 9872"/>
              <a:gd name="connsiteX12" fmla="*/ 6129 w 10000"/>
              <a:gd name="connsiteY12" fmla="*/ 85 h 9872"/>
              <a:gd name="connsiteX13" fmla="*/ 7501 w 10000"/>
              <a:gd name="connsiteY13" fmla="*/ 715 h 9872"/>
              <a:gd name="connsiteX14" fmla="*/ 8818 w 10000"/>
              <a:gd name="connsiteY14" fmla="*/ 239 h 9872"/>
              <a:gd name="connsiteX15" fmla="*/ 9425 w 10000"/>
              <a:gd name="connsiteY15" fmla="*/ 499 h 9872"/>
              <a:gd name="connsiteX16" fmla="*/ 9767 w 10000"/>
              <a:gd name="connsiteY16" fmla="*/ 1376 h 9872"/>
              <a:gd name="connsiteX17" fmla="*/ 9981 w 10000"/>
              <a:gd name="connsiteY17" fmla="*/ 3328 h 9872"/>
              <a:gd name="connsiteX18" fmla="*/ 9874 w 10000"/>
              <a:gd name="connsiteY18" fmla="*/ 6165 h 9872"/>
              <a:gd name="connsiteX19" fmla="*/ 8880 w 10000"/>
              <a:gd name="connsiteY19" fmla="*/ 9643 h 9872"/>
              <a:gd name="connsiteX20" fmla="*/ 6082 w 10000"/>
              <a:gd name="connsiteY20" fmla="*/ 9641 h 9872"/>
              <a:gd name="connsiteX21" fmla="*/ 5270 w 10000"/>
              <a:gd name="connsiteY21" fmla="*/ 8531 h 9872"/>
              <a:gd name="connsiteX22" fmla="*/ 4935 w 10000"/>
              <a:gd name="connsiteY22" fmla="*/ 6769 h 9872"/>
              <a:gd name="connsiteX23" fmla="*/ 4576 w 10000"/>
              <a:gd name="connsiteY23" fmla="*/ 8049 h 9872"/>
              <a:gd name="connsiteX24" fmla="*/ 3850 w 10000"/>
              <a:gd name="connsiteY24" fmla="*/ 9816 h 9872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270 w 10000"/>
              <a:gd name="connsiteY21" fmla="*/ 8642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30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10046 h 10103"/>
              <a:gd name="connsiteX1" fmla="*/ 1055 w 10000"/>
              <a:gd name="connsiteY1" fmla="*/ 10029 h 10103"/>
              <a:gd name="connsiteX2" fmla="*/ 144 w 10000"/>
              <a:gd name="connsiteY2" fmla="*/ 6605 h 10103"/>
              <a:gd name="connsiteX3" fmla="*/ 19 w 10000"/>
              <a:gd name="connsiteY3" fmla="*/ 3427 h 10103"/>
              <a:gd name="connsiteX4" fmla="*/ 251 w 10000"/>
              <a:gd name="connsiteY4" fmla="*/ 1341 h 10103"/>
              <a:gd name="connsiteX5" fmla="*/ 701 w 10000"/>
              <a:gd name="connsiteY5" fmla="*/ 297 h 10103"/>
              <a:gd name="connsiteX6" fmla="*/ 1335 w 10000"/>
              <a:gd name="connsiteY6" fmla="*/ 181 h 10103"/>
              <a:gd name="connsiteX7" fmla="*/ 2491 w 10000"/>
              <a:gd name="connsiteY7" fmla="*/ 648 h 10103"/>
              <a:gd name="connsiteX8" fmla="*/ 3759 w 10000"/>
              <a:gd name="connsiteY8" fmla="*/ 181 h 10103"/>
              <a:gd name="connsiteX9" fmla="*/ 4500 w 10000"/>
              <a:gd name="connsiteY9" fmla="*/ 501 h 10103"/>
              <a:gd name="connsiteX10" fmla="*/ 4968 w 10000"/>
              <a:gd name="connsiteY10" fmla="*/ 1627 h 10103"/>
              <a:gd name="connsiteX11" fmla="*/ 5430 w 10000"/>
              <a:gd name="connsiteY11" fmla="*/ 422 h 10103"/>
              <a:gd name="connsiteX12" fmla="*/ 6140 w 10000"/>
              <a:gd name="connsiteY12" fmla="*/ 68 h 10103"/>
              <a:gd name="connsiteX13" fmla="*/ 7501 w 10000"/>
              <a:gd name="connsiteY13" fmla="*/ 827 h 10103"/>
              <a:gd name="connsiteX14" fmla="*/ 8818 w 10000"/>
              <a:gd name="connsiteY14" fmla="*/ 345 h 10103"/>
              <a:gd name="connsiteX15" fmla="*/ 9425 w 10000"/>
              <a:gd name="connsiteY15" fmla="*/ 608 h 10103"/>
              <a:gd name="connsiteX16" fmla="*/ 9767 w 10000"/>
              <a:gd name="connsiteY16" fmla="*/ 1497 h 10103"/>
              <a:gd name="connsiteX17" fmla="*/ 9981 w 10000"/>
              <a:gd name="connsiteY17" fmla="*/ 3474 h 10103"/>
              <a:gd name="connsiteX18" fmla="*/ 9874 w 10000"/>
              <a:gd name="connsiteY18" fmla="*/ 6348 h 10103"/>
              <a:gd name="connsiteX19" fmla="*/ 8880 w 10000"/>
              <a:gd name="connsiteY19" fmla="*/ 9871 h 10103"/>
              <a:gd name="connsiteX20" fmla="*/ 6039 w 10000"/>
              <a:gd name="connsiteY20" fmla="*/ 9808 h 10103"/>
              <a:gd name="connsiteX21" fmla="*/ 5378 w 10000"/>
              <a:gd name="connsiteY21" fmla="*/ 8623 h 10103"/>
              <a:gd name="connsiteX22" fmla="*/ 4935 w 10000"/>
              <a:gd name="connsiteY22" fmla="*/ 6960 h 10103"/>
              <a:gd name="connsiteX23" fmla="*/ 4576 w 10000"/>
              <a:gd name="connsiteY23" fmla="*/ 8256 h 10103"/>
              <a:gd name="connsiteX24" fmla="*/ 3850 w 10000"/>
              <a:gd name="connsiteY24" fmla="*/ 10046 h 10103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818 w 10000"/>
              <a:gd name="connsiteY14" fmla="*/ 324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764 w 10000"/>
              <a:gd name="connsiteY14" fmla="*/ 172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3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3950" y="8402"/>
                  <a:pt x="5236" y="10727"/>
                  <a:pt x="6341" y="8775"/>
                </a:cubicBezTo>
                <a:cubicBezTo>
                  <a:pt x="7302" y="7900"/>
                  <a:pt x="7601" y="8186"/>
                  <a:pt x="8099" y="8274"/>
                </a:cubicBezTo>
                <a:cubicBezTo>
                  <a:pt x="8807" y="87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>
                <a:solidFill>
                  <a:schemeClr val="bg1"/>
                </a:solidFill>
                <a:latin typeface="+mn-ea"/>
                <a:sym typeface="Arial" charset="0"/>
              </a:rPr>
              <a:t>Zirconia framework</a:t>
            </a:r>
          </a:p>
        </p:txBody>
      </p:sp>
      <p:pic>
        <p:nvPicPr>
          <p:cNvPr id="16" name="Picture 27" descr="CBC55BL"/>
          <p:cNvPicPr>
            <a:picLocks noChangeAspect="1" noChangeArrowheads="1"/>
          </p:cNvPicPr>
          <p:nvPr/>
        </p:nvPicPr>
        <p:blipFill>
          <a:blip r:embed="rId3" cstate="print"/>
          <a:srcRect t="62172"/>
          <a:stretch>
            <a:fillRect/>
          </a:stretch>
        </p:blipFill>
        <p:spPr bwMode="auto">
          <a:xfrm>
            <a:off x="4145870" y="2858814"/>
            <a:ext cx="1634400" cy="13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7" descr="CBC55BL"/>
          <p:cNvPicPr>
            <a:picLocks noChangeAspect="1" noChangeArrowheads="1"/>
          </p:cNvPicPr>
          <p:nvPr/>
        </p:nvPicPr>
        <p:blipFill>
          <a:blip r:embed="rId3" cstate="print"/>
          <a:srcRect t="63458"/>
          <a:stretch>
            <a:fillRect/>
          </a:stretch>
        </p:blipFill>
        <p:spPr bwMode="auto">
          <a:xfrm>
            <a:off x="6626279" y="2869324"/>
            <a:ext cx="1634400" cy="126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Freeform 37"/>
          <p:cNvSpPr>
            <a:spLocks/>
          </p:cNvSpPr>
          <p:nvPr/>
        </p:nvSpPr>
        <p:spPr bwMode="auto">
          <a:xfrm>
            <a:off x="3708400" y="2287588"/>
            <a:ext cx="4951413" cy="1776412"/>
          </a:xfrm>
          <a:custGeom>
            <a:avLst/>
            <a:gdLst>
              <a:gd name="T0" fmla="*/ 2147483647 w 10000"/>
              <a:gd name="T1" fmla="*/ 2147483647 h 10082"/>
              <a:gd name="T2" fmla="*/ 2147483647 w 10000"/>
              <a:gd name="T3" fmla="*/ 2147483647 h 10082"/>
              <a:gd name="T4" fmla="*/ 2147483647 w 10000"/>
              <a:gd name="T5" fmla="*/ 2147483647 h 10082"/>
              <a:gd name="T6" fmla="*/ 2147483647 w 10000"/>
              <a:gd name="T7" fmla="*/ 2147483647 h 10082"/>
              <a:gd name="T8" fmla="*/ 2147483647 w 10000"/>
              <a:gd name="T9" fmla="*/ 2147483647 h 10082"/>
              <a:gd name="T10" fmla="*/ 2147483647 w 10000"/>
              <a:gd name="T11" fmla="*/ 2147483647 h 10082"/>
              <a:gd name="T12" fmla="*/ 2147483647 w 10000"/>
              <a:gd name="T13" fmla="*/ 2147483647 h 10082"/>
              <a:gd name="T14" fmla="*/ 2147483647 w 10000"/>
              <a:gd name="T15" fmla="*/ 2147483647 h 10082"/>
              <a:gd name="T16" fmla="*/ 2147483647 w 10000"/>
              <a:gd name="T17" fmla="*/ 2147483647 h 10082"/>
              <a:gd name="T18" fmla="*/ 2147483647 w 10000"/>
              <a:gd name="T19" fmla="*/ 2147483647 h 10082"/>
              <a:gd name="T20" fmla="*/ 2147483647 w 10000"/>
              <a:gd name="T21" fmla="*/ 2147483647 h 10082"/>
              <a:gd name="T22" fmla="*/ 2147483647 w 10000"/>
              <a:gd name="T23" fmla="*/ 2147483647 h 10082"/>
              <a:gd name="T24" fmla="*/ 2147483647 w 10000"/>
              <a:gd name="T25" fmla="*/ 2147483647 h 10082"/>
              <a:gd name="T26" fmla="*/ 2147483647 w 10000"/>
              <a:gd name="T27" fmla="*/ 2147483647 h 10082"/>
              <a:gd name="T28" fmla="*/ 2147483647 w 10000"/>
              <a:gd name="T29" fmla="*/ 2147483647 h 10082"/>
              <a:gd name="T30" fmla="*/ 2147483647 w 10000"/>
              <a:gd name="T31" fmla="*/ 2147483647 h 10082"/>
              <a:gd name="T32" fmla="*/ 2147483647 w 10000"/>
              <a:gd name="T33" fmla="*/ 2147483647 h 10082"/>
              <a:gd name="T34" fmla="*/ 2147483647 w 10000"/>
              <a:gd name="T35" fmla="*/ 2147483647 h 10082"/>
              <a:gd name="T36" fmla="*/ 2147483647 w 10000"/>
              <a:gd name="T37" fmla="*/ 2147483647 h 10082"/>
              <a:gd name="T38" fmla="*/ 2147483647 w 10000"/>
              <a:gd name="T39" fmla="*/ 2147483647 h 10082"/>
              <a:gd name="T40" fmla="*/ 2147483647 w 10000"/>
              <a:gd name="T41" fmla="*/ 2147483647 h 10082"/>
              <a:gd name="T42" fmla="*/ 2147483647 w 10000"/>
              <a:gd name="T43" fmla="*/ 2147483647 h 10082"/>
              <a:gd name="T44" fmla="*/ 2147483647 w 10000"/>
              <a:gd name="T45" fmla="*/ 2147483647 h 10082"/>
              <a:gd name="T46" fmla="*/ 2147483647 w 10000"/>
              <a:gd name="T47" fmla="*/ 2147483647 h 10082"/>
              <a:gd name="T48" fmla="*/ 2147483647 w 10000"/>
              <a:gd name="T49" fmla="*/ 2147483647 h 100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000"/>
              <a:gd name="T76" fmla="*/ 0 h 10082"/>
              <a:gd name="T77" fmla="*/ 10000 w 10000"/>
              <a:gd name="T78" fmla="*/ 10082 h 1008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noFill/>
          <a:ln w="12700">
            <a:solidFill>
              <a:sysClr val="windowText" lastClr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33" descr="CAN55LL"/>
          <p:cNvPicPr>
            <a:picLocks noChangeAspect="1" noChangeArrowheads="1"/>
          </p:cNvPicPr>
          <p:nvPr/>
        </p:nvPicPr>
        <p:blipFill>
          <a:blip r:embed="rId4" cstate="print"/>
          <a:srcRect b="8843"/>
          <a:stretch>
            <a:fillRect/>
          </a:stretch>
        </p:blipFill>
        <p:spPr bwMode="auto">
          <a:xfrm rot="10800000">
            <a:off x="4077588" y="2890345"/>
            <a:ext cx="1667356" cy="431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3" descr="CAN55LL"/>
          <p:cNvPicPr>
            <a:picLocks noChangeAspect="1" noChangeArrowheads="1"/>
          </p:cNvPicPr>
          <p:nvPr/>
        </p:nvPicPr>
        <p:blipFill>
          <a:blip r:embed="rId4" cstate="print"/>
          <a:srcRect b="9044"/>
          <a:stretch>
            <a:fillRect/>
          </a:stretch>
        </p:blipFill>
        <p:spPr bwMode="auto">
          <a:xfrm rot="10800000">
            <a:off x="6557910" y="2869325"/>
            <a:ext cx="1667356" cy="430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reeform 21"/>
          <p:cNvSpPr>
            <a:spLocks/>
          </p:cNvSpPr>
          <p:nvPr/>
        </p:nvSpPr>
        <p:spPr bwMode="auto">
          <a:xfrm>
            <a:off x="3808413" y="2393951"/>
            <a:ext cx="4778375" cy="1663700"/>
          </a:xfrm>
          <a:custGeom>
            <a:avLst/>
            <a:gdLst>
              <a:gd name="connsiteX0" fmla="*/ 2279 w 10000"/>
              <a:gd name="connsiteY0" fmla="*/ 9896 h 10000"/>
              <a:gd name="connsiteX1" fmla="*/ 1164 w 10000"/>
              <a:gd name="connsiteY1" fmla="*/ 9689 h 10000"/>
              <a:gd name="connsiteX2" fmla="*/ 562 w 10000"/>
              <a:gd name="connsiteY2" fmla="*/ 8032 h 10000"/>
              <a:gd name="connsiteX3" fmla="*/ 215 w 10000"/>
              <a:gd name="connsiteY3" fmla="*/ 5952 h 10000"/>
              <a:gd name="connsiteX4" fmla="*/ 33 w 10000"/>
              <a:gd name="connsiteY4" fmla="*/ 2534 h 10000"/>
              <a:gd name="connsiteX5" fmla="*/ 414 w 10000"/>
              <a:gd name="connsiteY5" fmla="*/ 2040 h 10000"/>
              <a:gd name="connsiteX6" fmla="*/ 725 w 10000"/>
              <a:gd name="connsiteY6" fmla="*/ 382 h 10000"/>
              <a:gd name="connsiteX7" fmla="*/ 1347 w 10000"/>
              <a:gd name="connsiteY7" fmla="*/ 8 h 10000"/>
              <a:gd name="connsiteX8" fmla="*/ 2497 w 10000"/>
              <a:gd name="connsiteY8" fmla="*/ 438 h 10000"/>
              <a:gd name="connsiteX9" fmla="*/ 3757 w 10000"/>
              <a:gd name="connsiteY9" fmla="*/ 8 h 10000"/>
              <a:gd name="connsiteX10" fmla="*/ 4430 w 10000"/>
              <a:gd name="connsiteY10" fmla="*/ 382 h 10000"/>
              <a:gd name="connsiteX11" fmla="*/ 4869 w 10000"/>
              <a:gd name="connsiteY11" fmla="*/ 1769 h 10000"/>
              <a:gd name="connsiteX12" fmla="*/ 5090 w 10000"/>
              <a:gd name="connsiteY12" fmla="*/ 1769 h 10000"/>
              <a:gd name="connsiteX13" fmla="*/ 5581 w 10000"/>
              <a:gd name="connsiteY13" fmla="*/ 494 h 10000"/>
              <a:gd name="connsiteX14" fmla="*/ 6183 w 10000"/>
              <a:gd name="connsiteY14" fmla="*/ 167 h 10000"/>
              <a:gd name="connsiteX15" fmla="*/ 7481 w 10000"/>
              <a:gd name="connsiteY15" fmla="*/ 598 h 10000"/>
              <a:gd name="connsiteX16" fmla="*/ 8795 w 10000"/>
              <a:gd name="connsiteY16" fmla="*/ 279 h 10000"/>
              <a:gd name="connsiteX17" fmla="*/ 9381 w 10000"/>
              <a:gd name="connsiteY17" fmla="*/ 757 h 10000"/>
              <a:gd name="connsiteX18" fmla="*/ 9618 w 10000"/>
              <a:gd name="connsiteY18" fmla="*/ 2143 h 10000"/>
              <a:gd name="connsiteX19" fmla="*/ 9965 w 10000"/>
              <a:gd name="connsiteY19" fmla="*/ 2574 h 10000"/>
              <a:gd name="connsiteX20" fmla="*/ 9836 w 10000"/>
              <a:gd name="connsiteY20" fmla="*/ 5562 h 10000"/>
              <a:gd name="connsiteX21" fmla="*/ 9362 w 10000"/>
              <a:gd name="connsiteY21" fmla="*/ 7960 h 10000"/>
              <a:gd name="connsiteX22" fmla="*/ 8612 w 10000"/>
              <a:gd name="connsiteY22" fmla="*/ 9402 h 10000"/>
              <a:gd name="connsiteX23" fmla="*/ 6276 w 10000"/>
              <a:gd name="connsiteY23" fmla="*/ 9562 h 10000"/>
              <a:gd name="connsiteX24" fmla="*/ 5491 w 10000"/>
              <a:gd name="connsiteY24" fmla="*/ 7482 h 10000"/>
              <a:gd name="connsiteX25" fmla="*/ 5125 w 10000"/>
              <a:gd name="connsiteY25" fmla="*/ 5291 h 10000"/>
              <a:gd name="connsiteX26" fmla="*/ 4834 w 10000"/>
              <a:gd name="connsiteY26" fmla="*/ 5347 h 10000"/>
              <a:gd name="connsiteX27" fmla="*/ 4523 w 10000"/>
              <a:gd name="connsiteY27" fmla="*/ 7108 h 10000"/>
              <a:gd name="connsiteX28" fmla="*/ 3869 w 10000"/>
              <a:gd name="connsiteY28" fmla="*/ 9418 h 10000"/>
              <a:gd name="connsiteX29" fmla="*/ 2279 w 10000"/>
              <a:gd name="connsiteY29" fmla="*/ 9896 h 10000"/>
              <a:gd name="connsiteX0" fmla="*/ 3869 w 10000"/>
              <a:gd name="connsiteY0" fmla="*/ 9418 h 9920"/>
              <a:gd name="connsiteX1" fmla="*/ 1164 w 10000"/>
              <a:gd name="connsiteY1" fmla="*/ 9689 h 9920"/>
              <a:gd name="connsiteX2" fmla="*/ 562 w 10000"/>
              <a:gd name="connsiteY2" fmla="*/ 8032 h 9920"/>
              <a:gd name="connsiteX3" fmla="*/ 215 w 10000"/>
              <a:gd name="connsiteY3" fmla="*/ 5952 h 9920"/>
              <a:gd name="connsiteX4" fmla="*/ 33 w 10000"/>
              <a:gd name="connsiteY4" fmla="*/ 2534 h 9920"/>
              <a:gd name="connsiteX5" fmla="*/ 414 w 10000"/>
              <a:gd name="connsiteY5" fmla="*/ 2040 h 9920"/>
              <a:gd name="connsiteX6" fmla="*/ 725 w 10000"/>
              <a:gd name="connsiteY6" fmla="*/ 382 h 9920"/>
              <a:gd name="connsiteX7" fmla="*/ 1347 w 10000"/>
              <a:gd name="connsiteY7" fmla="*/ 8 h 9920"/>
              <a:gd name="connsiteX8" fmla="*/ 2497 w 10000"/>
              <a:gd name="connsiteY8" fmla="*/ 438 h 9920"/>
              <a:gd name="connsiteX9" fmla="*/ 3757 w 10000"/>
              <a:gd name="connsiteY9" fmla="*/ 8 h 9920"/>
              <a:gd name="connsiteX10" fmla="*/ 4430 w 10000"/>
              <a:gd name="connsiteY10" fmla="*/ 382 h 9920"/>
              <a:gd name="connsiteX11" fmla="*/ 4869 w 10000"/>
              <a:gd name="connsiteY11" fmla="*/ 1769 h 9920"/>
              <a:gd name="connsiteX12" fmla="*/ 5090 w 10000"/>
              <a:gd name="connsiteY12" fmla="*/ 1769 h 9920"/>
              <a:gd name="connsiteX13" fmla="*/ 5581 w 10000"/>
              <a:gd name="connsiteY13" fmla="*/ 494 h 9920"/>
              <a:gd name="connsiteX14" fmla="*/ 6183 w 10000"/>
              <a:gd name="connsiteY14" fmla="*/ 167 h 9920"/>
              <a:gd name="connsiteX15" fmla="*/ 7481 w 10000"/>
              <a:gd name="connsiteY15" fmla="*/ 598 h 9920"/>
              <a:gd name="connsiteX16" fmla="*/ 8795 w 10000"/>
              <a:gd name="connsiteY16" fmla="*/ 279 h 9920"/>
              <a:gd name="connsiteX17" fmla="*/ 9381 w 10000"/>
              <a:gd name="connsiteY17" fmla="*/ 757 h 9920"/>
              <a:gd name="connsiteX18" fmla="*/ 9618 w 10000"/>
              <a:gd name="connsiteY18" fmla="*/ 2143 h 9920"/>
              <a:gd name="connsiteX19" fmla="*/ 9965 w 10000"/>
              <a:gd name="connsiteY19" fmla="*/ 2574 h 9920"/>
              <a:gd name="connsiteX20" fmla="*/ 9836 w 10000"/>
              <a:gd name="connsiteY20" fmla="*/ 5562 h 9920"/>
              <a:gd name="connsiteX21" fmla="*/ 9362 w 10000"/>
              <a:gd name="connsiteY21" fmla="*/ 7960 h 9920"/>
              <a:gd name="connsiteX22" fmla="*/ 8612 w 10000"/>
              <a:gd name="connsiteY22" fmla="*/ 9402 h 9920"/>
              <a:gd name="connsiteX23" fmla="*/ 6276 w 10000"/>
              <a:gd name="connsiteY23" fmla="*/ 9562 h 9920"/>
              <a:gd name="connsiteX24" fmla="*/ 5491 w 10000"/>
              <a:gd name="connsiteY24" fmla="*/ 7482 h 9920"/>
              <a:gd name="connsiteX25" fmla="*/ 5125 w 10000"/>
              <a:gd name="connsiteY25" fmla="*/ 5291 h 9920"/>
              <a:gd name="connsiteX26" fmla="*/ 4834 w 10000"/>
              <a:gd name="connsiteY26" fmla="*/ 5347 h 9920"/>
              <a:gd name="connsiteX27" fmla="*/ 4523 w 10000"/>
              <a:gd name="connsiteY27" fmla="*/ 7108 h 9920"/>
              <a:gd name="connsiteX28" fmla="*/ 3869 w 10000"/>
              <a:gd name="connsiteY28" fmla="*/ 9418 h 9920"/>
              <a:gd name="connsiteX0" fmla="*/ 3869 w 10000"/>
              <a:gd name="connsiteY0" fmla="*/ 9494 h 9960"/>
              <a:gd name="connsiteX1" fmla="*/ 1139 w 10000"/>
              <a:gd name="connsiteY1" fmla="*/ 9061 h 9960"/>
              <a:gd name="connsiteX2" fmla="*/ 562 w 10000"/>
              <a:gd name="connsiteY2" fmla="*/ 8097 h 9960"/>
              <a:gd name="connsiteX3" fmla="*/ 215 w 10000"/>
              <a:gd name="connsiteY3" fmla="*/ 6000 h 9960"/>
              <a:gd name="connsiteX4" fmla="*/ 33 w 10000"/>
              <a:gd name="connsiteY4" fmla="*/ 2554 h 9960"/>
              <a:gd name="connsiteX5" fmla="*/ 414 w 10000"/>
              <a:gd name="connsiteY5" fmla="*/ 2056 h 9960"/>
              <a:gd name="connsiteX6" fmla="*/ 725 w 10000"/>
              <a:gd name="connsiteY6" fmla="*/ 385 h 9960"/>
              <a:gd name="connsiteX7" fmla="*/ 1347 w 10000"/>
              <a:gd name="connsiteY7" fmla="*/ 8 h 9960"/>
              <a:gd name="connsiteX8" fmla="*/ 2497 w 10000"/>
              <a:gd name="connsiteY8" fmla="*/ 442 h 9960"/>
              <a:gd name="connsiteX9" fmla="*/ 3757 w 10000"/>
              <a:gd name="connsiteY9" fmla="*/ 8 h 9960"/>
              <a:gd name="connsiteX10" fmla="*/ 4430 w 10000"/>
              <a:gd name="connsiteY10" fmla="*/ 385 h 9960"/>
              <a:gd name="connsiteX11" fmla="*/ 4869 w 10000"/>
              <a:gd name="connsiteY11" fmla="*/ 1783 h 9960"/>
              <a:gd name="connsiteX12" fmla="*/ 5090 w 10000"/>
              <a:gd name="connsiteY12" fmla="*/ 1783 h 9960"/>
              <a:gd name="connsiteX13" fmla="*/ 5581 w 10000"/>
              <a:gd name="connsiteY13" fmla="*/ 498 h 9960"/>
              <a:gd name="connsiteX14" fmla="*/ 6183 w 10000"/>
              <a:gd name="connsiteY14" fmla="*/ 168 h 9960"/>
              <a:gd name="connsiteX15" fmla="*/ 7481 w 10000"/>
              <a:gd name="connsiteY15" fmla="*/ 603 h 9960"/>
              <a:gd name="connsiteX16" fmla="*/ 8795 w 10000"/>
              <a:gd name="connsiteY16" fmla="*/ 281 h 9960"/>
              <a:gd name="connsiteX17" fmla="*/ 9381 w 10000"/>
              <a:gd name="connsiteY17" fmla="*/ 763 h 9960"/>
              <a:gd name="connsiteX18" fmla="*/ 9618 w 10000"/>
              <a:gd name="connsiteY18" fmla="*/ 2160 h 9960"/>
              <a:gd name="connsiteX19" fmla="*/ 9965 w 10000"/>
              <a:gd name="connsiteY19" fmla="*/ 2595 h 9960"/>
              <a:gd name="connsiteX20" fmla="*/ 9836 w 10000"/>
              <a:gd name="connsiteY20" fmla="*/ 5607 h 9960"/>
              <a:gd name="connsiteX21" fmla="*/ 9362 w 10000"/>
              <a:gd name="connsiteY21" fmla="*/ 8024 h 9960"/>
              <a:gd name="connsiteX22" fmla="*/ 8612 w 10000"/>
              <a:gd name="connsiteY22" fmla="*/ 9478 h 9960"/>
              <a:gd name="connsiteX23" fmla="*/ 6276 w 10000"/>
              <a:gd name="connsiteY23" fmla="*/ 9639 h 9960"/>
              <a:gd name="connsiteX24" fmla="*/ 5491 w 10000"/>
              <a:gd name="connsiteY24" fmla="*/ 7542 h 9960"/>
              <a:gd name="connsiteX25" fmla="*/ 5125 w 10000"/>
              <a:gd name="connsiteY25" fmla="*/ 5334 h 9960"/>
              <a:gd name="connsiteX26" fmla="*/ 4834 w 10000"/>
              <a:gd name="connsiteY26" fmla="*/ 5390 h 9960"/>
              <a:gd name="connsiteX27" fmla="*/ 4523 w 10000"/>
              <a:gd name="connsiteY27" fmla="*/ 7165 h 9960"/>
              <a:gd name="connsiteX28" fmla="*/ 3869 w 10000"/>
              <a:gd name="connsiteY28" fmla="*/ 9494 h 996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57 w 10000"/>
              <a:gd name="connsiteY2" fmla="*/ 6313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769 w 10000"/>
              <a:gd name="connsiteY0" fmla="*/ 8850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9 w 10000"/>
              <a:gd name="connsiteY27" fmla="*/ 8850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1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9624"/>
              <a:gd name="connsiteX1" fmla="*/ 906 w 10000"/>
              <a:gd name="connsiteY1" fmla="*/ 9307 h 9624"/>
              <a:gd name="connsiteX2" fmla="*/ 199 w 10000"/>
              <a:gd name="connsiteY2" fmla="*/ 6182 h 9624"/>
              <a:gd name="connsiteX3" fmla="*/ 33 w 10000"/>
              <a:gd name="connsiteY3" fmla="*/ 2564 h 9624"/>
              <a:gd name="connsiteX4" fmla="*/ 414 w 10000"/>
              <a:gd name="connsiteY4" fmla="*/ 2064 h 9624"/>
              <a:gd name="connsiteX5" fmla="*/ 725 w 10000"/>
              <a:gd name="connsiteY5" fmla="*/ 387 h 9624"/>
              <a:gd name="connsiteX6" fmla="*/ 1347 w 10000"/>
              <a:gd name="connsiteY6" fmla="*/ 8 h 9624"/>
              <a:gd name="connsiteX7" fmla="*/ 2497 w 10000"/>
              <a:gd name="connsiteY7" fmla="*/ 444 h 9624"/>
              <a:gd name="connsiteX8" fmla="*/ 3757 w 10000"/>
              <a:gd name="connsiteY8" fmla="*/ 8 h 9624"/>
              <a:gd name="connsiteX9" fmla="*/ 4430 w 10000"/>
              <a:gd name="connsiteY9" fmla="*/ 387 h 9624"/>
              <a:gd name="connsiteX10" fmla="*/ 4869 w 10000"/>
              <a:gd name="connsiteY10" fmla="*/ 1790 h 9624"/>
              <a:gd name="connsiteX11" fmla="*/ 5090 w 10000"/>
              <a:gd name="connsiteY11" fmla="*/ 1790 h 9624"/>
              <a:gd name="connsiteX12" fmla="*/ 5581 w 10000"/>
              <a:gd name="connsiteY12" fmla="*/ 500 h 9624"/>
              <a:gd name="connsiteX13" fmla="*/ 6183 w 10000"/>
              <a:gd name="connsiteY13" fmla="*/ 169 h 9624"/>
              <a:gd name="connsiteX14" fmla="*/ 7481 w 10000"/>
              <a:gd name="connsiteY14" fmla="*/ 605 h 9624"/>
              <a:gd name="connsiteX15" fmla="*/ 8795 w 10000"/>
              <a:gd name="connsiteY15" fmla="*/ 282 h 9624"/>
              <a:gd name="connsiteX16" fmla="*/ 9381 w 10000"/>
              <a:gd name="connsiteY16" fmla="*/ 766 h 9624"/>
              <a:gd name="connsiteX17" fmla="*/ 9618 w 10000"/>
              <a:gd name="connsiteY17" fmla="*/ 2169 h 9624"/>
              <a:gd name="connsiteX18" fmla="*/ 9965 w 10000"/>
              <a:gd name="connsiteY18" fmla="*/ 2605 h 9624"/>
              <a:gd name="connsiteX19" fmla="*/ 9836 w 10000"/>
              <a:gd name="connsiteY19" fmla="*/ 5630 h 9624"/>
              <a:gd name="connsiteX20" fmla="*/ 9362 w 10000"/>
              <a:gd name="connsiteY20" fmla="*/ 8056 h 9624"/>
              <a:gd name="connsiteX21" fmla="*/ 8612 w 10000"/>
              <a:gd name="connsiteY21" fmla="*/ 9516 h 9624"/>
              <a:gd name="connsiteX22" fmla="*/ 6293 w 10000"/>
              <a:gd name="connsiteY22" fmla="*/ 8707 h 9624"/>
              <a:gd name="connsiteX23" fmla="*/ 5499 w 10000"/>
              <a:gd name="connsiteY23" fmla="*/ 7546 h 9624"/>
              <a:gd name="connsiteX24" fmla="*/ 5092 w 10000"/>
              <a:gd name="connsiteY24" fmla="*/ 5407 h 9624"/>
              <a:gd name="connsiteX25" fmla="*/ 4842 w 10000"/>
              <a:gd name="connsiteY25" fmla="*/ 4966 h 9624"/>
              <a:gd name="connsiteX26" fmla="*/ 4440 w 10000"/>
              <a:gd name="connsiteY26" fmla="*/ 7116 h 9624"/>
              <a:gd name="connsiteX27" fmla="*/ 3769 w 10000"/>
              <a:gd name="connsiteY27" fmla="*/ 9349 h 9624"/>
              <a:gd name="connsiteX0" fmla="*/ 3769 w 10000"/>
              <a:gd name="connsiteY0" fmla="*/ 9714 h 10073"/>
              <a:gd name="connsiteX1" fmla="*/ 906 w 10000"/>
              <a:gd name="connsiteY1" fmla="*/ 9671 h 10073"/>
              <a:gd name="connsiteX2" fmla="*/ 199 w 10000"/>
              <a:gd name="connsiteY2" fmla="*/ 6424 h 10073"/>
              <a:gd name="connsiteX3" fmla="*/ 33 w 10000"/>
              <a:gd name="connsiteY3" fmla="*/ 2664 h 10073"/>
              <a:gd name="connsiteX4" fmla="*/ 414 w 10000"/>
              <a:gd name="connsiteY4" fmla="*/ 2145 h 10073"/>
              <a:gd name="connsiteX5" fmla="*/ 725 w 10000"/>
              <a:gd name="connsiteY5" fmla="*/ 402 h 10073"/>
              <a:gd name="connsiteX6" fmla="*/ 1347 w 10000"/>
              <a:gd name="connsiteY6" fmla="*/ 8 h 10073"/>
              <a:gd name="connsiteX7" fmla="*/ 2497 w 10000"/>
              <a:gd name="connsiteY7" fmla="*/ 461 h 10073"/>
              <a:gd name="connsiteX8" fmla="*/ 3757 w 10000"/>
              <a:gd name="connsiteY8" fmla="*/ 8 h 10073"/>
              <a:gd name="connsiteX9" fmla="*/ 4430 w 10000"/>
              <a:gd name="connsiteY9" fmla="*/ 402 h 10073"/>
              <a:gd name="connsiteX10" fmla="*/ 4869 w 10000"/>
              <a:gd name="connsiteY10" fmla="*/ 1860 h 10073"/>
              <a:gd name="connsiteX11" fmla="*/ 5090 w 10000"/>
              <a:gd name="connsiteY11" fmla="*/ 1860 h 10073"/>
              <a:gd name="connsiteX12" fmla="*/ 5581 w 10000"/>
              <a:gd name="connsiteY12" fmla="*/ 520 h 10073"/>
              <a:gd name="connsiteX13" fmla="*/ 6183 w 10000"/>
              <a:gd name="connsiteY13" fmla="*/ 176 h 10073"/>
              <a:gd name="connsiteX14" fmla="*/ 7481 w 10000"/>
              <a:gd name="connsiteY14" fmla="*/ 629 h 10073"/>
              <a:gd name="connsiteX15" fmla="*/ 8795 w 10000"/>
              <a:gd name="connsiteY15" fmla="*/ 293 h 10073"/>
              <a:gd name="connsiteX16" fmla="*/ 9381 w 10000"/>
              <a:gd name="connsiteY16" fmla="*/ 796 h 10073"/>
              <a:gd name="connsiteX17" fmla="*/ 9618 w 10000"/>
              <a:gd name="connsiteY17" fmla="*/ 2254 h 10073"/>
              <a:gd name="connsiteX18" fmla="*/ 9965 w 10000"/>
              <a:gd name="connsiteY18" fmla="*/ 2707 h 10073"/>
              <a:gd name="connsiteX19" fmla="*/ 9836 w 10000"/>
              <a:gd name="connsiteY19" fmla="*/ 5850 h 10073"/>
              <a:gd name="connsiteX20" fmla="*/ 9362 w 10000"/>
              <a:gd name="connsiteY20" fmla="*/ 8371 h 10073"/>
              <a:gd name="connsiteX21" fmla="*/ 8612 w 10000"/>
              <a:gd name="connsiteY21" fmla="*/ 9888 h 10073"/>
              <a:gd name="connsiteX22" fmla="*/ 6034 w 10000"/>
              <a:gd name="connsiteY22" fmla="*/ 9483 h 10073"/>
              <a:gd name="connsiteX23" fmla="*/ 5499 w 10000"/>
              <a:gd name="connsiteY23" fmla="*/ 7841 h 10073"/>
              <a:gd name="connsiteX24" fmla="*/ 5092 w 10000"/>
              <a:gd name="connsiteY24" fmla="*/ 5618 h 10073"/>
              <a:gd name="connsiteX25" fmla="*/ 4842 w 10000"/>
              <a:gd name="connsiteY25" fmla="*/ 5160 h 10073"/>
              <a:gd name="connsiteX26" fmla="*/ 4440 w 10000"/>
              <a:gd name="connsiteY26" fmla="*/ 7394 h 10073"/>
              <a:gd name="connsiteX27" fmla="*/ 3769 w 10000"/>
              <a:gd name="connsiteY27" fmla="*/ 9714 h 10073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9753"/>
              <a:gd name="connsiteX1" fmla="*/ 906 w 10000"/>
              <a:gd name="connsiteY1" fmla="*/ 9671 h 9753"/>
              <a:gd name="connsiteX2" fmla="*/ 199 w 10000"/>
              <a:gd name="connsiteY2" fmla="*/ 6424 h 9753"/>
              <a:gd name="connsiteX3" fmla="*/ 33 w 10000"/>
              <a:gd name="connsiteY3" fmla="*/ 2664 h 9753"/>
              <a:gd name="connsiteX4" fmla="*/ 414 w 10000"/>
              <a:gd name="connsiteY4" fmla="*/ 2145 h 9753"/>
              <a:gd name="connsiteX5" fmla="*/ 725 w 10000"/>
              <a:gd name="connsiteY5" fmla="*/ 402 h 9753"/>
              <a:gd name="connsiteX6" fmla="*/ 1347 w 10000"/>
              <a:gd name="connsiteY6" fmla="*/ 8 h 9753"/>
              <a:gd name="connsiteX7" fmla="*/ 2497 w 10000"/>
              <a:gd name="connsiteY7" fmla="*/ 461 h 9753"/>
              <a:gd name="connsiteX8" fmla="*/ 3757 w 10000"/>
              <a:gd name="connsiteY8" fmla="*/ 8 h 9753"/>
              <a:gd name="connsiteX9" fmla="*/ 4430 w 10000"/>
              <a:gd name="connsiteY9" fmla="*/ 402 h 9753"/>
              <a:gd name="connsiteX10" fmla="*/ 4869 w 10000"/>
              <a:gd name="connsiteY10" fmla="*/ 1860 h 9753"/>
              <a:gd name="connsiteX11" fmla="*/ 5090 w 10000"/>
              <a:gd name="connsiteY11" fmla="*/ 1860 h 9753"/>
              <a:gd name="connsiteX12" fmla="*/ 5581 w 10000"/>
              <a:gd name="connsiteY12" fmla="*/ 520 h 9753"/>
              <a:gd name="connsiteX13" fmla="*/ 6183 w 10000"/>
              <a:gd name="connsiteY13" fmla="*/ 176 h 9753"/>
              <a:gd name="connsiteX14" fmla="*/ 7481 w 10000"/>
              <a:gd name="connsiteY14" fmla="*/ 629 h 9753"/>
              <a:gd name="connsiteX15" fmla="*/ 8795 w 10000"/>
              <a:gd name="connsiteY15" fmla="*/ 293 h 9753"/>
              <a:gd name="connsiteX16" fmla="*/ 9381 w 10000"/>
              <a:gd name="connsiteY16" fmla="*/ 796 h 9753"/>
              <a:gd name="connsiteX17" fmla="*/ 9618 w 10000"/>
              <a:gd name="connsiteY17" fmla="*/ 2254 h 9753"/>
              <a:gd name="connsiteX18" fmla="*/ 9965 w 10000"/>
              <a:gd name="connsiteY18" fmla="*/ 2707 h 9753"/>
              <a:gd name="connsiteX19" fmla="*/ 9836 w 10000"/>
              <a:gd name="connsiteY19" fmla="*/ 5850 h 9753"/>
              <a:gd name="connsiteX20" fmla="*/ 9362 w 10000"/>
              <a:gd name="connsiteY20" fmla="*/ 8371 h 9753"/>
              <a:gd name="connsiteX21" fmla="*/ 8637 w 10000"/>
              <a:gd name="connsiteY21" fmla="*/ 9343 h 9753"/>
              <a:gd name="connsiteX22" fmla="*/ 6059 w 10000"/>
              <a:gd name="connsiteY22" fmla="*/ 9428 h 9753"/>
              <a:gd name="connsiteX23" fmla="*/ 5499 w 10000"/>
              <a:gd name="connsiteY23" fmla="*/ 7841 h 9753"/>
              <a:gd name="connsiteX24" fmla="*/ 5092 w 10000"/>
              <a:gd name="connsiteY24" fmla="*/ 5618 h 9753"/>
              <a:gd name="connsiteX25" fmla="*/ 4842 w 10000"/>
              <a:gd name="connsiteY25" fmla="*/ 5160 h 9753"/>
              <a:gd name="connsiteX26" fmla="*/ 4440 w 10000"/>
              <a:gd name="connsiteY26" fmla="*/ 7394 h 9753"/>
              <a:gd name="connsiteX27" fmla="*/ 3769 w 10000"/>
              <a:gd name="connsiteY27" fmla="*/ 9714 h 9753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514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42 w 9948"/>
              <a:gd name="connsiteY0" fmla="*/ 9953 h 9971"/>
              <a:gd name="connsiteX1" fmla="*/ 879 w 9948"/>
              <a:gd name="connsiteY1" fmla="*/ 9909 h 9971"/>
              <a:gd name="connsiteX2" fmla="*/ 172 w 9948"/>
              <a:gd name="connsiteY2" fmla="*/ 6580 h 9971"/>
              <a:gd name="connsiteX3" fmla="*/ 6 w 9948"/>
              <a:gd name="connsiteY3" fmla="*/ 2724 h 9971"/>
              <a:gd name="connsiteX4" fmla="*/ 387 w 9948"/>
              <a:gd name="connsiteY4" fmla="*/ 2192 h 9971"/>
              <a:gd name="connsiteX5" fmla="*/ 698 w 9948"/>
              <a:gd name="connsiteY5" fmla="*/ 405 h 9971"/>
              <a:gd name="connsiteX6" fmla="*/ 1320 w 9948"/>
              <a:gd name="connsiteY6" fmla="*/ 1 h 9971"/>
              <a:gd name="connsiteX7" fmla="*/ 2470 w 9948"/>
              <a:gd name="connsiteY7" fmla="*/ 466 h 9971"/>
              <a:gd name="connsiteX8" fmla="*/ 3730 w 9948"/>
              <a:gd name="connsiteY8" fmla="*/ 1 h 9971"/>
              <a:gd name="connsiteX9" fmla="*/ 4403 w 9948"/>
              <a:gd name="connsiteY9" fmla="*/ 405 h 9971"/>
              <a:gd name="connsiteX10" fmla="*/ 4842 w 9948"/>
              <a:gd name="connsiteY10" fmla="*/ 1900 h 9971"/>
              <a:gd name="connsiteX11" fmla="*/ 5063 w 9948"/>
              <a:gd name="connsiteY11" fmla="*/ 1900 h 9971"/>
              <a:gd name="connsiteX12" fmla="*/ 5554 w 9948"/>
              <a:gd name="connsiteY12" fmla="*/ 526 h 9971"/>
              <a:gd name="connsiteX13" fmla="*/ 6156 w 9948"/>
              <a:gd name="connsiteY13" fmla="*/ 173 h 9971"/>
              <a:gd name="connsiteX14" fmla="*/ 7454 w 9948"/>
              <a:gd name="connsiteY14" fmla="*/ 638 h 9971"/>
              <a:gd name="connsiteX15" fmla="*/ 8768 w 9948"/>
              <a:gd name="connsiteY15" fmla="*/ 293 h 9971"/>
              <a:gd name="connsiteX16" fmla="*/ 9354 w 9948"/>
              <a:gd name="connsiteY16" fmla="*/ 809 h 9971"/>
              <a:gd name="connsiteX17" fmla="*/ 9591 w 9948"/>
              <a:gd name="connsiteY17" fmla="*/ 2304 h 9971"/>
              <a:gd name="connsiteX18" fmla="*/ 9938 w 9948"/>
              <a:gd name="connsiteY18" fmla="*/ 2769 h 9971"/>
              <a:gd name="connsiteX19" fmla="*/ 9792 w 9948"/>
              <a:gd name="connsiteY19" fmla="*/ 5767 h 9971"/>
              <a:gd name="connsiteX20" fmla="*/ 8935 w 9948"/>
              <a:gd name="connsiteY20" fmla="*/ 9741 h 9971"/>
              <a:gd name="connsiteX21" fmla="*/ 6032 w 9948"/>
              <a:gd name="connsiteY21" fmla="*/ 9660 h 9971"/>
              <a:gd name="connsiteX22" fmla="*/ 5472 w 9948"/>
              <a:gd name="connsiteY22" fmla="*/ 8033 h 9971"/>
              <a:gd name="connsiteX23" fmla="*/ 5007 w 9948"/>
              <a:gd name="connsiteY23" fmla="*/ 5585 h 9971"/>
              <a:gd name="connsiteX24" fmla="*/ 4731 w 9948"/>
              <a:gd name="connsiteY24" fmla="*/ 5619 h 9971"/>
              <a:gd name="connsiteX25" fmla="*/ 4451 w 9948"/>
              <a:gd name="connsiteY25" fmla="*/ 8004 h 9971"/>
              <a:gd name="connsiteX26" fmla="*/ 3742 w 9948"/>
              <a:gd name="connsiteY26" fmla="*/ 9953 h 9971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756 w 10000"/>
              <a:gd name="connsiteY24" fmla="*/ 563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4987 w 10000"/>
              <a:gd name="connsiteY23" fmla="*/ 6667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3762" y="9982"/>
                </a:moveTo>
                <a:cubicBezTo>
                  <a:pt x="3114" y="10022"/>
                  <a:pt x="1454" y="9991"/>
                  <a:pt x="884" y="9938"/>
                </a:cubicBezTo>
                <a:cubicBezTo>
                  <a:pt x="607" y="9088"/>
                  <a:pt x="404" y="8145"/>
                  <a:pt x="173" y="6599"/>
                </a:cubicBezTo>
                <a:cubicBezTo>
                  <a:pt x="85" y="5607"/>
                  <a:pt x="-27" y="3440"/>
                  <a:pt x="6" y="2732"/>
                </a:cubicBezTo>
                <a:cubicBezTo>
                  <a:pt x="38" y="2026"/>
                  <a:pt x="274" y="2587"/>
                  <a:pt x="389" y="2198"/>
                </a:cubicBezTo>
                <a:cubicBezTo>
                  <a:pt x="505" y="1811"/>
                  <a:pt x="546" y="768"/>
                  <a:pt x="702" y="406"/>
                </a:cubicBezTo>
                <a:cubicBezTo>
                  <a:pt x="858" y="44"/>
                  <a:pt x="1030" y="-7"/>
                  <a:pt x="1327" y="1"/>
                </a:cubicBezTo>
                <a:cubicBezTo>
                  <a:pt x="1622" y="10"/>
                  <a:pt x="2081" y="467"/>
                  <a:pt x="2483" y="467"/>
                </a:cubicBezTo>
                <a:cubicBezTo>
                  <a:pt x="2886" y="467"/>
                  <a:pt x="3426" y="10"/>
                  <a:pt x="3749" y="1"/>
                </a:cubicBezTo>
                <a:cubicBezTo>
                  <a:pt x="4073" y="-7"/>
                  <a:pt x="4240" y="87"/>
                  <a:pt x="4426" y="406"/>
                </a:cubicBezTo>
                <a:cubicBezTo>
                  <a:pt x="4613" y="725"/>
                  <a:pt x="4758" y="1656"/>
                  <a:pt x="4867" y="1906"/>
                </a:cubicBezTo>
                <a:cubicBezTo>
                  <a:pt x="4977" y="2155"/>
                  <a:pt x="4972" y="2138"/>
                  <a:pt x="5089" y="1906"/>
                </a:cubicBezTo>
                <a:cubicBezTo>
                  <a:pt x="5207" y="1673"/>
                  <a:pt x="5399" y="819"/>
                  <a:pt x="5583" y="528"/>
                </a:cubicBezTo>
                <a:cubicBezTo>
                  <a:pt x="5766" y="235"/>
                  <a:pt x="5871" y="156"/>
                  <a:pt x="6188" y="174"/>
                </a:cubicBezTo>
                <a:cubicBezTo>
                  <a:pt x="6506" y="191"/>
                  <a:pt x="7055" y="622"/>
                  <a:pt x="7493" y="640"/>
                </a:cubicBezTo>
                <a:cubicBezTo>
                  <a:pt x="7931" y="656"/>
                  <a:pt x="8496" y="269"/>
                  <a:pt x="8814" y="294"/>
                </a:cubicBezTo>
                <a:cubicBezTo>
                  <a:pt x="9131" y="320"/>
                  <a:pt x="9266" y="476"/>
                  <a:pt x="9403" y="811"/>
                </a:cubicBezTo>
                <a:cubicBezTo>
                  <a:pt x="9540" y="1147"/>
                  <a:pt x="9543" y="1984"/>
                  <a:pt x="9641" y="2311"/>
                </a:cubicBezTo>
                <a:cubicBezTo>
                  <a:pt x="9740" y="2639"/>
                  <a:pt x="9954" y="2163"/>
                  <a:pt x="9990" y="2777"/>
                </a:cubicBezTo>
                <a:cubicBezTo>
                  <a:pt x="10025" y="3388"/>
                  <a:pt x="9970" y="4697"/>
                  <a:pt x="9843" y="5784"/>
                </a:cubicBezTo>
                <a:cubicBezTo>
                  <a:pt x="9683" y="7118"/>
                  <a:pt x="9473" y="8596"/>
                  <a:pt x="8982" y="9769"/>
                </a:cubicBezTo>
                <a:cubicBezTo>
                  <a:pt x="8371" y="9809"/>
                  <a:pt x="6610" y="9814"/>
                  <a:pt x="6064" y="9688"/>
                </a:cubicBezTo>
                <a:cubicBezTo>
                  <a:pt x="5697" y="9011"/>
                  <a:pt x="5581" y="8788"/>
                  <a:pt x="5402" y="8285"/>
                </a:cubicBezTo>
                <a:cubicBezTo>
                  <a:pt x="5223" y="7782"/>
                  <a:pt x="5079" y="7299"/>
                  <a:pt x="4987" y="6667"/>
                </a:cubicBezTo>
                <a:cubicBezTo>
                  <a:pt x="4904" y="6232"/>
                  <a:pt x="4891" y="6185"/>
                  <a:pt x="4855" y="6345"/>
                </a:cubicBezTo>
                <a:cubicBezTo>
                  <a:pt x="4765" y="6912"/>
                  <a:pt x="4692" y="7128"/>
                  <a:pt x="4474" y="8027"/>
                </a:cubicBezTo>
                <a:cubicBezTo>
                  <a:pt x="4265" y="8859"/>
                  <a:pt x="4185" y="9169"/>
                  <a:pt x="3762" y="9982"/>
                </a:cubicBezTo>
                <a:close/>
              </a:path>
            </a:pathLst>
          </a:custGeom>
          <a:gradFill rotWithShape="1">
            <a:gsLst>
              <a:gs pos="52000">
                <a:sysClr val="windowText" lastClr="000000">
                  <a:lumMod val="75000"/>
                </a:sysClr>
              </a:gs>
              <a:gs pos="7001">
                <a:sysClr val="windowText" lastClr="000000">
                  <a:lumMod val="50000"/>
                </a:sysClr>
              </a:gs>
              <a:gs pos="32001">
                <a:sysClr val="window" lastClr="FFFFFF"/>
              </a:gs>
              <a:gs pos="44000">
                <a:sysClr val="windowText" lastClr="000000">
                  <a:lumMod val="85000"/>
                </a:sysClr>
              </a:gs>
              <a:gs pos="85001">
                <a:sysClr val="window" lastClr="FFFFFF"/>
              </a:gs>
              <a:gs pos="100000">
                <a:srgbClr val="E6E6E6"/>
              </a:gs>
            </a:gsLst>
            <a:lin ang="18900000" scaled="0"/>
          </a:gradFill>
          <a:ln w="12700" cmpd="sng">
            <a:noFill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굴림" pitchFamily="50" charset="-127"/>
            </a:endParaRPr>
          </a:p>
        </p:txBody>
      </p:sp>
      <p:pic>
        <p:nvPicPr>
          <p:cNvPr id="32" name="Picture 27" descr="CBC55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58"/>
          <a:stretch>
            <a:fillRect/>
          </a:stretch>
        </p:blipFill>
        <p:spPr bwMode="auto">
          <a:xfrm>
            <a:off x="6626225" y="2868613"/>
            <a:ext cx="1635125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7" descr="CBC55BL"/>
          <p:cNvPicPr>
            <a:picLocks noChangeAspect="1" noChangeArrowheads="1"/>
          </p:cNvPicPr>
          <p:nvPr/>
        </p:nvPicPr>
        <p:blipFill>
          <a:blip r:embed="rId3" cstate="print"/>
          <a:srcRect t="62172"/>
          <a:stretch>
            <a:fillRect/>
          </a:stretch>
        </p:blipFill>
        <p:spPr bwMode="auto">
          <a:xfrm>
            <a:off x="4145870" y="2858595"/>
            <a:ext cx="1634400" cy="13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631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3950" y="8402"/>
                  <a:pt x="5236" y="10727"/>
                  <a:pt x="6341" y="8775"/>
                </a:cubicBezTo>
                <a:cubicBezTo>
                  <a:pt x="7302" y="7900"/>
                  <a:pt x="7601" y="8186"/>
                  <a:pt x="8099" y="8274"/>
                </a:cubicBezTo>
                <a:cubicBezTo>
                  <a:pt x="8807" y="87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Porcelain build-up</a:t>
            </a:r>
          </a:p>
        </p:txBody>
      </p:sp>
      <p:pic>
        <p:nvPicPr>
          <p:cNvPr id="16" name="Picture 27" descr="CBC55BL"/>
          <p:cNvPicPr>
            <a:picLocks noChangeAspect="1" noChangeArrowheads="1"/>
          </p:cNvPicPr>
          <p:nvPr/>
        </p:nvPicPr>
        <p:blipFill>
          <a:blip r:embed="rId3" cstate="print"/>
          <a:srcRect t="62172"/>
          <a:stretch>
            <a:fillRect/>
          </a:stretch>
        </p:blipFill>
        <p:spPr bwMode="auto">
          <a:xfrm>
            <a:off x="4145870" y="2858814"/>
            <a:ext cx="1634400" cy="13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7" descr="CBC55BL"/>
          <p:cNvPicPr>
            <a:picLocks noChangeAspect="1" noChangeArrowheads="1"/>
          </p:cNvPicPr>
          <p:nvPr/>
        </p:nvPicPr>
        <p:blipFill>
          <a:blip r:embed="rId3" cstate="print"/>
          <a:srcRect t="63458"/>
          <a:stretch>
            <a:fillRect/>
          </a:stretch>
        </p:blipFill>
        <p:spPr bwMode="auto">
          <a:xfrm>
            <a:off x="6626279" y="2869324"/>
            <a:ext cx="1634400" cy="126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65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78000"/>
            <a:ext cx="279805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Freeform 37"/>
          <p:cNvSpPr>
            <a:spLocks/>
          </p:cNvSpPr>
          <p:nvPr/>
        </p:nvSpPr>
        <p:spPr bwMode="auto">
          <a:xfrm>
            <a:off x="3708400" y="2287588"/>
            <a:ext cx="4951413" cy="1776412"/>
          </a:xfrm>
          <a:custGeom>
            <a:avLst/>
            <a:gdLst>
              <a:gd name="T0" fmla="*/ 858 w 3738"/>
              <a:gd name="T1" fmla="*/ 1418 h 1437"/>
              <a:gd name="T2" fmla="*/ 463 w 3738"/>
              <a:gd name="T3" fmla="*/ 1384 h 1437"/>
              <a:gd name="T4" fmla="*/ 215 w 3738"/>
              <a:gd name="T5" fmla="*/ 1170 h 1437"/>
              <a:gd name="T6" fmla="*/ 54 w 3738"/>
              <a:gd name="T7" fmla="*/ 835 h 1437"/>
              <a:gd name="T8" fmla="*/ 7 w 3738"/>
              <a:gd name="T9" fmla="*/ 427 h 1437"/>
              <a:gd name="T10" fmla="*/ 94 w 3738"/>
              <a:gd name="T11" fmla="*/ 159 h 1437"/>
              <a:gd name="T12" fmla="*/ 262 w 3738"/>
              <a:gd name="T13" fmla="*/ 25 h 1437"/>
              <a:gd name="T14" fmla="*/ 499 w 3738"/>
              <a:gd name="T15" fmla="*/ 10 h 1437"/>
              <a:gd name="T16" fmla="*/ 931 w 3738"/>
              <a:gd name="T17" fmla="*/ 70 h 1437"/>
              <a:gd name="T18" fmla="*/ 1405 w 3738"/>
              <a:gd name="T19" fmla="*/ 10 h 1437"/>
              <a:gd name="T20" fmla="*/ 1682 w 3738"/>
              <a:gd name="T21" fmla="*/ 51 h 1437"/>
              <a:gd name="T22" fmla="*/ 1869 w 3738"/>
              <a:gd name="T23" fmla="*/ 192 h 1437"/>
              <a:gd name="T24" fmla="*/ 2070 w 3738"/>
              <a:gd name="T25" fmla="*/ 45 h 1437"/>
              <a:gd name="T26" fmla="*/ 2291 w 3738"/>
              <a:gd name="T27" fmla="*/ 11 h 1437"/>
              <a:gd name="T28" fmla="*/ 2804 w 3738"/>
              <a:gd name="T29" fmla="*/ 93 h 1437"/>
              <a:gd name="T30" fmla="*/ 3296 w 3738"/>
              <a:gd name="T31" fmla="*/ 31 h 1437"/>
              <a:gd name="T32" fmla="*/ 3523 w 3738"/>
              <a:gd name="T33" fmla="*/ 65 h 1437"/>
              <a:gd name="T34" fmla="*/ 3651 w 3738"/>
              <a:gd name="T35" fmla="*/ 179 h 1437"/>
              <a:gd name="T36" fmla="*/ 3731 w 3738"/>
              <a:gd name="T37" fmla="*/ 433 h 1437"/>
              <a:gd name="T38" fmla="*/ 3691 w 3738"/>
              <a:gd name="T39" fmla="*/ 802 h 1437"/>
              <a:gd name="T40" fmla="*/ 3523 w 3738"/>
              <a:gd name="T41" fmla="*/ 1137 h 1437"/>
              <a:gd name="T42" fmla="*/ 3162 w 3738"/>
              <a:gd name="T43" fmla="*/ 1391 h 1437"/>
              <a:gd name="T44" fmla="*/ 2432 w 3738"/>
              <a:gd name="T45" fmla="*/ 1411 h 1437"/>
              <a:gd name="T46" fmla="*/ 2144 w 3738"/>
              <a:gd name="T47" fmla="*/ 1297 h 1437"/>
              <a:gd name="T48" fmla="*/ 1970 w 3738"/>
              <a:gd name="T49" fmla="*/ 1110 h 1437"/>
              <a:gd name="T50" fmla="*/ 1869 w 3738"/>
              <a:gd name="T51" fmla="*/ 982 h 1437"/>
              <a:gd name="T52" fmla="*/ 1755 w 3738"/>
              <a:gd name="T53" fmla="*/ 1090 h 1437"/>
              <a:gd name="T54" fmla="*/ 1568 w 3738"/>
              <a:gd name="T55" fmla="*/ 1277 h 1437"/>
              <a:gd name="T56" fmla="*/ 1347 w 3738"/>
              <a:gd name="T57" fmla="*/ 1398 h 1437"/>
              <a:gd name="T58" fmla="*/ 858 w 3738"/>
              <a:gd name="T59" fmla="*/ 1418 h 14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738"/>
              <a:gd name="T91" fmla="*/ 0 h 1437"/>
              <a:gd name="T92" fmla="*/ 3738 w 3738"/>
              <a:gd name="T93" fmla="*/ 1437 h 1437"/>
              <a:gd name="connsiteX0" fmla="*/ 2295 w 10000"/>
              <a:gd name="connsiteY0" fmla="*/ 9868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28" fmla="*/ 2295 w 10000"/>
              <a:gd name="connsiteY28" fmla="*/ 9868 h 10000"/>
              <a:gd name="connsiteX0" fmla="*/ 4195 w 10000"/>
              <a:gd name="connsiteY0" fmla="*/ 8887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4195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57 w 10000"/>
              <a:gd name="connsiteY25" fmla="*/ 645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9866"/>
              <a:gd name="connsiteX1" fmla="*/ 1055 w 10000"/>
              <a:gd name="connsiteY1" fmla="*/ 8872 h 9866"/>
              <a:gd name="connsiteX2" fmla="*/ 144 w 10000"/>
              <a:gd name="connsiteY2" fmla="*/ 5811 h 9866"/>
              <a:gd name="connsiteX3" fmla="*/ 19 w 10000"/>
              <a:gd name="connsiteY3" fmla="*/ 2971 h 9866"/>
              <a:gd name="connsiteX4" fmla="*/ 251 w 10000"/>
              <a:gd name="connsiteY4" fmla="*/ 1106 h 9866"/>
              <a:gd name="connsiteX5" fmla="*/ 701 w 10000"/>
              <a:gd name="connsiteY5" fmla="*/ 174 h 9866"/>
              <a:gd name="connsiteX6" fmla="*/ 1335 w 10000"/>
              <a:gd name="connsiteY6" fmla="*/ 70 h 9866"/>
              <a:gd name="connsiteX7" fmla="*/ 2491 w 10000"/>
              <a:gd name="connsiteY7" fmla="*/ 487 h 9866"/>
              <a:gd name="connsiteX8" fmla="*/ 3759 w 10000"/>
              <a:gd name="connsiteY8" fmla="*/ 70 h 9866"/>
              <a:gd name="connsiteX9" fmla="*/ 4500 w 10000"/>
              <a:gd name="connsiteY9" fmla="*/ 355 h 9866"/>
              <a:gd name="connsiteX10" fmla="*/ 5000 w 10000"/>
              <a:gd name="connsiteY10" fmla="*/ 1336 h 9866"/>
              <a:gd name="connsiteX11" fmla="*/ 5538 w 10000"/>
              <a:gd name="connsiteY11" fmla="*/ 313 h 9866"/>
              <a:gd name="connsiteX12" fmla="*/ 6129 w 10000"/>
              <a:gd name="connsiteY12" fmla="*/ 77 h 9866"/>
              <a:gd name="connsiteX13" fmla="*/ 7501 w 10000"/>
              <a:gd name="connsiteY13" fmla="*/ 647 h 9866"/>
              <a:gd name="connsiteX14" fmla="*/ 8818 w 10000"/>
              <a:gd name="connsiteY14" fmla="*/ 216 h 9866"/>
              <a:gd name="connsiteX15" fmla="*/ 9425 w 10000"/>
              <a:gd name="connsiteY15" fmla="*/ 452 h 9866"/>
              <a:gd name="connsiteX16" fmla="*/ 9767 w 10000"/>
              <a:gd name="connsiteY16" fmla="*/ 1246 h 9866"/>
              <a:gd name="connsiteX17" fmla="*/ 9981 w 10000"/>
              <a:gd name="connsiteY17" fmla="*/ 3013 h 9866"/>
              <a:gd name="connsiteX18" fmla="*/ 9874 w 10000"/>
              <a:gd name="connsiteY18" fmla="*/ 5581 h 9866"/>
              <a:gd name="connsiteX19" fmla="*/ 9425 w 10000"/>
              <a:gd name="connsiteY19" fmla="*/ 7912 h 9866"/>
              <a:gd name="connsiteX20" fmla="*/ 8459 w 10000"/>
              <a:gd name="connsiteY20" fmla="*/ 9680 h 9866"/>
              <a:gd name="connsiteX21" fmla="*/ 5736 w 10000"/>
              <a:gd name="connsiteY21" fmla="*/ 9026 h 9866"/>
              <a:gd name="connsiteX22" fmla="*/ 5270 w 10000"/>
              <a:gd name="connsiteY22" fmla="*/ 7724 h 9866"/>
              <a:gd name="connsiteX23" fmla="*/ 4935 w 10000"/>
              <a:gd name="connsiteY23" fmla="*/ 6129 h 9866"/>
              <a:gd name="connsiteX24" fmla="*/ 4576 w 10000"/>
              <a:gd name="connsiteY24" fmla="*/ 7287 h 9866"/>
              <a:gd name="connsiteX25" fmla="*/ 3850 w 10000"/>
              <a:gd name="connsiteY25" fmla="*/ 8887 h 9866"/>
              <a:gd name="connsiteX0" fmla="*/ 3850 w 10000"/>
              <a:gd name="connsiteY0" fmla="*/ 9008 h 9479"/>
              <a:gd name="connsiteX1" fmla="*/ 1055 w 10000"/>
              <a:gd name="connsiteY1" fmla="*/ 8992 h 9479"/>
              <a:gd name="connsiteX2" fmla="*/ 144 w 10000"/>
              <a:gd name="connsiteY2" fmla="*/ 5890 h 9479"/>
              <a:gd name="connsiteX3" fmla="*/ 19 w 10000"/>
              <a:gd name="connsiteY3" fmla="*/ 3011 h 9479"/>
              <a:gd name="connsiteX4" fmla="*/ 251 w 10000"/>
              <a:gd name="connsiteY4" fmla="*/ 1121 h 9479"/>
              <a:gd name="connsiteX5" fmla="*/ 701 w 10000"/>
              <a:gd name="connsiteY5" fmla="*/ 176 h 9479"/>
              <a:gd name="connsiteX6" fmla="*/ 1335 w 10000"/>
              <a:gd name="connsiteY6" fmla="*/ 71 h 9479"/>
              <a:gd name="connsiteX7" fmla="*/ 2491 w 10000"/>
              <a:gd name="connsiteY7" fmla="*/ 494 h 9479"/>
              <a:gd name="connsiteX8" fmla="*/ 3759 w 10000"/>
              <a:gd name="connsiteY8" fmla="*/ 71 h 9479"/>
              <a:gd name="connsiteX9" fmla="*/ 4500 w 10000"/>
              <a:gd name="connsiteY9" fmla="*/ 360 h 9479"/>
              <a:gd name="connsiteX10" fmla="*/ 5000 w 10000"/>
              <a:gd name="connsiteY10" fmla="*/ 1354 h 9479"/>
              <a:gd name="connsiteX11" fmla="*/ 5538 w 10000"/>
              <a:gd name="connsiteY11" fmla="*/ 317 h 9479"/>
              <a:gd name="connsiteX12" fmla="*/ 6129 w 10000"/>
              <a:gd name="connsiteY12" fmla="*/ 78 h 9479"/>
              <a:gd name="connsiteX13" fmla="*/ 7501 w 10000"/>
              <a:gd name="connsiteY13" fmla="*/ 656 h 9479"/>
              <a:gd name="connsiteX14" fmla="*/ 8818 w 10000"/>
              <a:gd name="connsiteY14" fmla="*/ 219 h 9479"/>
              <a:gd name="connsiteX15" fmla="*/ 9425 w 10000"/>
              <a:gd name="connsiteY15" fmla="*/ 458 h 9479"/>
              <a:gd name="connsiteX16" fmla="*/ 9767 w 10000"/>
              <a:gd name="connsiteY16" fmla="*/ 1263 h 9479"/>
              <a:gd name="connsiteX17" fmla="*/ 9981 w 10000"/>
              <a:gd name="connsiteY17" fmla="*/ 3054 h 9479"/>
              <a:gd name="connsiteX18" fmla="*/ 9874 w 10000"/>
              <a:gd name="connsiteY18" fmla="*/ 5657 h 9479"/>
              <a:gd name="connsiteX19" fmla="*/ 9425 w 10000"/>
              <a:gd name="connsiteY19" fmla="*/ 8019 h 9479"/>
              <a:gd name="connsiteX20" fmla="*/ 8880 w 10000"/>
              <a:gd name="connsiteY20" fmla="*/ 8849 h 9479"/>
              <a:gd name="connsiteX21" fmla="*/ 5736 w 10000"/>
              <a:gd name="connsiteY21" fmla="*/ 9149 h 9479"/>
              <a:gd name="connsiteX22" fmla="*/ 5270 w 10000"/>
              <a:gd name="connsiteY22" fmla="*/ 7829 h 9479"/>
              <a:gd name="connsiteX23" fmla="*/ 4935 w 10000"/>
              <a:gd name="connsiteY23" fmla="*/ 6212 h 9479"/>
              <a:gd name="connsiteX24" fmla="*/ 4576 w 10000"/>
              <a:gd name="connsiteY24" fmla="*/ 7386 h 9479"/>
              <a:gd name="connsiteX25" fmla="*/ 3850 w 10000"/>
              <a:gd name="connsiteY25" fmla="*/ 9008 h 9479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9681"/>
              <a:gd name="connsiteX1" fmla="*/ 1055 w 10000"/>
              <a:gd name="connsiteY1" fmla="*/ 9486 h 9681"/>
              <a:gd name="connsiteX2" fmla="*/ 144 w 10000"/>
              <a:gd name="connsiteY2" fmla="*/ 6214 h 9681"/>
              <a:gd name="connsiteX3" fmla="*/ 19 w 10000"/>
              <a:gd name="connsiteY3" fmla="*/ 3176 h 9681"/>
              <a:gd name="connsiteX4" fmla="*/ 251 w 10000"/>
              <a:gd name="connsiteY4" fmla="*/ 1183 h 9681"/>
              <a:gd name="connsiteX5" fmla="*/ 701 w 10000"/>
              <a:gd name="connsiteY5" fmla="*/ 186 h 9681"/>
              <a:gd name="connsiteX6" fmla="*/ 1335 w 10000"/>
              <a:gd name="connsiteY6" fmla="*/ 75 h 9681"/>
              <a:gd name="connsiteX7" fmla="*/ 2491 w 10000"/>
              <a:gd name="connsiteY7" fmla="*/ 521 h 9681"/>
              <a:gd name="connsiteX8" fmla="*/ 3759 w 10000"/>
              <a:gd name="connsiteY8" fmla="*/ 75 h 9681"/>
              <a:gd name="connsiteX9" fmla="*/ 4500 w 10000"/>
              <a:gd name="connsiteY9" fmla="*/ 380 h 9681"/>
              <a:gd name="connsiteX10" fmla="*/ 5000 w 10000"/>
              <a:gd name="connsiteY10" fmla="*/ 1428 h 9681"/>
              <a:gd name="connsiteX11" fmla="*/ 5538 w 10000"/>
              <a:gd name="connsiteY11" fmla="*/ 334 h 9681"/>
              <a:gd name="connsiteX12" fmla="*/ 6129 w 10000"/>
              <a:gd name="connsiteY12" fmla="*/ 82 h 9681"/>
              <a:gd name="connsiteX13" fmla="*/ 7501 w 10000"/>
              <a:gd name="connsiteY13" fmla="*/ 692 h 9681"/>
              <a:gd name="connsiteX14" fmla="*/ 8818 w 10000"/>
              <a:gd name="connsiteY14" fmla="*/ 231 h 9681"/>
              <a:gd name="connsiteX15" fmla="*/ 9425 w 10000"/>
              <a:gd name="connsiteY15" fmla="*/ 483 h 9681"/>
              <a:gd name="connsiteX16" fmla="*/ 9767 w 10000"/>
              <a:gd name="connsiteY16" fmla="*/ 1332 h 9681"/>
              <a:gd name="connsiteX17" fmla="*/ 9981 w 10000"/>
              <a:gd name="connsiteY17" fmla="*/ 3222 h 9681"/>
              <a:gd name="connsiteX18" fmla="*/ 9874 w 10000"/>
              <a:gd name="connsiteY18" fmla="*/ 5968 h 9681"/>
              <a:gd name="connsiteX19" fmla="*/ 8880 w 10000"/>
              <a:gd name="connsiteY19" fmla="*/ 9335 h 9681"/>
              <a:gd name="connsiteX20" fmla="*/ 6082 w 10000"/>
              <a:gd name="connsiteY20" fmla="*/ 9333 h 9681"/>
              <a:gd name="connsiteX21" fmla="*/ 5270 w 10000"/>
              <a:gd name="connsiteY21" fmla="*/ 8259 h 9681"/>
              <a:gd name="connsiteX22" fmla="*/ 4935 w 10000"/>
              <a:gd name="connsiteY22" fmla="*/ 6553 h 9681"/>
              <a:gd name="connsiteX23" fmla="*/ 4576 w 10000"/>
              <a:gd name="connsiteY23" fmla="*/ 7792 h 9681"/>
              <a:gd name="connsiteX24" fmla="*/ 3850 w 10000"/>
              <a:gd name="connsiteY24" fmla="*/ 9503 h 9681"/>
              <a:gd name="connsiteX0" fmla="*/ 3850 w 10000"/>
              <a:gd name="connsiteY0" fmla="*/ 9816 h 9872"/>
              <a:gd name="connsiteX1" fmla="*/ 1055 w 10000"/>
              <a:gd name="connsiteY1" fmla="*/ 9799 h 9872"/>
              <a:gd name="connsiteX2" fmla="*/ 144 w 10000"/>
              <a:gd name="connsiteY2" fmla="*/ 6419 h 9872"/>
              <a:gd name="connsiteX3" fmla="*/ 19 w 10000"/>
              <a:gd name="connsiteY3" fmla="*/ 3281 h 9872"/>
              <a:gd name="connsiteX4" fmla="*/ 251 w 10000"/>
              <a:gd name="connsiteY4" fmla="*/ 1222 h 9872"/>
              <a:gd name="connsiteX5" fmla="*/ 701 w 10000"/>
              <a:gd name="connsiteY5" fmla="*/ 192 h 9872"/>
              <a:gd name="connsiteX6" fmla="*/ 1335 w 10000"/>
              <a:gd name="connsiteY6" fmla="*/ 77 h 9872"/>
              <a:gd name="connsiteX7" fmla="*/ 2491 w 10000"/>
              <a:gd name="connsiteY7" fmla="*/ 538 h 9872"/>
              <a:gd name="connsiteX8" fmla="*/ 3759 w 10000"/>
              <a:gd name="connsiteY8" fmla="*/ 77 h 9872"/>
              <a:gd name="connsiteX9" fmla="*/ 4500 w 10000"/>
              <a:gd name="connsiteY9" fmla="*/ 393 h 9872"/>
              <a:gd name="connsiteX10" fmla="*/ 5000 w 10000"/>
              <a:gd name="connsiteY10" fmla="*/ 1475 h 9872"/>
              <a:gd name="connsiteX11" fmla="*/ 5538 w 10000"/>
              <a:gd name="connsiteY11" fmla="*/ 345 h 9872"/>
              <a:gd name="connsiteX12" fmla="*/ 6129 w 10000"/>
              <a:gd name="connsiteY12" fmla="*/ 85 h 9872"/>
              <a:gd name="connsiteX13" fmla="*/ 7501 w 10000"/>
              <a:gd name="connsiteY13" fmla="*/ 715 h 9872"/>
              <a:gd name="connsiteX14" fmla="*/ 8818 w 10000"/>
              <a:gd name="connsiteY14" fmla="*/ 239 h 9872"/>
              <a:gd name="connsiteX15" fmla="*/ 9425 w 10000"/>
              <a:gd name="connsiteY15" fmla="*/ 499 h 9872"/>
              <a:gd name="connsiteX16" fmla="*/ 9767 w 10000"/>
              <a:gd name="connsiteY16" fmla="*/ 1376 h 9872"/>
              <a:gd name="connsiteX17" fmla="*/ 9981 w 10000"/>
              <a:gd name="connsiteY17" fmla="*/ 3328 h 9872"/>
              <a:gd name="connsiteX18" fmla="*/ 9874 w 10000"/>
              <a:gd name="connsiteY18" fmla="*/ 6165 h 9872"/>
              <a:gd name="connsiteX19" fmla="*/ 8880 w 10000"/>
              <a:gd name="connsiteY19" fmla="*/ 9643 h 9872"/>
              <a:gd name="connsiteX20" fmla="*/ 6082 w 10000"/>
              <a:gd name="connsiteY20" fmla="*/ 9641 h 9872"/>
              <a:gd name="connsiteX21" fmla="*/ 5270 w 10000"/>
              <a:gd name="connsiteY21" fmla="*/ 8531 h 9872"/>
              <a:gd name="connsiteX22" fmla="*/ 4935 w 10000"/>
              <a:gd name="connsiteY22" fmla="*/ 6769 h 9872"/>
              <a:gd name="connsiteX23" fmla="*/ 4576 w 10000"/>
              <a:gd name="connsiteY23" fmla="*/ 8049 h 9872"/>
              <a:gd name="connsiteX24" fmla="*/ 3850 w 10000"/>
              <a:gd name="connsiteY24" fmla="*/ 9816 h 9872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270 w 10000"/>
              <a:gd name="connsiteY21" fmla="*/ 8642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30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10046 h 10103"/>
              <a:gd name="connsiteX1" fmla="*/ 1055 w 10000"/>
              <a:gd name="connsiteY1" fmla="*/ 10029 h 10103"/>
              <a:gd name="connsiteX2" fmla="*/ 144 w 10000"/>
              <a:gd name="connsiteY2" fmla="*/ 6605 h 10103"/>
              <a:gd name="connsiteX3" fmla="*/ 19 w 10000"/>
              <a:gd name="connsiteY3" fmla="*/ 3427 h 10103"/>
              <a:gd name="connsiteX4" fmla="*/ 251 w 10000"/>
              <a:gd name="connsiteY4" fmla="*/ 1341 h 10103"/>
              <a:gd name="connsiteX5" fmla="*/ 701 w 10000"/>
              <a:gd name="connsiteY5" fmla="*/ 297 h 10103"/>
              <a:gd name="connsiteX6" fmla="*/ 1335 w 10000"/>
              <a:gd name="connsiteY6" fmla="*/ 181 h 10103"/>
              <a:gd name="connsiteX7" fmla="*/ 2491 w 10000"/>
              <a:gd name="connsiteY7" fmla="*/ 648 h 10103"/>
              <a:gd name="connsiteX8" fmla="*/ 3759 w 10000"/>
              <a:gd name="connsiteY8" fmla="*/ 181 h 10103"/>
              <a:gd name="connsiteX9" fmla="*/ 4500 w 10000"/>
              <a:gd name="connsiteY9" fmla="*/ 501 h 10103"/>
              <a:gd name="connsiteX10" fmla="*/ 4968 w 10000"/>
              <a:gd name="connsiteY10" fmla="*/ 1627 h 10103"/>
              <a:gd name="connsiteX11" fmla="*/ 5430 w 10000"/>
              <a:gd name="connsiteY11" fmla="*/ 422 h 10103"/>
              <a:gd name="connsiteX12" fmla="*/ 6140 w 10000"/>
              <a:gd name="connsiteY12" fmla="*/ 68 h 10103"/>
              <a:gd name="connsiteX13" fmla="*/ 7501 w 10000"/>
              <a:gd name="connsiteY13" fmla="*/ 827 h 10103"/>
              <a:gd name="connsiteX14" fmla="*/ 8818 w 10000"/>
              <a:gd name="connsiteY14" fmla="*/ 345 h 10103"/>
              <a:gd name="connsiteX15" fmla="*/ 9425 w 10000"/>
              <a:gd name="connsiteY15" fmla="*/ 608 h 10103"/>
              <a:gd name="connsiteX16" fmla="*/ 9767 w 10000"/>
              <a:gd name="connsiteY16" fmla="*/ 1497 h 10103"/>
              <a:gd name="connsiteX17" fmla="*/ 9981 w 10000"/>
              <a:gd name="connsiteY17" fmla="*/ 3474 h 10103"/>
              <a:gd name="connsiteX18" fmla="*/ 9874 w 10000"/>
              <a:gd name="connsiteY18" fmla="*/ 6348 h 10103"/>
              <a:gd name="connsiteX19" fmla="*/ 8880 w 10000"/>
              <a:gd name="connsiteY19" fmla="*/ 9871 h 10103"/>
              <a:gd name="connsiteX20" fmla="*/ 6039 w 10000"/>
              <a:gd name="connsiteY20" fmla="*/ 9808 h 10103"/>
              <a:gd name="connsiteX21" fmla="*/ 5378 w 10000"/>
              <a:gd name="connsiteY21" fmla="*/ 8623 h 10103"/>
              <a:gd name="connsiteX22" fmla="*/ 4935 w 10000"/>
              <a:gd name="connsiteY22" fmla="*/ 6960 h 10103"/>
              <a:gd name="connsiteX23" fmla="*/ 4576 w 10000"/>
              <a:gd name="connsiteY23" fmla="*/ 8256 h 10103"/>
              <a:gd name="connsiteX24" fmla="*/ 3850 w 10000"/>
              <a:gd name="connsiteY24" fmla="*/ 10046 h 10103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818 w 10000"/>
              <a:gd name="connsiteY14" fmla="*/ 324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764 w 10000"/>
              <a:gd name="connsiteY14" fmla="*/ 172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gradFill flip="none" rotWithShape="1">
            <a:gsLst>
              <a:gs pos="23000">
                <a:srgbClr val="4472C4">
                  <a:lumMod val="60000"/>
                  <a:lumOff val="40000"/>
                </a:srgbClr>
              </a:gs>
              <a:gs pos="51000">
                <a:srgbClr val="ED7D31">
                  <a:lumMod val="40000"/>
                  <a:lumOff val="60000"/>
                </a:srgbClr>
              </a:gs>
              <a:gs pos="100000">
                <a:srgbClr val="ED7D31">
                  <a:lumMod val="60000"/>
                  <a:lumOff val="40000"/>
                </a:srgbClr>
              </a:gs>
            </a:gsLst>
            <a:lin ang="5400000" scaled="1"/>
            <a:tileRect/>
          </a:gradFill>
          <a:ln w="12700">
            <a:noFill/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33" descr="CAN55LL"/>
          <p:cNvPicPr>
            <a:picLocks noChangeAspect="1" noChangeArrowheads="1"/>
          </p:cNvPicPr>
          <p:nvPr/>
        </p:nvPicPr>
        <p:blipFill>
          <a:blip r:embed="rId5" cstate="print"/>
          <a:srcRect b="8843"/>
          <a:stretch>
            <a:fillRect/>
          </a:stretch>
        </p:blipFill>
        <p:spPr bwMode="auto">
          <a:xfrm rot="10800000">
            <a:off x="4077588" y="2890345"/>
            <a:ext cx="1667356" cy="431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3" descr="CAN55LL"/>
          <p:cNvPicPr>
            <a:picLocks noChangeAspect="1" noChangeArrowheads="1"/>
          </p:cNvPicPr>
          <p:nvPr/>
        </p:nvPicPr>
        <p:blipFill>
          <a:blip r:embed="rId5" cstate="print"/>
          <a:srcRect b="9044"/>
          <a:stretch>
            <a:fillRect/>
          </a:stretch>
        </p:blipFill>
        <p:spPr bwMode="auto">
          <a:xfrm rot="10800000">
            <a:off x="6557910" y="2869325"/>
            <a:ext cx="1667356" cy="430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Freeform 21"/>
          <p:cNvSpPr>
            <a:spLocks/>
          </p:cNvSpPr>
          <p:nvPr/>
        </p:nvSpPr>
        <p:spPr bwMode="auto">
          <a:xfrm>
            <a:off x="3808413" y="2393951"/>
            <a:ext cx="4778375" cy="1663700"/>
          </a:xfrm>
          <a:custGeom>
            <a:avLst/>
            <a:gdLst>
              <a:gd name="connsiteX0" fmla="*/ 2279 w 10000"/>
              <a:gd name="connsiteY0" fmla="*/ 9896 h 10000"/>
              <a:gd name="connsiteX1" fmla="*/ 1164 w 10000"/>
              <a:gd name="connsiteY1" fmla="*/ 9689 h 10000"/>
              <a:gd name="connsiteX2" fmla="*/ 562 w 10000"/>
              <a:gd name="connsiteY2" fmla="*/ 8032 h 10000"/>
              <a:gd name="connsiteX3" fmla="*/ 215 w 10000"/>
              <a:gd name="connsiteY3" fmla="*/ 5952 h 10000"/>
              <a:gd name="connsiteX4" fmla="*/ 33 w 10000"/>
              <a:gd name="connsiteY4" fmla="*/ 2534 h 10000"/>
              <a:gd name="connsiteX5" fmla="*/ 414 w 10000"/>
              <a:gd name="connsiteY5" fmla="*/ 2040 h 10000"/>
              <a:gd name="connsiteX6" fmla="*/ 725 w 10000"/>
              <a:gd name="connsiteY6" fmla="*/ 382 h 10000"/>
              <a:gd name="connsiteX7" fmla="*/ 1347 w 10000"/>
              <a:gd name="connsiteY7" fmla="*/ 8 h 10000"/>
              <a:gd name="connsiteX8" fmla="*/ 2497 w 10000"/>
              <a:gd name="connsiteY8" fmla="*/ 438 h 10000"/>
              <a:gd name="connsiteX9" fmla="*/ 3757 w 10000"/>
              <a:gd name="connsiteY9" fmla="*/ 8 h 10000"/>
              <a:gd name="connsiteX10" fmla="*/ 4430 w 10000"/>
              <a:gd name="connsiteY10" fmla="*/ 382 h 10000"/>
              <a:gd name="connsiteX11" fmla="*/ 4869 w 10000"/>
              <a:gd name="connsiteY11" fmla="*/ 1769 h 10000"/>
              <a:gd name="connsiteX12" fmla="*/ 5090 w 10000"/>
              <a:gd name="connsiteY12" fmla="*/ 1769 h 10000"/>
              <a:gd name="connsiteX13" fmla="*/ 5581 w 10000"/>
              <a:gd name="connsiteY13" fmla="*/ 494 h 10000"/>
              <a:gd name="connsiteX14" fmla="*/ 6183 w 10000"/>
              <a:gd name="connsiteY14" fmla="*/ 167 h 10000"/>
              <a:gd name="connsiteX15" fmla="*/ 7481 w 10000"/>
              <a:gd name="connsiteY15" fmla="*/ 598 h 10000"/>
              <a:gd name="connsiteX16" fmla="*/ 8795 w 10000"/>
              <a:gd name="connsiteY16" fmla="*/ 279 h 10000"/>
              <a:gd name="connsiteX17" fmla="*/ 9381 w 10000"/>
              <a:gd name="connsiteY17" fmla="*/ 757 h 10000"/>
              <a:gd name="connsiteX18" fmla="*/ 9618 w 10000"/>
              <a:gd name="connsiteY18" fmla="*/ 2143 h 10000"/>
              <a:gd name="connsiteX19" fmla="*/ 9965 w 10000"/>
              <a:gd name="connsiteY19" fmla="*/ 2574 h 10000"/>
              <a:gd name="connsiteX20" fmla="*/ 9836 w 10000"/>
              <a:gd name="connsiteY20" fmla="*/ 5562 h 10000"/>
              <a:gd name="connsiteX21" fmla="*/ 9362 w 10000"/>
              <a:gd name="connsiteY21" fmla="*/ 7960 h 10000"/>
              <a:gd name="connsiteX22" fmla="*/ 8612 w 10000"/>
              <a:gd name="connsiteY22" fmla="*/ 9402 h 10000"/>
              <a:gd name="connsiteX23" fmla="*/ 6276 w 10000"/>
              <a:gd name="connsiteY23" fmla="*/ 9562 h 10000"/>
              <a:gd name="connsiteX24" fmla="*/ 5491 w 10000"/>
              <a:gd name="connsiteY24" fmla="*/ 7482 h 10000"/>
              <a:gd name="connsiteX25" fmla="*/ 5125 w 10000"/>
              <a:gd name="connsiteY25" fmla="*/ 5291 h 10000"/>
              <a:gd name="connsiteX26" fmla="*/ 4834 w 10000"/>
              <a:gd name="connsiteY26" fmla="*/ 5347 h 10000"/>
              <a:gd name="connsiteX27" fmla="*/ 4523 w 10000"/>
              <a:gd name="connsiteY27" fmla="*/ 7108 h 10000"/>
              <a:gd name="connsiteX28" fmla="*/ 3869 w 10000"/>
              <a:gd name="connsiteY28" fmla="*/ 9418 h 10000"/>
              <a:gd name="connsiteX29" fmla="*/ 2279 w 10000"/>
              <a:gd name="connsiteY29" fmla="*/ 9896 h 10000"/>
              <a:gd name="connsiteX0" fmla="*/ 3869 w 10000"/>
              <a:gd name="connsiteY0" fmla="*/ 9418 h 9920"/>
              <a:gd name="connsiteX1" fmla="*/ 1164 w 10000"/>
              <a:gd name="connsiteY1" fmla="*/ 9689 h 9920"/>
              <a:gd name="connsiteX2" fmla="*/ 562 w 10000"/>
              <a:gd name="connsiteY2" fmla="*/ 8032 h 9920"/>
              <a:gd name="connsiteX3" fmla="*/ 215 w 10000"/>
              <a:gd name="connsiteY3" fmla="*/ 5952 h 9920"/>
              <a:gd name="connsiteX4" fmla="*/ 33 w 10000"/>
              <a:gd name="connsiteY4" fmla="*/ 2534 h 9920"/>
              <a:gd name="connsiteX5" fmla="*/ 414 w 10000"/>
              <a:gd name="connsiteY5" fmla="*/ 2040 h 9920"/>
              <a:gd name="connsiteX6" fmla="*/ 725 w 10000"/>
              <a:gd name="connsiteY6" fmla="*/ 382 h 9920"/>
              <a:gd name="connsiteX7" fmla="*/ 1347 w 10000"/>
              <a:gd name="connsiteY7" fmla="*/ 8 h 9920"/>
              <a:gd name="connsiteX8" fmla="*/ 2497 w 10000"/>
              <a:gd name="connsiteY8" fmla="*/ 438 h 9920"/>
              <a:gd name="connsiteX9" fmla="*/ 3757 w 10000"/>
              <a:gd name="connsiteY9" fmla="*/ 8 h 9920"/>
              <a:gd name="connsiteX10" fmla="*/ 4430 w 10000"/>
              <a:gd name="connsiteY10" fmla="*/ 382 h 9920"/>
              <a:gd name="connsiteX11" fmla="*/ 4869 w 10000"/>
              <a:gd name="connsiteY11" fmla="*/ 1769 h 9920"/>
              <a:gd name="connsiteX12" fmla="*/ 5090 w 10000"/>
              <a:gd name="connsiteY12" fmla="*/ 1769 h 9920"/>
              <a:gd name="connsiteX13" fmla="*/ 5581 w 10000"/>
              <a:gd name="connsiteY13" fmla="*/ 494 h 9920"/>
              <a:gd name="connsiteX14" fmla="*/ 6183 w 10000"/>
              <a:gd name="connsiteY14" fmla="*/ 167 h 9920"/>
              <a:gd name="connsiteX15" fmla="*/ 7481 w 10000"/>
              <a:gd name="connsiteY15" fmla="*/ 598 h 9920"/>
              <a:gd name="connsiteX16" fmla="*/ 8795 w 10000"/>
              <a:gd name="connsiteY16" fmla="*/ 279 h 9920"/>
              <a:gd name="connsiteX17" fmla="*/ 9381 w 10000"/>
              <a:gd name="connsiteY17" fmla="*/ 757 h 9920"/>
              <a:gd name="connsiteX18" fmla="*/ 9618 w 10000"/>
              <a:gd name="connsiteY18" fmla="*/ 2143 h 9920"/>
              <a:gd name="connsiteX19" fmla="*/ 9965 w 10000"/>
              <a:gd name="connsiteY19" fmla="*/ 2574 h 9920"/>
              <a:gd name="connsiteX20" fmla="*/ 9836 w 10000"/>
              <a:gd name="connsiteY20" fmla="*/ 5562 h 9920"/>
              <a:gd name="connsiteX21" fmla="*/ 9362 w 10000"/>
              <a:gd name="connsiteY21" fmla="*/ 7960 h 9920"/>
              <a:gd name="connsiteX22" fmla="*/ 8612 w 10000"/>
              <a:gd name="connsiteY22" fmla="*/ 9402 h 9920"/>
              <a:gd name="connsiteX23" fmla="*/ 6276 w 10000"/>
              <a:gd name="connsiteY23" fmla="*/ 9562 h 9920"/>
              <a:gd name="connsiteX24" fmla="*/ 5491 w 10000"/>
              <a:gd name="connsiteY24" fmla="*/ 7482 h 9920"/>
              <a:gd name="connsiteX25" fmla="*/ 5125 w 10000"/>
              <a:gd name="connsiteY25" fmla="*/ 5291 h 9920"/>
              <a:gd name="connsiteX26" fmla="*/ 4834 w 10000"/>
              <a:gd name="connsiteY26" fmla="*/ 5347 h 9920"/>
              <a:gd name="connsiteX27" fmla="*/ 4523 w 10000"/>
              <a:gd name="connsiteY27" fmla="*/ 7108 h 9920"/>
              <a:gd name="connsiteX28" fmla="*/ 3869 w 10000"/>
              <a:gd name="connsiteY28" fmla="*/ 9418 h 9920"/>
              <a:gd name="connsiteX0" fmla="*/ 3869 w 10000"/>
              <a:gd name="connsiteY0" fmla="*/ 9494 h 9960"/>
              <a:gd name="connsiteX1" fmla="*/ 1139 w 10000"/>
              <a:gd name="connsiteY1" fmla="*/ 9061 h 9960"/>
              <a:gd name="connsiteX2" fmla="*/ 562 w 10000"/>
              <a:gd name="connsiteY2" fmla="*/ 8097 h 9960"/>
              <a:gd name="connsiteX3" fmla="*/ 215 w 10000"/>
              <a:gd name="connsiteY3" fmla="*/ 6000 h 9960"/>
              <a:gd name="connsiteX4" fmla="*/ 33 w 10000"/>
              <a:gd name="connsiteY4" fmla="*/ 2554 h 9960"/>
              <a:gd name="connsiteX5" fmla="*/ 414 w 10000"/>
              <a:gd name="connsiteY5" fmla="*/ 2056 h 9960"/>
              <a:gd name="connsiteX6" fmla="*/ 725 w 10000"/>
              <a:gd name="connsiteY6" fmla="*/ 385 h 9960"/>
              <a:gd name="connsiteX7" fmla="*/ 1347 w 10000"/>
              <a:gd name="connsiteY7" fmla="*/ 8 h 9960"/>
              <a:gd name="connsiteX8" fmla="*/ 2497 w 10000"/>
              <a:gd name="connsiteY8" fmla="*/ 442 h 9960"/>
              <a:gd name="connsiteX9" fmla="*/ 3757 w 10000"/>
              <a:gd name="connsiteY9" fmla="*/ 8 h 9960"/>
              <a:gd name="connsiteX10" fmla="*/ 4430 w 10000"/>
              <a:gd name="connsiteY10" fmla="*/ 385 h 9960"/>
              <a:gd name="connsiteX11" fmla="*/ 4869 w 10000"/>
              <a:gd name="connsiteY11" fmla="*/ 1783 h 9960"/>
              <a:gd name="connsiteX12" fmla="*/ 5090 w 10000"/>
              <a:gd name="connsiteY12" fmla="*/ 1783 h 9960"/>
              <a:gd name="connsiteX13" fmla="*/ 5581 w 10000"/>
              <a:gd name="connsiteY13" fmla="*/ 498 h 9960"/>
              <a:gd name="connsiteX14" fmla="*/ 6183 w 10000"/>
              <a:gd name="connsiteY14" fmla="*/ 168 h 9960"/>
              <a:gd name="connsiteX15" fmla="*/ 7481 w 10000"/>
              <a:gd name="connsiteY15" fmla="*/ 603 h 9960"/>
              <a:gd name="connsiteX16" fmla="*/ 8795 w 10000"/>
              <a:gd name="connsiteY16" fmla="*/ 281 h 9960"/>
              <a:gd name="connsiteX17" fmla="*/ 9381 w 10000"/>
              <a:gd name="connsiteY17" fmla="*/ 763 h 9960"/>
              <a:gd name="connsiteX18" fmla="*/ 9618 w 10000"/>
              <a:gd name="connsiteY18" fmla="*/ 2160 h 9960"/>
              <a:gd name="connsiteX19" fmla="*/ 9965 w 10000"/>
              <a:gd name="connsiteY19" fmla="*/ 2595 h 9960"/>
              <a:gd name="connsiteX20" fmla="*/ 9836 w 10000"/>
              <a:gd name="connsiteY20" fmla="*/ 5607 h 9960"/>
              <a:gd name="connsiteX21" fmla="*/ 9362 w 10000"/>
              <a:gd name="connsiteY21" fmla="*/ 8024 h 9960"/>
              <a:gd name="connsiteX22" fmla="*/ 8612 w 10000"/>
              <a:gd name="connsiteY22" fmla="*/ 9478 h 9960"/>
              <a:gd name="connsiteX23" fmla="*/ 6276 w 10000"/>
              <a:gd name="connsiteY23" fmla="*/ 9639 h 9960"/>
              <a:gd name="connsiteX24" fmla="*/ 5491 w 10000"/>
              <a:gd name="connsiteY24" fmla="*/ 7542 h 9960"/>
              <a:gd name="connsiteX25" fmla="*/ 5125 w 10000"/>
              <a:gd name="connsiteY25" fmla="*/ 5334 h 9960"/>
              <a:gd name="connsiteX26" fmla="*/ 4834 w 10000"/>
              <a:gd name="connsiteY26" fmla="*/ 5390 h 9960"/>
              <a:gd name="connsiteX27" fmla="*/ 4523 w 10000"/>
              <a:gd name="connsiteY27" fmla="*/ 7165 h 9960"/>
              <a:gd name="connsiteX28" fmla="*/ 3869 w 10000"/>
              <a:gd name="connsiteY28" fmla="*/ 9494 h 996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57 w 10000"/>
              <a:gd name="connsiteY2" fmla="*/ 6313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769 w 10000"/>
              <a:gd name="connsiteY0" fmla="*/ 8850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9 w 10000"/>
              <a:gd name="connsiteY27" fmla="*/ 8850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1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9624"/>
              <a:gd name="connsiteX1" fmla="*/ 906 w 10000"/>
              <a:gd name="connsiteY1" fmla="*/ 9307 h 9624"/>
              <a:gd name="connsiteX2" fmla="*/ 199 w 10000"/>
              <a:gd name="connsiteY2" fmla="*/ 6182 h 9624"/>
              <a:gd name="connsiteX3" fmla="*/ 33 w 10000"/>
              <a:gd name="connsiteY3" fmla="*/ 2564 h 9624"/>
              <a:gd name="connsiteX4" fmla="*/ 414 w 10000"/>
              <a:gd name="connsiteY4" fmla="*/ 2064 h 9624"/>
              <a:gd name="connsiteX5" fmla="*/ 725 w 10000"/>
              <a:gd name="connsiteY5" fmla="*/ 387 h 9624"/>
              <a:gd name="connsiteX6" fmla="*/ 1347 w 10000"/>
              <a:gd name="connsiteY6" fmla="*/ 8 h 9624"/>
              <a:gd name="connsiteX7" fmla="*/ 2497 w 10000"/>
              <a:gd name="connsiteY7" fmla="*/ 444 h 9624"/>
              <a:gd name="connsiteX8" fmla="*/ 3757 w 10000"/>
              <a:gd name="connsiteY8" fmla="*/ 8 h 9624"/>
              <a:gd name="connsiteX9" fmla="*/ 4430 w 10000"/>
              <a:gd name="connsiteY9" fmla="*/ 387 h 9624"/>
              <a:gd name="connsiteX10" fmla="*/ 4869 w 10000"/>
              <a:gd name="connsiteY10" fmla="*/ 1790 h 9624"/>
              <a:gd name="connsiteX11" fmla="*/ 5090 w 10000"/>
              <a:gd name="connsiteY11" fmla="*/ 1790 h 9624"/>
              <a:gd name="connsiteX12" fmla="*/ 5581 w 10000"/>
              <a:gd name="connsiteY12" fmla="*/ 500 h 9624"/>
              <a:gd name="connsiteX13" fmla="*/ 6183 w 10000"/>
              <a:gd name="connsiteY13" fmla="*/ 169 h 9624"/>
              <a:gd name="connsiteX14" fmla="*/ 7481 w 10000"/>
              <a:gd name="connsiteY14" fmla="*/ 605 h 9624"/>
              <a:gd name="connsiteX15" fmla="*/ 8795 w 10000"/>
              <a:gd name="connsiteY15" fmla="*/ 282 h 9624"/>
              <a:gd name="connsiteX16" fmla="*/ 9381 w 10000"/>
              <a:gd name="connsiteY16" fmla="*/ 766 h 9624"/>
              <a:gd name="connsiteX17" fmla="*/ 9618 w 10000"/>
              <a:gd name="connsiteY17" fmla="*/ 2169 h 9624"/>
              <a:gd name="connsiteX18" fmla="*/ 9965 w 10000"/>
              <a:gd name="connsiteY18" fmla="*/ 2605 h 9624"/>
              <a:gd name="connsiteX19" fmla="*/ 9836 w 10000"/>
              <a:gd name="connsiteY19" fmla="*/ 5630 h 9624"/>
              <a:gd name="connsiteX20" fmla="*/ 9362 w 10000"/>
              <a:gd name="connsiteY20" fmla="*/ 8056 h 9624"/>
              <a:gd name="connsiteX21" fmla="*/ 8612 w 10000"/>
              <a:gd name="connsiteY21" fmla="*/ 9516 h 9624"/>
              <a:gd name="connsiteX22" fmla="*/ 6293 w 10000"/>
              <a:gd name="connsiteY22" fmla="*/ 8707 h 9624"/>
              <a:gd name="connsiteX23" fmla="*/ 5499 w 10000"/>
              <a:gd name="connsiteY23" fmla="*/ 7546 h 9624"/>
              <a:gd name="connsiteX24" fmla="*/ 5092 w 10000"/>
              <a:gd name="connsiteY24" fmla="*/ 5407 h 9624"/>
              <a:gd name="connsiteX25" fmla="*/ 4842 w 10000"/>
              <a:gd name="connsiteY25" fmla="*/ 4966 h 9624"/>
              <a:gd name="connsiteX26" fmla="*/ 4440 w 10000"/>
              <a:gd name="connsiteY26" fmla="*/ 7116 h 9624"/>
              <a:gd name="connsiteX27" fmla="*/ 3769 w 10000"/>
              <a:gd name="connsiteY27" fmla="*/ 9349 h 9624"/>
              <a:gd name="connsiteX0" fmla="*/ 3769 w 10000"/>
              <a:gd name="connsiteY0" fmla="*/ 9714 h 10073"/>
              <a:gd name="connsiteX1" fmla="*/ 906 w 10000"/>
              <a:gd name="connsiteY1" fmla="*/ 9671 h 10073"/>
              <a:gd name="connsiteX2" fmla="*/ 199 w 10000"/>
              <a:gd name="connsiteY2" fmla="*/ 6424 h 10073"/>
              <a:gd name="connsiteX3" fmla="*/ 33 w 10000"/>
              <a:gd name="connsiteY3" fmla="*/ 2664 h 10073"/>
              <a:gd name="connsiteX4" fmla="*/ 414 w 10000"/>
              <a:gd name="connsiteY4" fmla="*/ 2145 h 10073"/>
              <a:gd name="connsiteX5" fmla="*/ 725 w 10000"/>
              <a:gd name="connsiteY5" fmla="*/ 402 h 10073"/>
              <a:gd name="connsiteX6" fmla="*/ 1347 w 10000"/>
              <a:gd name="connsiteY6" fmla="*/ 8 h 10073"/>
              <a:gd name="connsiteX7" fmla="*/ 2497 w 10000"/>
              <a:gd name="connsiteY7" fmla="*/ 461 h 10073"/>
              <a:gd name="connsiteX8" fmla="*/ 3757 w 10000"/>
              <a:gd name="connsiteY8" fmla="*/ 8 h 10073"/>
              <a:gd name="connsiteX9" fmla="*/ 4430 w 10000"/>
              <a:gd name="connsiteY9" fmla="*/ 402 h 10073"/>
              <a:gd name="connsiteX10" fmla="*/ 4869 w 10000"/>
              <a:gd name="connsiteY10" fmla="*/ 1860 h 10073"/>
              <a:gd name="connsiteX11" fmla="*/ 5090 w 10000"/>
              <a:gd name="connsiteY11" fmla="*/ 1860 h 10073"/>
              <a:gd name="connsiteX12" fmla="*/ 5581 w 10000"/>
              <a:gd name="connsiteY12" fmla="*/ 520 h 10073"/>
              <a:gd name="connsiteX13" fmla="*/ 6183 w 10000"/>
              <a:gd name="connsiteY13" fmla="*/ 176 h 10073"/>
              <a:gd name="connsiteX14" fmla="*/ 7481 w 10000"/>
              <a:gd name="connsiteY14" fmla="*/ 629 h 10073"/>
              <a:gd name="connsiteX15" fmla="*/ 8795 w 10000"/>
              <a:gd name="connsiteY15" fmla="*/ 293 h 10073"/>
              <a:gd name="connsiteX16" fmla="*/ 9381 w 10000"/>
              <a:gd name="connsiteY16" fmla="*/ 796 h 10073"/>
              <a:gd name="connsiteX17" fmla="*/ 9618 w 10000"/>
              <a:gd name="connsiteY17" fmla="*/ 2254 h 10073"/>
              <a:gd name="connsiteX18" fmla="*/ 9965 w 10000"/>
              <a:gd name="connsiteY18" fmla="*/ 2707 h 10073"/>
              <a:gd name="connsiteX19" fmla="*/ 9836 w 10000"/>
              <a:gd name="connsiteY19" fmla="*/ 5850 h 10073"/>
              <a:gd name="connsiteX20" fmla="*/ 9362 w 10000"/>
              <a:gd name="connsiteY20" fmla="*/ 8371 h 10073"/>
              <a:gd name="connsiteX21" fmla="*/ 8612 w 10000"/>
              <a:gd name="connsiteY21" fmla="*/ 9888 h 10073"/>
              <a:gd name="connsiteX22" fmla="*/ 6034 w 10000"/>
              <a:gd name="connsiteY22" fmla="*/ 9483 h 10073"/>
              <a:gd name="connsiteX23" fmla="*/ 5499 w 10000"/>
              <a:gd name="connsiteY23" fmla="*/ 7841 h 10073"/>
              <a:gd name="connsiteX24" fmla="*/ 5092 w 10000"/>
              <a:gd name="connsiteY24" fmla="*/ 5618 h 10073"/>
              <a:gd name="connsiteX25" fmla="*/ 4842 w 10000"/>
              <a:gd name="connsiteY25" fmla="*/ 5160 h 10073"/>
              <a:gd name="connsiteX26" fmla="*/ 4440 w 10000"/>
              <a:gd name="connsiteY26" fmla="*/ 7394 h 10073"/>
              <a:gd name="connsiteX27" fmla="*/ 3769 w 10000"/>
              <a:gd name="connsiteY27" fmla="*/ 9714 h 10073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9753"/>
              <a:gd name="connsiteX1" fmla="*/ 906 w 10000"/>
              <a:gd name="connsiteY1" fmla="*/ 9671 h 9753"/>
              <a:gd name="connsiteX2" fmla="*/ 199 w 10000"/>
              <a:gd name="connsiteY2" fmla="*/ 6424 h 9753"/>
              <a:gd name="connsiteX3" fmla="*/ 33 w 10000"/>
              <a:gd name="connsiteY3" fmla="*/ 2664 h 9753"/>
              <a:gd name="connsiteX4" fmla="*/ 414 w 10000"/>
              <a:gd name="connsiteY4" fmla="*/ 2145 h 9753"/>
              <a:gd name="connsiteX5" fmla="*/ 725 w 10000"/>
              <a:gd name="connsiteY5" fmla="*/ 402 h 9753"/>
              <a:gd name="connsiteX6" fmla="*/ 1347 w 10000"/>
              <a:gd name="connsiteY6" fmla="*/ 8 h 9753"/>
              <a:gd name="connsiteX7" fmla="*/ 2497 w 10000"/>
              <a:gd name="connsiteY7" fmla="*/ 461 h 9753"/>
              <a:gd name="connsiteX8" fmla="*/ 3757 w 10000"/>
              <a:gd name="connsiteY8" fmla="*/ 8 h 9753"/>
              <a:gd name="connsiteX9" fmla="*/ 4430 w 10000"/>
              <a:gd name="connsiteY9" fmla="*/ 402 h 9753"/>
              <a:gd name="connsiteX10" fmla="*/ 4869 w 10000"/>
              <a:gd name="connsiteY10" fmla="*/ 1860 h 9753"/>
              <a:gd name="connsiteX11" fmla="*/ 5090 w 10000"/>
              <a:gd name="connsiteY11" fmla="*/ 1860 h 9753"/>
              <a:gd name="connsiteX12" fmla="*/ 5581 w 10000"/>
              <a:gd name="connsiteY12" fmla="*/ 520 h 9753"/>
              <a:gd name="connsiteX13" fmla="*/ 6183 w 10000"/>
              <a:gd name="connsiteY13" fmla="*/ 176 h 9753"/>
              <a:gd name="connsiteX14" fmla="*/ 7481 w 10000"/>
              <a:gd name="connsiteY14" fmla="*/ 629 h 9753"/>
              <a:gd name="connsiteX15" fmla="*/ 8795 w 10000"/>
              <a:gd name="connsiteY15" fmla="*/ 293 h 9753"/>
              <a:gd name="connsiteX16" fmla="*/ 9381 w 10000"/>
              <a:gd name="connsiteY16" fmla="*/ 796 h 9753"/>
              <a:gd name="connsiteX17" fmla="*/ 9618 w 10000"/>
              <a:gd name="connsiteY17" fmla="*/ 2254 h 9753"/>
              <a:gd name="connsiteX18" fmla="*/ 9965 w 10000"/>
              <a:gd name="connsiteY18" fmla="*/ 2707 h 9753"/>
              <a:gd name="connsiteX19" fmla="*/ 9836 w 10000"/>
              <a:gd name="connsiteY19" fmla="*/ 5850 h 9753"/>
              <a:gd name="connsiteX20" fmla="*/ 9362 w 10000"/>
              <a:gd name="connsiteY20" fmla="*/ 8371 h 9753"/>
              <a:gd name="connsiteX21" fmla="*/ 8637 w 10000"/>
              <a:gd name="connsiteY21" fmla="*/ 9343 h 9753"/>
              <a:gd name="connsiteX22" fmla="*/ 6059 w 10000"/>
              <a:gd name="connsiteY22" fmla="*/ 9428 h 9753"/>
              <a:gd name="connsiteX23" fmla="*/ 5499 w 10000"/>
              <a:gd name="connsiteY23" fmla="*/ 7841 h 9753"/>
              <a:gd name="connsiteX24" fmla="*/ 5092 w 10000"/>
              <a:gd name="connsiteY24" fmla="*/ 5618 h 9753"/>
              <a:gd name="connsiteX25" fmla="*/ 4842 w 10000"/>
              <a:gd name="connsiteY25" fmla="*/ 5160 h 9753"/>
              <a:gd name="connsiteX26" fmla="*/ 4440 w 10000"/>
              <a:gd name="connsiteY26" fmla="*/ 7394 h 9753"/>
              <a:gd name="connsiteX27" fmla="*/ 3769 w 10000"/>
              <a:gd name="connsiteY27" fmla="*/ 9714 h 9753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514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42 w 9948"/>
              <a:gd name="connsiteY0" fmla="*/ 9953 h 9971"/>
              <a:gd name="connsiteX1" fmla="*/ 879 w 9948"/>
              <a:gd name="connsiteY1" fmla="*/ 9909 h 9971"/>
              <a:gd name="connsiteX2" fmla="*/ 172 w 9948"/>
              <a:gd name="connsiteY2" fmla="*/ 6580 h 9971"/>
              <a:gd name="connsiteX3" fmla="*/ 6 w 9948"/>
              <a:gd name="connsiteY3" fmla="*/ 2724 h 9971"/>
              <a:gd name="connsiteX4" fmla="*/ 387 w 9948"/>
              <a:gd name="connsiteY4" fmla="*/ 2192 h 9971"/>
              <a:gd name="connsiteX5" fmla="*/ 698 w 9948"/>
              <a:gd name="connsiteY5" fmla="*/ 405 h 9971"/>
              <a:gd name="connsiteX6" fmla="*/ 1320 w 9948"/>
              <a:gd name="connsiteY6" fmla="*/ 1 h 9971"/>
              <a:gd name="connsiteX7" fmla="*/ 2470 w 9948"/>
              <a:gd name="connsiteY7" fmla="*/ 466 h 9971"/>
              <a:gd name="connsiteX8" fmla="*/ 3730 w 9948"/>
              <a:gd name="connsiteY8" fmla="*/ 1 h 9971"/>
              <a:gd name="connsiteX9" fmla="*/ 4403 w 9948"/>
              <a:gd name="connsiteY9" fmla="*/ 405 h 9971"/>
              <a:gd name="connsiteX10" fmla="*/ 4842 w 9948"/>
              <a:gd name="connsiteY10" fmla="*/ 1900 h 9971"/>
              <a:gd name="connsiteX11" fmla="*/ 5063 w 9948"/>
              <a:gd name="connsiteY11" fmla="*/ 1900 h 9971"/>
              <a:gd name="connsiteX12" fmla="*/ 5554 w 9948"/>
              <a:gd name="connsiteY12" fmla="*/ 526 h 9971"/>
              <a:gd name="connsiteX13" fmla="*/ 6156 w 9948"/>
              <a:gd name="connsiteY13" fmla="*/ 173 h 9971"/>
              <a:gd name="connsiteX14" fmla="*/ 7454 w 9948"/>
              <a:gd name="connsiteY14" fmla="*/ 638 h 9971"/>
              <a:gd name="connsiteX15" fmla="*/ 8768 w 9948"/>
              <a:gd name="connsiteY15" fmla="*/ 293 h 9971"/>
              <a:gd name="connsiteX16" fmla="*/ 9354 w 9948"/>
              <a:gd name="connsiteY16" fmla="*/ 809 h 9971"/>
              <a:gd name="connsiteX17" fmla="*/ 9591 w 9948"/>
              <a:gd name="connsiteY17" fmla="*/ 2304 h 9971"/>
              <a:gd name="connsiteX18" fmla="*/ 9938 w 9948"/>
              <a:gd name="connsiteY18" fmla="*/ 2769 h 9971"/>
              <a:gd name="connsiteX19" fmla="*/ 9792 w 9948"/>
              <a:gd name="connsiteY19" fmla="*/ 5767 h 9971"/>
              <a:gd name="connsiteX20" fmla="*/ 8935 w 9948"/>
              <a:gd name="connsiteY20" fmla="*/ 9741 h 9971"/>
              <a:gd name="connsiteX21" fmla="*/ 6032 w 9948"/>
              <a:gd name="connsiteY21" fmla="*/ 9660 h 9971"/>
              <a:gd name="connsiteX22" fmla="*/ 5472 w 9948"/>
              <a:gd name="connsiteY22" fmla="*/ 8033 h 9971"/>
              <a:gd name="connsiteX23" fmla="*/ 5007 w 9948"/>
              <a:gd name="connsiteY23" fmla="*/ 5585 h 9971"/>
              <a:gd name="connsiteX24" fmla="*/ 4731 w 9948"/>
              <a:gd name="connsiteY24" fmla="*/ 5619 h 9971"/>
              <a:gd name="connsiteX25" fmla="*/ 4451 w 9948"/>
              <a:gd name="connsiteY25" fmla="*/ 8004 h 9971"/>
              <a:gd name="connsiteX26" fmla="*/ 3742 w 9948"/>
              <a:gd name="connsiteY26" fmla="*/ 9953 h 9971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756 w 10000"/>
              <a:gd name="connsiteY24" fmla="*/ 563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4987 w 10000"/>
              <a:gd name="connsiteY23" fmla="*/ 6667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3762" y="9982"/>
                </a:moveTo>
                <a:cubicBezTo>
                  <a:pt x="3114" y="10022"/>
                  <a:pt x="1454" y="9991"/>
                  <a:pt x="884" y="9938"/>
                </a:cubicBezTo>
                <a:cubicBezTo>
                  <a:pt x="607" y="9088"/>
                  <a:pt x="404" y="8145"/>
                  <a:pt x="173" y="6599"/>
                </a:cubicBezTo>
                <a:cubicBezTo>
                  <a:pt x="85" y="5607"/>
                  <a:pt x="-27" y="3440"/>
                  <a:pt x="6" y="2732"/>
                </a:cubicBezTo>
                <a:cubicBezTo>
                  <a:pt x="38" y="2026"/>
                  <a:pt x="274" y="2587"/>
                  <a:pt x="389" y="2198"/>
                </a:cubicBezTo>
                <a:cubicBezTo>
                  <a:pt x="505" y="1811"/>
                  <a:pt x="546" y="768"/>
                  <a:pt x="702" y="406"/>
                </a:cubicBezTo>
                <a:cubicBezTo>
                  <a:pt x="858" y="44"/>
                  <a:pt x="1030" y="-7"/>
                  <a:pt x="1327" y="1"/>
                </a:cubicBezTo>
                <a:cubicBezTo>
                  <a:pt x="1622" y="10"/>
                  <a:pt x="2081" y="467"/>
                  <a:pt x="2483" y="467"/>
                </a:cubicBezTo>
                <a:cubicBezTo>
                  <a:pt x="2886" y="467"/>
                  <a:pt x="3426" y="10"/>
                  <a:pt x="3749" y="1"/>
                </a:cubicBezTo>
                <a:cubicBezTo>
                  <a:pt x="4073" y="-7"/>
                  <a:pt x="4240" y="87"/>
                  <a:pt x="4426" y="406"/>
                </a:cubicBezTo>
                <a:cubicBezTo>
                  <a:pt x="4613" y="725"/>
                  <a:pt x="4758" y="1656"/>
                  <a:pt x="4867" y="1906"/>
                </a:cubicBezTo>
                <a:cubicBezTo>
                  <a:pt x="4977" y="2155"/>
                  <a:pt x="4972" y="2138"/>
                  <a:pt x="5089" y="1906"/>
                </a:cubicBezTo>
                <a:cubicBezTo>
                  <a:pt x="5207" y="1673"/>
                  <a:pt x="5399" y="819"/>
                  <a:pt x="5583" y="528"/>
                </a:cubicBezTo>
                <a:cubicBezTo>
                  <a:pt x="5766" y="235"/>
                  <a:pt x="5871" y="156"/>
                  <a:pt x="6188" y="174"/>
                </a:cubicBezTo>
                <a:cubicBezTo>
                  <a:pt x="6506" y="191"/>
                  <a:pt x="7055" y="622"/>
                  <a:pt x="7493" y="640"/>
                </a:cubicBezTo>
                <a:cubicBezTo>
                  <a:pt x="7931" y="656"/>
                  <a:pt x="8496" y="269"/>
                  <a:pt x="8814" y="294"/>
                </a:cubicBezTo>
                <a:cubicBezTo>
                  <a:pt x="9131" y="320"/>
                  <a:pt x="9266" y="476"/>
                  <a:pt x="9403" y="811"/>
                </a:cubicBezTo>
                <a:cubicBezTo>
                  <a:pt x="9540" y="1147"/>
                  <a:pt x="9543" y="1984"/>
                  <a:pt x="9641" y="2311"/>
                </a:cubicBezTo>
                <a:cubicBezTo>
                  <a:pt x="9740" y="2639"/>
                  <a:pt x="9954" y="2163"/>
                  <a:pt x="9990" y="2777"/>
                </a:cubicBezTo>
                <a:cubicBezTo>
                  <a:pt x="10025" y="3388"/>
                  <a:pt x="9970" y="4697"/>
                  <a:pt x="9843" y="5784"/>
                </a:cubicBezTo>
                <a:cubicBezTo>
                  <a:pt x="9683" y="7118"/>
                  <a:pt x="9473" y="8596"/>
                  <a:pt x="8982" y="9769"/>
                </a:cubicBezTo>
                <a:cubicBezTo>
                  <a:pt x="8371" y="9809"/>
                  <a:pt x="6610" y="9814"/>
                  <a:pt x="6064" y="9688"/>
                </a:cubicBezTo>
                <a:cubicBezTo>
                  <a:pt x="5697" y="9011"/>
                  <a:pt x="5581" y="8788"/>
                  <a:pt x="5402" y="8285"/>
                </a:cubicBezTo>
                <a:cubicBezTo>
                  <a:pt x="5223" y="7782"/>
                  <a:pt x="5079" y="7299"/>
                  <a:pt x="4987" y="6667"/>
                </a:cubicBezTo>
                <a:cubicBezTo>
                  <a:pt x="4904" y="6232"/>
                  <a:pt x="4891" y="6185"/>
                  <a:pt x="4855" y="6345"/>
                </a:cubicBezTo>
                <a:cubicBezTo>
                  <a:pt x="4765" y="6912"/>
                  <a:pt x="4692" y="7128"/>
                  <a:pt x="4474" y="8027"/>
                </a:cubicBezTo>
                <a:cubicBezTo>
                  <a:pt x="4265" y="8859"/>
                  <a:pt x="4185" y="9169"/>
                  <a:pt x="3762" y="9982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12700" cmpd="sng">
            <a:noFill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굴림" pitchFamily="50" charset="-127"/>
            </a:endParaRPr>
          </a:p>
        </p:txBody>
      </p:sp>
      <p:pic>
        <p:nvPicPr>
          <p:cNvPr id="31" name="Picture 27" descr="CBC55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/>
          <a:stretch>
            <a:fillRect/>
          </a:stretch>
        </p:blipFill>
        <p:spPr bwMode="auto">
          <a:xfrm>
            <a:off x="4146550" y="2859088"/>
            <a:ext cx="16335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7" descr="CBC55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58"/>
          <a:stretch>
            <a:fillRect/>
          </a:stretch>
        </p:blipFill>
        <p:spPr bwMode="auto">
          <a:xfrm>
            <a:off x="6626225" y="2868613"/>
            <a:ext cx="1635125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91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023"/>
            <a:ext cx="9144000" cy="5740399"/>
          </a:xfrm>
          <a:prstGeom prst="rect">
            <a:avLst/>
          </a:prstGeom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Before delivery of final prosthesis</a:t>
            </a:r>
            <a:endParaRPr kumimoji="0" lang="en-US" altLang="ko-KR" dirty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21" name="Picture 29" descr="cab5525l"/>
          <p:cNvPicPr>
            <a:picLocks noChangeAspect="1" noChangeArrowheads="1"/>
          </p:cNvPicPr>
          <p:nvPr/>
        </p:nvPicPr>
        <p:blipFill>
          <a:blip r:embed="rId3" cstate="print"/>
          <a:srcRect l="14070" t="12543" r="13568"/>
          <a:stretch>
            <a:fillRect/>
          </a:stretch>
        </p:blipFill>
        <p:spPr bwMode="auto">
          <a:xfrm>
            <a:off x="4188761" y="2894485"/>
            <a:ext cx="1474812" cy="345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9" descr="cab5525l"/>
          <p:cNvPicPr>
            <a:picLocks noChangeAspect="1" noChangeArrowheads="1"/>
          </p:cNvPicPr>
          <p:nvPr/>
        </p:nvPicPr>
        <p:blipFill>
          <a:blip r:embed="rId3" cstate="print"/>
          <a:srcRect l="14070" t="12543" r="13568"/>
          <a:stretch>
            <a:fillRect/>
          </a:stretch>
        </p:blipFill>
        <p:spPr bwMode="auto">
          <a:xfrm>
            <a:off x="6684968" y="2873465"/>
            <a:ext cx="1474812" cy="345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68721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03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023"/>
            <a:ext cx="9144000" cy="5740399"/>
          </a:xfrm>
          <a:prstGeom prst="rect">
            <a:avLst/>
          </a:prstGeom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Delivery of final </a:t>
            </a: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prosthesis</a:t>
            </a:r>
            <a:endParaRPr kumimoji="0" lang="en-US" altLang="ko-KR" dirty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21" name="Picture 29" descr="cab5525l"/>
          <p:cNvPicPr>
            <a:picLocks noChangeAspect="1" noChangeArrowheads="1"/>
          </p:cNvPicPr>
          <p:nvPr/>
        </p:nvPicPr>
        <p:blipFill>
          <a:blip r:embed="rId3" cstate="print"/>
          <a:srcRect l="14070" t="12543" r="13568"/>
          <a:stretch>
            <a:fillRect/>
          </a:stretch>
        </p:blipFill>
        <p:spPr bwMode="auto">
          <a:xfrm>
            <a:off x="4188761" y="2894485"/>
            <a:ext cx="1474812" cy="345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9" descr="cab5525l"/>
          <p:cNvPicPr>
            <a:picLocks noChangeAspect="1" noChangeArrowheads="1"/>
          </p:cNvPicPr>
          <p:nvPr/>
        </p:nvPicPr>
        <p:blipFill>
          <a:blip r:embed="rId3" cstate="print"/>
          <a:srcRect l="14070" t="12543" r="13568"/>
          <a:stretch>
            <a:fillRect/>
          </a:stretch>
        </p:blipFill>
        <p:spPr bwMode="auto">
          <a:xfrm>
            <a:off x="6684968" y="2873465"/>
            <a:ext cx="1474812" cy="345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6441" y="2133720"/>
            <a:ext cx="5118097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68721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4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5" descr="SuperLine 마크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5589588"/>
            <a:ext cx="7953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부제목 4"/>
          <p:cNvSpPr>
            <a:spLocks noGrp="1"/>
          </p:cNvSpPr>
          <p:nvPr>
            <p:ph type="subTitle" idx="1"/>
          </p:nvPr>
        </p:nvSpPr>
        <p:spPr>
          <a:xfrm>
            <a:off x="0" y="3940175"/>
            <a:ext cx="9144000" cy="1362075"/>
          </a:xfrm>
        </p:spPr>
        <p:txBody>
          <a:bodyPr/>
          <a:lstStyle/>
          <a:p>
            <a:r>
              <a:rPr lang="en-US" altLang="ko-KR" sz="2000" dirty="0" smtClean="0">
                <a:solidFill>
                  <a:schemeClr val="bg1"/>
                </a:solidFill>
                <a:latin typeface="DIN" pitchFamily="2" charset="0"/>
              </a:rPr>
              <a:t>Screw abutment – PFM/PFG multi units</a:t>
            </a:r>
          </a:p>
        </p:txBody>
      </p:sp>
      <p:sp>
        <p:nvSpPr>
          <p:cNvPr id="5" name="제목 3"/>
          <p:cNvSpPr txBox="1">
            <a:spLocks/>
          </p:cNvSpPr>
          <p:nvPr/>
        </p:nvSpPr>
        <p:spPr>
          <a:xfrm>
            <a:off x="0" y="1981200"/>
            <a:ext cx="9144000" cy="7874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ko-KR" sz="3600" dirty="0">
                <a:solidFill>
                  <a:schemeClr val="bg1"/>
                </a:solidFill>
                <a:latin typeface="DIN" pitchFamily="2" charset="0"/>
                <a:ea typeface="KaiTi" pitchFamily="49" charset="-122"/>
              </a:rPr>
              <a:t>Abutment level </a:t>
            </a:r>
            <a:r>
              <a:rPr lang="en-US" altLang="ko-KR" sz="3600" dirty="0" smtClean="0">
                <a:solidFill>
                  <a:schemeClr val="bg1"/>
                </a:solidFill>
                <a:latin typeface="DIN" pitchFamily="2" charset="0"/>
                <a:ea typeface="KaiTi" pitchFamily="49" charset="-122"/>
              </a:rPr>
              <a:t>impression</a:t>
            </a:r>
            <a:r>
              <a:rPr lang="en-US" altLang="ko-KR" sz="3600" b="1" dirty="0">
                <a:solidFill>
                  <a:schemeClr val="bg1"/>
                </a:solidFill>
                <a:latin typeface="DIN" pitchFamily="2" charset="0"/>
                <a:ea typeface="KaiTi" pitchFamily="49" charset="-122"/>
              </a:rPr>
              <a:t> Ⅱ</a:t>
            </a:r>
            <a:endParaRPr lang="ko-KR" altLang="en-US" sz="3600" dirty="0" smtClean="0">
              <a:solidFill>
                <a:schemeClr val="bg1"/>
              </a:solidFill>
              <a:latin typeface="DIN" pitchFamily="2" charset="0"/>
              <a:ea typeface="KaiT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3825018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pic>
        <p:nvPicPr>
          <p:cNvPr id="11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2830" y="4402597"/>
            <a:ext cx="1129496" cy="2015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" name="Picture 2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226" y="4395719"/>
            <a:ext cx="1129496" cy="2013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" name="Picture 24" descr="SDH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4765" y="415366"/>
            <a:ext cx="1549834" cy="465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5" descr="SDH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8019" y="423963"/>
            <a:ext cx="1549834" cy="465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Screw abutment with delivery holder</a:t>
            </a:r>
          </a:p>
        </p:txBody>
      </p:sp>
    </p:spTree>
    <p:extLst>
      <p:ext uri="{BB962C8B-B14F-4D97-AF65-F5344CB8AC3E}">
        <p14:creationId xmlns:p14="http://schemas.microsoft.com/office/powerpoint/2010/main" val="23610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023"/>
            <a:ext cx="9144000" cy="5740399"/>
          </a:xfrm>
          <a:prstGeom prst="rect">
            <a:avLst/>
          </a:prstGeom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130" y="3953805"/>
            <a:ext cx="1793639" cy="253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4523" y="3953805"/>
            <a:ext cx="1793639" cy="253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ea typeface="맑은 고딕" pitchFamily="50" charset="-127"/>
                <a:sym typeface="Arial" charset="0"/>
              </a:rPr>
              <a:t>Remove Cover screw</a:t>
            </a:r>
            <a:endParaRPr kumimoji="0" lang="en-US" altLang="ko-KR" dirty="0">
              <a:solidFill>
                <a:schemeClr val="bg1"/>
              </a:solidFill>
              <a:ea typeface="맑은 고딕" pitchFamily="50" charset="-127"/>
              <a:sym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46687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43"/>
          <a:stretch/>
        </p:blipFill>
        <p:spPr>
          <a:xfrm>
            <a:off x="0" y="2182023"/>
            <a:ext cx="9144000" cy="4675977"/>
          </a:xfrm>
          <a:prstGeom prst="rect">
            <a:avLst/>
          </a:prstGeom>
        </p:spPr>
      </p:pic>
      <p:sp>
        <p:nvSpPr>
          <p:cNvPr id="15" name="자유형 14"/>
          <p:cNvSpPr/>
          <p:nvPr/>
        </p:nvSpPr>
        <p:spPr>
          <a:xfrm>
            <a:off x="6697387" y="3920187"/>
            <a:ext cx="1401409" cy="635835"/>
          </a:xfrm>
          <a:custGeom>
            <a:avLst/>
            <a:gdLst>
              <a:gd name="connsiteX0" fmla="*/ 48668 w 1466808"/>
              <a:gd name="connsiteY0" fmla="*/ 1129 h 672252"/>
              <a:gd name="connsiteX1" fmla="*/ 58395 w 1466808"/>
              <a:gd name="connsiteY1" fmla="*/ 220001 h 672252"/>
              <a:gd name="connsiteX2" fmla="*/ 87578 w 1466808"/>
              <a:gd name="connsiteY2" fmla="*/ 341597 h 672252"/>
              <a:gd name="connsiteX3" fmla="*/ 306451 w 1466808"/>
              <a:gd name="connsiteY3" fmla="*/ 643154 h 672252"/>
              <a:gd name="connsiteX4" fmla="*/ 350225 w 1466808"/>
              <a:gd name="connsiteY4" fmla="*/ 662610 h 672252"/>
              <a:gd name="connsiteX5" fmla="*/ 1181940 w 1466808"/>
              <a:gd name="connsiteY5" fmla="*/ 662610 h 672252"/>
              <a:gd name="connsiteX6" fmla="*/ 1196531 w 1466808"/>
              <a:gd name="connsiteY6" fmla="*/ 638291 h 672252"/>
              <a:gd name="connsiteX7" fmla="*/ 1395948 w 1466808"/>
              <a:gd name="connsiteY7" fmla="*/ 370780 h 672252"/>
              <a:gd name="connsiteX8" fmla="*/ 1425131 w 1466808"/>
              <a:gd name="connsiteY8" fmla="*/ 268639 h 672252"/>
              <a:gd name="connsiteX9" fmla="*/ 1449451 w 1466808"/>
              <a:gd name="connsiteY9" fmla="*/ 35176 h 672252"/>
              <a:gd name="connsiteX10" fmla="*/ 1143029 w 1466808"/>
              <a:gd name="connsiteY10" fmla="*/ 93542 h 672252"/>
              <a:gd name="connsiteX11" fmla="*/ 729604 w 1466808"/>
              <a:gd name="connsiteY11" fmla="*/ 132452 h 672252"/>
              <a:gd name="connsiteX12" fmla="*/ 48668 w 1466808"/>
              <a:gd name="connsiteY12" fmla="*/ 1129 h 672252"/>
              <a:gd name="connsiteX0" fmla="*/ 48668 w 1472192"/>
              <a:gd name="connsiteY0" fmla="*/ 1129 h 672252"/>
              <a:gd name="connsiteX1" fmla="*/ 58395 w 1472192"/>
              <a:gd name="connsiteY1" fmla="*/ 220001 h 672252"/>
              <a:gd name="connsiteX2" fmla="*/ 87578 w 1472192"/>
              <a:gd name="connsiteY2" fmla="*/ 341597 h 672252"/>
              <a:gd name="connsiteX3" fmla="*/ 306451 w 1472192"/>
              <a:gd name="connsiteY3" fmla="*/ 643154 h 672252"/>
              <a:gd name="connsiteX4" fmla="*/ 350225 w 1472192"/>
              <a:gd name="connsiteY4" fmla="*/ 662610 h 672252"/>
              <a:gd name="connsiteX5" fmla="*/ 1181940 w 1472192"/>
              <a:gd name="connsiteY5" fmla="*/ 662610 h 672252"/>
              <a:gd name="connsiteX6" fmla="*/ 1196531 w 1472192"/>
              <a:gd name="connsiteY6" fmla="*/ 638291 h 672252"/>
              <a:gd name="connsiteX7" fmla="*/ 1395948 w 1472192"/>
              <a:gd name="connsiteY7" fmla="*/ 370780 h 672252"/>
              <a:gd name="connsiteX8" fmla="*/ 1443630 w 1472192"/>
              <a:gd name="connsiteY8" fmla="*/ 252783 h 672252"/>
              <a:gd name="connsiteX9" fmla="*/ 1449451 w 1472192"/>
              <a:gd name="connsiteY9" fmla="*/ 35176 h 672252"/>
              <a:gd name="connsiteX10" fmla="*/ 1143029 w 1472192"/>
              <a:gd name="connsiteY10" fmla="*/ 93542 h 672252"/>
              <a:gd name="connsiteX11" fmla="*/ 729604 w 1472192"/>
              <a:gd name="connsiteY11" fmla="*/ 132452 h 672252"/>
              <a:gd name="connsiteX12" fmla="*/ 48668 w 1472192"/>
              <a:gd name="connsiteY12" fmla="*/ 1129 h 672252"/>
              <a:gd name="connsiteX0" fmla="*/ 48668 w 1449562"/>
              <a:gd name="connsiteY0" fmla="*/ 1129 h 672252"/>
              <a:gd name="connsiteX1" fmla="*/ 58395 w 1449562"/>
              <a:gd name="connsiteY1" fmla="*/ 220001 h 672252"/>
              <a:gd name="connsiteX2" fmla="*/ 87578 w 1449562"/>
              <a:gd name="connsiteY2" fmla="*/ 341597 h 672252"/>
              <a:gd name="connsiteX3" fmla="*/ 306451 w 1449562"/>
              <a:gd name="connsiteY3" fmla="*/ 643154 h 672252"/>
              <a:gd name="connsiteX4" fmla="*/ 350225 w 1449562"/>
              <a:gd name="connsiteY4" fmla="*/ 662610 h 672252"/>
              <a:gd name="connsiteX5" fmla="*/ 1181940 w 1449562"/>
              <a:gd name="connsiteY5" fmla="*/ 662610 h 672252"/>
              <a:gd name="connsiteX6" fmla="*/ 1196531 w 1449562"/>
              <a:gd name="connsiteY6" fmla="*/ 638291 h 672252"/>
              <a:gd name="connsiteX7" fmla="*/ 1395948 w 1449562"/>
              <a:gd name="connsiteY7" fmla="*/ 370780 h 672252"/>
              <a:gd name="connsiteX8" fmla="*/ 1443630 w 1449562"/>
              <a:gd name="connsiteY8" fmla="*/ 252783 h 672252"/>
              <a:gd name="connsiteX9" fmla="*/ 1449451 w 1449562"/>
              <a:gd name="connsiteY9" fmla="*/ 35176 h 672252"/>
              <a:gd name="connsiteX10" fmla="*/ 1143029 w 1449562"/>
              <a:gd name="connsiteY10" fmla="*/ 93542 h 672252"/>
              <a:gd name="connsiteX11" fmla="*/ 729604 w 1449562"/>
              <a:gd name="connsiteY11" fmla="*/ 132452 h 672252"/>
              <a:gd name="connsiteX12" fmla="*/ 48668 w 1449562"/>
              <a:gd name="connsiteY12" fmla="*/ 1129 h 672252"/>
              <a:gd name="connsiteX0" fmla="*/ 48668 w 1445392"/>
              <a:gd name="connsiteY0" fmla="*/ 1129 h 672252"/>
              <a:gd name="connsiteX1" fmla="*/ 58395 w 1445392"/>
              <a:gd name="connsiteY1" fmla="*/ 220001 h 672252"/>
              <a:gd name="connsiteX2" fmla="*/ 87578 w 1445392"/>
              <a:gd name="connsiteY2" fmla="*/ 341597 h 672252"/>
              <a:gd name="connsiteX3" fmla="*/ 306451 w 1445392"/>
              <a:gd name="connsiteY3" fmla="*/ 643154 h 672252"/>
              <a:gd name="connsiteX4" fmla="*/ 350225 w 1445392"/>
              <a:gd name="connsiteY4" fmla="*/ 662610 h 672252"/>
              <a:gd name="connsiteX5" fmla="*/ 1181940 w 1445392"/>
              <a:gd name="connsiteY5" fmla="*/ 662610 h 672252"/>
              <a:gd name="connsiteX6" fmla="*/ 1196531 w 1445392"/>
              <a:gd name="connsiteY6" fmla="*/ 638291 h 672252"/>
              <a:gd name="connsiteX7" fmla="*/ 1395948 w 1445392"/>
              <a:gd name="connsiteY7" fmla="*/ 370780 h 672252"/>
              <a:gd name="connsiteX8" fmla="*/ 1443630 w 1445392"/>
              <a:gd name="connsiteY8" fmla="*/ 252783 h 672252"/>
              <a:gd name="connsiteX9" fmla="*/ 1438880 w 1445392"/>
              <a:gd name="connsiteY9" fmla="*/ 35176 h 672252"/>
              <a:gd name="connsiteX10" fmla="*/ 1143029 w 1445392"/>
              <a:gd name="connsiteY10" fmla="*/ 93542 h 672252"/>
              <a:gd name="connsiteX11" fmla="*/ 729604 w 1445392"/>
              <a:gd name="connsiteY11" fmla="*/ 132452 h 672252"/>
              <a:gd name="connsiteX12" fmla="*/ 48668 w 1445392"/>
              <a:gd name="connsiteY12" fmla="*/ 1129 h 672252"/>
              <a:gd name="connsiteX0" fmla="*/ 48668 w 1446344"/>
              <a:gd name="connsiteY0" fmla="*/ 1129 h 672252"/>
              <a:gd name="connsiteX1" fmla="*/ 58395 w 1446344"/>
              <a:gd name="connsiteY1" fmla="*/ 220001 h 672252"/>
              <a:gd name="connsiteX2" fmla="*/ 87578 w 1446344"/>
              <a:gd name="connsiteY2" fmla="*/ 341597 h 672252"/>
              <a:gd name="connsiteX3" fmla="*/ 306451 w 1446344"/>
              <a:gd name="connsiteY3" fmla="*/ 643154 h 672252"/>
              <a:gd name="connsiteX4" fmla="*/ 350225 w 1446344"/>
              <a:gd name="connsiteY4" fmla="*/ 662610 h 672252"/>
              <a:gd name="connsiteX5" fmla="*/ 1181940 w 1446344"/>
              <a:gd name="connsiteY5" fmla="*/ 662610 h 672252"/>
              <a:gd name="connsiteX6" fmla="*/ 1196531 w 1446344"/>
              <a:gd name="connsiteY6" fmla="*/ 638291 h 672252"/>
              <a:gd name="connsiteX7" fmla="*/ 1395948 w 1446344"/>
              <a:gd name="connsiteY7" fmla="*/ 370780 h 672252"/>
              <a:gd name="connsiteX8" fmla="*/ 1443630 w 1446344"/>
              <a:gd name="connsiteY8" fmla="*/ 252783 h 672252"/>
              <a:gd name="connsiteX9" fmla="*/ 1444166 w 1446344"/>
              <a:gd name="connsiteY9" fmla="*/ 35176 h 672252"/>
              <a:gd name="connsiteX10" fmla="*/ 1143029 w 1446344"/>
              <a:gd name="connsiteY10" fmla="*/ 93542 h 672252"/>
              <a:gd name="connsiteX11" fmla="*/ 729604 w 1446344"/>
              <a:gd name="connsiteY11" fmla="*/ 132452 h 672252"/>
              <a:gd name="connsiteX12" fmla="*/ 48668 w 1446344"/>
              <a:gd name="connsiteY12" fmla="*/ 1129 h 672252"/>
              <a:gd name="connsiteX0" fmla="*/ 48668 w 1448873"/>
              <a:gd name="connsiteY0" fmla="*/ 1129 h 672252"/>
              <a:gd name="connsiteX1" fmla="*/ 58395 w 1448873"/>
              <a:gd name="connsiteY1" fmla="*/ 220001 h 672252"/>
              <a:gd name="connsiteX2" fmla="*/ 87578 w 1448873"/>
              <a:gd name="connsiteY2" fmla="*/ 341597 h 672252"/>
              <a:gd name="connsiteX3" fmla="*/ 306451 w 1448873"/>
              <a:gd name="connsiteY3" fmla="*/ 643154 h 672252"/>
              <a:gd name="connsiteX4" fmla="*/ 350225 w 1448873"/>
              <a:gd name="connsiteY4" fmla="*/ 662610 h 672252"/>
              <a:gd name="connsiteX5" fmla="*/ 1181940 w 1448873"/>
              <a:gd name="connsiteY5" fmla="*/ 662610 h 672252"/>
              <a:gd name="connsiteX6" fmla="*/ 1196531 w 1448873"/>
              <a:gd name="connsiteY6" fmla="*/ 638291 h 672252"/>
              <a:gd name="connsiteX7" fmla="*/ 1395948 w 1448873"/>
              <a:gd name="connsiteY7" fmla="*/ 370780 h 672252"/>
              <a:gd name="connsiteX8" fmla="*/ 1443630 w 1448873"/>
              <a:gd name="connsiteY8" fmla="*/ 252783 h 672252"/>
              <a:gd name="connsiteX9" fmla="*/ 1444166 w 1448873"/>
              <a:gd name="connsiteY9" fmla="*/ 35176 h 672252"/>
              <a:gd name="connsiteX10" fmla="*/ 1143029 w 1448873"/>
              <a:gd name="connsiteY10" fmla="*/ 93542 h 672252"/>
              <a:gd name="connsiteX11" fmla="*/ 729604 w 1448873"/>
              <a:gd name="connsiteY11" fmla="*/ 132452 h 672252"/>
              <a:gd name="connsiteX12" fmla="*/ 48668 w 1448873"/>
              <a:gd name="connsiteY12" fmla="*/ 1129 h 672252"/>
              <a:gd name="connsiteX0" fmla="*/ 964 w 1401169"/>
              <a:gd name="connsiteY0" fmla="*/ 8 h 671131"/>
              <a:gd name="connsiteX1" fmla="*/ 10691 w 1401169"/>
              <a:gd name="connsiteY1" fmla="*/ 218880 h 671131"/>
              <a:gd name="connsiteX2" fmla="*/ 39874 w 1401169"/>
              <a:gd name="connsiteY2" fmla="*/ 340476 h 671131"/>
              <a:gd name="connsiteX3" fmla="*/ 258747 w 1401169"/>
              <a:gd name="connsiteY3" fmla="*/ 642033 h 671131"/>
              <a:gd name="connsiteX4" fmla="*/ 302521 w 1401169"/>
              <a:gd name="connsiteY4" fmla="*/ 661489 h 671131"/>
              <a:gd name="connsiteX5" fmla="*/ 1134236 w 1401169"/>
              <a:gd name="connsiteY5" fmla="*/ 661489 h 671131"/>
              <a:gd name="connsiteX6" fmla="*/ 1148827 w 1401169"/>
              <a:gd name="connsiteY6" fmla="*/ 637170 h 671131"/>
              <a:gd name="connsiteX7" fmla="*/ 1348244 w 1401169"/>
              <a:gd name="connsiteY7" fmla="*/ 369659 h 671131"/>
              <a:gd name="connsiteX8" fmla="*/ 1395926 w 1401169"/>
              <a:gd name="connsiteY8" fmla="*/ 251662 h 671131"/>
              <a:gd name="connsiteX9" fmla="*/ 1396462 w 1401169"/>
              <a:gd name="connsiteY9" fmla="*/ 34055 h 671131"/>
              <a:gd name="connsiteX10" fmla="*/ 1095325 w 1401169"/>
              <a:gd name="connsiteY10" fmla="*/ 92421 h 671131"/>
              <a:gd name="connsiteX11" fmla="*/ 681900 w 1401169"/>
              <a:gd name="connsiteY11" fmla="*/ 131331 h 671131"/>
              <a:gd name="connsiteX12" fmla="*/ 964 w 1401169"/>
              <a:gd name="connsiteY12" fmla="*/ 8 h 671131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21015"/>
              <a:gd name="connsiteY0" fmla="*/ 8 h 669830"/>
              <a:gd name="connsiteX1" fmla="*/ 11240 w 1421015"/>
              <a:gd name="connsiteY1" fmla="*/ 218880 h 669830"/>
              <a:gd name="connsiteX2" fmla="*/ 66850 w 1421015"/>
              <a:gd name="connsiteY2" fmla="*/ 385403 h 669830"/>
              <a:gd name="connsiteX3" fmla="*/ 259296 w 1421015"/>
              <a:gd name="connsiteY3" fmla="*/ 642033 h 669830"/>
              <a:gd name="connsiteX4" fmla="*/ 303070 w 1421015"/>
              <a:gd name="connsiteY4" fmla="*/ 661489 h 669830"/>
              <a:gd name="connsiteX5" fmla="*/ 1134785 w 1421015"/>
              <a:gd name="connsiteY5" fmla="*/ 661489 h 669830"/>
              <a:gd name="connsiteX6" fmla="*/ 1149376 w 1421015"/>
              <a:gd name="connsiteY6" fmla="*/ 637170 h 669830"/>
              <a:gd name="connsiteX7" fmla="*/ 1348793 w 1421015"/>
              <a:gd name="connsiteY7" fmla="*/ 369659 h 669830"/>
              <a:gd name="connsiteX8" fmla="*/ 1396475 w 1421015"/>
              <a:gd name="connsiteY8" fmla="*/ 241091 h 669830"/>
              <a:gd name="connsiteX9" fmla="*/ 1397011 w 1421015"/>
              <a:gd name="connsiteY9" fmla="*/ 34055 h 669830"/>
              <a:gd name="connsiteX10" fmla="*/ 1095874 w 1421015"/>
              <a:gd name="connsiteY10" fmla="*/ 92421 h 669830"/>
              <a:gd name="connsiteX11" fmla="*/ 682449 w 1421015"/>
              <a:gd name="connsiteY11" fmla="*/ 131331 h 669830"/>
              <a:gd name="connsiteX12" fmla="*/ 1513 w 1421015"/>
              <a:gd name="connsiteY12" fmla="*/ 8 h 669830"/>
              <a:gd name="connsiteX0" fmla="*/ 1513 w 1419756"/>
              <a:gd name="connsiteY0" fmla="*/ 8 h 669830"/>
              <a:gd name="connsiteX1" fmla="*/ 11240 w 1419756"/>
              <a:gd name="connsiteY1" fmla="*/ 218880 h 669830"/>
              <a:gd name="connsiteX2" fmla="*/ 66850 w 1419756"/>
              <a:gd name="connsiteY2" fmla="*/ 385403 h 669830"/>
              <a:gd name="connsiteX3" fmla="*/ 259296 w 1419756"/>
              <a:gd name="connsiteY3" fmla="*/ 642033 h 669830"/>
              <a:gd name="connsiteX4" fmla="*/ 303070 w 1419756"/>
              <a:gd name="connsiteY4" fmla="*/ 661489 h 669830"/>
              <a:gd name="connsiteX5" fmla="*/ 1134785 w 1419756"/>
              <a:gd name="connsiteY5" fmla="*/ 661489 h 669830"/>
              <a:gd name="connsiteX6" fmla="*/ 1149376 w 1419756"/>
              <a:gd name="connsiteY6" fmla="*/ 637170 h 669830"/>
              <a:gd name="connsiteX7" fmla="*/ 1348793 w 1419756"/>
              <a:gd name="connsiteY7" fmla="*/ 369659 h 669830"/>
              <a:gd name="connsiteX8" fmla="*/ 1396475 w 1419756"/>
              <a:gd name="connsiteY8" fmla="*/ 241091 h 669830"/>
              <a:gd name="connsiteX9" fmla="*/ 1397011 w 1419756"/>
              <a:gd name="connsiteY9" fmla="*/ 34055 h 669830"/>
              <a:gd name="connsiteX10" fmla="*/ 1095874 w 1419756"/>
              <a:gd name="connsiteY10" fmla="*/ 92421 h 669830"/>
              <a:gd name="connsiteX11" fmla="*/ 682449 w 1419756"/>
              <a:gd name="connsiteY11" fmla="*/ 131331 h 669830"/>
              <a:gd name="connsiteX12" fmla="*/ 1513 w 1419756"/>
              <a:gd name="connsiteY12" fmla="*/ 8 h 669830"/>
              <a:gd name="connsiteX0" fmla="*/ 1513 w 1421014"/>
              <a:gd name="connsiteY0" fmla="*/ 8 h 669830"/>
              <a:gd name="connsiteX1" fmla="*/ 11240 w 1421014"/>
              <a:gd name="connsiteY1" fmla="*/ 218880 h 669830"/>
              <a:gd name="connsiteX2" fmla="*/ 66850 w 1421014"/>
              <a:gd name="connsiteY2" fmla="*/ 385403 h 669830"/>
              <a:gd name="connsiteX3" fmla="*/ 259296 w 1421014"/>
              <a:gd name="connsiteY3" fmla="*/ 642033 h 669830"/>
              <a:gd name="connsiteX4" fmla="*/ 303070 w 1421014"/>
              <a:gd name="connsiteY4" fmla="*/ 661489 h 669830"/>
              <a:gd name="connsiteX5" fmla="*/ 1134785 w 1421014"/>
              <a:gd name="connsiteY5" fmla="*/ 661489 h 669830"/>
              <a:gd name="connsiteX6" fmla="*/ 1149376 w 1421014"/>
              <a:gd name="connsiteY6" fmla="*/ 637170 h 669830"/>
              <a:gd name="connsiteX7" fmla="*/ 1348793 w 1421014"/>
              <a:gd name="connsiteY7" fmla="*/ 369659 h 669830"/>
              <a:gd name="connsiteX8" fmla="*/ 1396475 w 1421014"/>
              <a:gd name="connsiteY8" fmla="*/ 241091 h 669830"/>
              <a:gd name="connsiteX9" fmla="*/ 1397011 w 1421014"/>
              <a:gd name="connsiteY9" fmla="*/ 34055 h 669830"/>
              <a:gd name="connsiteX10" fmla="*/ 1095874 w 1421014"/>
              <a:gd name="connsiteY10" fmla="*/ 92421 h 669830"/>
              <a:gd name="connsiteX11" fmla="*/ 682449 w 1421014"/>
              <a:gd name="connsiteY11" fmla="*/ 131331 h 669830"/>
              <a:gd name="connsiteX12" fmla="*/ 1513 w 1421014"/>
              <a:gd name="connsiteY12" fmla="*/ 8 h 669830"/>
              <a:gd name="connsiteX0" fmla="*/ 1513 w 1402691"/>
              <a:gd name="connsiteY0" fmla="*/ 8 h 669830"/>
              <a:gd name="connsiteX1" fmla="*/ 11240 w 1402691"/>
              <a:gd name="connsiteY1" fmla="*/ 218880 h 669830"/>
              <a:gd name="connsiteX2" fmla="*/ 66850 w 1402691"/>
              <a:gd name="connsiteY2" fmla="*/ 385403 h 669830"/>
              <a:gd name="connsiteX3" fmla="*/ 259296 w 1402691"/>
              <a:gd name="connsiteY3" fmla="*/ 642033 h 669830"/>
              <a:gd name="connsiteX4" fmla="*/ 303070 w 1402691"/>
              <a:gd name="connsiteY4" fmla="*/ 661489 h 669830"/>
              <a:gd name="connsiteX5" fmla="*/ 1134785 w 1402691"/>
              <a:gd name="connsiteY5" fmla="*/ 661489 h 669830"/>
              <a:gd name="connsiteX6" fmla="*/ 1149376 w 1402691"/>
              <a:gd name="connsiteY6" fmla="*/ 637170 h 669830"/>
              <a:gd name="connsiteX7" fmla="*/ 1348793 w 1402691"/>
              <a:gd name="connsiteY7" fmla="*/ 369659 h 669830"/>
              <a:gd name="connsiteX8" fmla="*/ 1396475 w 1402691"/>
              <a:gd name="connsiteY8" fmla="*/ 241091 h 669830"/>
              <a:gd name="connsiteX9" fmla="*/ 1397011 w 1402691"/>
              <a:gd name="connsiteY9" fmla="*/ 34055 h 669830"/>
              <a:gd name="connsiteX10" fmla="*/ 1095874 w 1402691"/>
              <a:gd name="connsiteY10" fmla="*/ 92421 h 669830"/>
              <a:gd name="connsiteX11" fmla="*/ 682449 w 1402691"/>
              <a:gd name="connsiteY11" fmla="*/ 131331 h 669830"/>
              <a:gd name="connsiteX12" fmla="*/ 1513 w 1402691"/>
              <a:gd name="connsiteY12" fmla="*/ 8 h 669830"/>
              <a:gd name="connsiteX0" fmla="*/ 49815 w 1450993"/>
              <a:gd name="connsiteY0" fmla="*/ 2981 h 672803"/>
              <a:gd name="connsiteX1" fmla="*/ 59542 w 1450993"/>
              <a:gd name="connsiteY1" fmla="*/ 221853 h 672803"/>
              <a:gd name="connsiteX2" fmla="*/ 115152 w 1450993"/>
              <a:gd name="connsiteY2" fmla="*/ 388376 h 672803"/>
              <a:gd name="connsiteX3" fmla="*/ 307598 w 1450993"/>
              <a:gd name="connsiteY3" fmla="*/ 645006 h 672803"/>
              <a:gd name="connsiteX4" fmla="*/ 351372 w 1450993"/>
              <a:gd name="connsiteY4" fmla="*/ 664462 h 672803"/>
              <a:gd name="connsiteX5" fmla="*/ 1183087 w 1450993"/>
              <a:gd name="connsiteY5" fmla="*/ 664462 h 672803"/>
              <a:gd name="connsiteX6" fmla="*/ 1197678 w 1450993"/>
              <a:gd name="connsiteY6" fmla="*/ 640143 h 672803"/>
              <a:gd name="connsiteX7" fmla="*/ 1397095 w 1450993"/>
              <a:gd name="connsiteY7" fmla="*/ 372632 h 672803"/>
              <a:gd name="connsiteX8" fmla="*/ 1444777 w 1450993"/>
              <a:gd name="connsiteY8" fmla="*/ 244064 h 672803"/>
              <a:gd name="connsiteX9" fmla="*/ 1445313 w 1450993"/>
              <a:gd name="connsiteY9" fmla="*/ 37028 h 672803"/>
              <a:gd name="connsiteX10" fmla="*/ 1144176 w 1450993"/>
              <a:gd name="connsiteY10" fmla="*/ 95394 h 672803"/>
              <a:gd name="connsiteX11" fmla="*/ 733393 w 1450993"/>
              <a:gd name="connsiteY11" fmla="*/ 94663 h 672803"/>
              <a:gd name="connsiteX12" fmla="*/ 49815 w 1450993"/>
              <a:gd name="connsiteY12" fmla="*/ 2981 h 672803"/>
              <a:gd name="connsiteX0" fmla="*/ 49815 w 1469512"/>
              <a:gd name="connsiteY0" fmla="*/ 2915 h 672737"/>
              <a:gd name="connsiteX1" fmla="*/ 59542 w 1469512"/>
              <a:gd name="connsiteY1" fmla="*/ 221787 h 672737"/>
              <a:gd name="connsiteX2" fmla="*/ 115152 w 1469512"/>
              <a:gd name="connsiteY2" fmla="*/ 388310 h 672737"/>
              <a:gd name="connsiteX3" fmla="*/ 307598 w 1469512"/>
              <a:gd name="connsiteY3" fmla="*/ 644940 h 672737"/>
              <a:gd name="connsiteX4" fmla="*/ 351372 w 1469512"/>
              <a:gd name="connsiteY4" fmla="*/ 664396 h 672737"/>
              <a:gd name="connsiteX5" fmla="*/ 1183087 w 1469512"/>
              <a:gd name="connsiteY5" fmla="*/ 664396 h 672737"/>
              <a:gd name="connsiteX6" fmla="*/ 1197678 w 1469512"/>
              <a:gd name="connsiteY6" fmla="*/ 640077 h 672737"/>
              <a:gd name="connsiteX7" fmla="*/ 1397095 w 1469512"/>
              <a:gd name="connsiteY7" fmla="*/ 372566 h 672737"/>
              <a:gd name="connsiteX8" fmla="*/ 1444777 w 1469512"/>
              <a:gd name="connsiteY8" fmla="*/ 243998 h 672737"/>
              <a:gd name="connsiteX9" fmla="*/ 1445313 w 1469512"/>
              <a:gd name="connsiteY9" fmla="*/ 36962 h 672737"/>
              <a:gd name="connsiteX10" fmla="*/ 1141533 w 1469512"/>
              <a:gd name="connsiteY10" fmla="*/ 74186 h 672737"/>
              <a:gd name="connsiteX11" fmla="*/ 733393 w 1469512"/>
              <a:gd name="connsiteY11" fmla="*/ 94597 h 672737"/>
              <a:gd name="connsiteX12" fmla="*/ 49815 w 1469512"/>
              <a:gd name="connsiteY12" fmla="*/ 2915 h 672737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5706 w 1465403"/>
              <a:gd name="connsiteY0" fmla="*/ 4068 h 673890"/>
              <a:gd name="connsiteX1" fmla="*/ 55433 w 1465403"/>
              <a:gd name="connsiteY1" fmla="*/ 222940 h 673890"/>
              <a:gd name="connsiteX2" fmla="*/ 111043 w 1465403"/>
              <a:gd name="connsiteY2" fmla="*/ 389463 h 673890"/>
              <a:gd name="connsiteX3" fmla="*/ 303489 w 1465403"/>
              <a:gd name="connsiteY3" fmla="*/ 646093 h 673890"/>
              <a:gd name="connsiteX4" fmla="*/ 347263 w 1465403"/>
              <a:gd name="connsiteY4" fmla="*/ 665549 h 673890"/>
              <a:gd name="connsiteX5" fmla="*/ 1178978 w 1465403"/>
              <a:gd name="connsiteY5" fmla="*/ 665549 h 673890"/>
              <a:gd name="connsiteX6" fmla="*/ 1193569 w 1465403"/>
              <a:gd name="connsiteY6" fmla="*/ 641230 h 673890"/>
              <a:gd name="connsiteX7" fmla="*/ 1392986 w 1465403"/>
              <a:gd name="connsiteY7" fmla="*/ 373719 h 673890"/>
              <a:gd name="connsiteX8" fmla="*/ 1440668 w 1465403"/>
              <a:gd name="connsiteY8" fmla="*/ 245151 h 673890"/>
              <a:gd name="connsiteX9" fmla="*/ 1441204 w 1465403"/>
              <a:gd name="connsiteY9" fmla="*/ 38115 h 673890"/>
              <a:gd name="connsiteX10" fmla="*/ 1137424 w 1465403"/>
              <a:gd name="connsiteY10" fmla="*/ 72697 h 673890"/>
              <a:gd name="connsiteX11" fmla="*/ 673786 w 1465403"/>
              <a:gd name="connsiteY11" fmla="*/ 79893 h 673890"/>
              <a:gd name="connsiteX12" fmla="*/ 45706 w 1465403"/>
              <a:gd name="connsiteY12" fmla="*/ 4068 h 673890"/>
              <a:gd name="connsiteX0" fmla="*/ 45706 w 1445189"/>
              <a:gd name="connsiteY0" fmla="*/ 4068 h 673890"/>
              <a:gd name="connsiteX1" fmla="*/ 55433 w 1445189"/>
              <a:gd name="connsiteY1" fmla="*/ 222940 h 673890"/>
              <a:gd name="connsiteX2" fmla="*/ 111043 w 1445189"/>
              <a:gd name="connsiteY2" fmla="*/ 389463 h 673890"/>
              <a:gd name="connsiteX3" fmla="*/ 303489 w 1445189"/>
              <a:gd name="connsiteY3" fmla="*/ 646093 h 673890"/>
              <a:gd name="connsiteX4" fmla="*/ 347263 w 1445189"/>
              <a:gd name="connsiteY4" fmla="*/ 665549 h 673890"/>
              <a:gd name="connsiteX5" fmla="*/ 1178978 w 1445189"/>
              <a:gd name="connsiteY5" fmla="*/ 665549 h 673890"/>
              <a:gd name="connsiteX6" fmla="*/ 1193569 w 1445189"/>
              <a:gd name="connsiteY6" fmla="*/ 641230 h 673890"/>
              <a:gd name="connsiteX7" fmla="*/ 1392986 w 1445189"/>
              <a:gd name="connsiteY7" fmla="*/ 373719 h 673890"/>
              <a:gd name="connsiteX8" fmla="*/ 1440668 w 1445189"/>
              <a:gd name="connsiteY8" fmla="*/ 245151 h 673890"/>
              <a:gd name="connsiteX9" fmla="*/ 1441204 w 1445189"/>
              <a:gd name="connsiteY9" fmla="*/ 38115 h 673890"/>
              <a:gd name="connsiteX10" fmla="*/ 1137424 w 1445189"/>
              <a:gd name="connsiteY10" fmla="*/ 72697 h 673890"/>
              <a:gd name="connsiteX11" fmla="*/ 673786 w 1445189"/>
              <a:gd name="connsiteY11" fmla="*/ 79893 h 673890"/>
              <a:gd name="connsiteX12" fmla="*/ 45706 w 1445189"/>
              <a:gd name="connsiteY12" fmla="*/ 4068 h 673890"/>
              <a:gd name="connsiteX0" fmla="*/ 2286 w 1401769"/>
              <a:gd name="connsiteY0" fmla="*/ 292 h 670114"/>
              <a:gd name="connsiteX1" fmla="*/ 12013 w 1401769"/>
              <a:gd name="connsiteY1" fmla="*/ 219164 h 670114"/>
              <a:gd name="connsiteX2" fmla="*/ 67623 w 1401769"/>
              <a:gd name="connsiteY2" fmla="*/ 385687 h 670114"/>
              <a:gd name="connsiteX3" fmla="*/ 260069 w 1401769"/>
              <a:gd name="connsiteY3" fmla="*/ 642317 h 670114"/>
              <a:gd name="connsiteX4" fmla="*/ 303843 w 1401769"/>
              <a:gd name="connsiteY4" fmla="*/ 661773 h 670114"/>
              <a:gd name="connsiteX5" fmla="*/ 1135558 w 1401769"/>
              <a:gd name="connsiteY5" fmla="*/ 661773 h 670114"/>
              <a:gd name="connsiteX6" fmla="*/ 1150149 w 1401769"/>
              <a:gd name="connsiteY6" fmla="*/ 637454 h 670114"/>
              <a:gd name="connsiteX7" fmla="*/ 1349566 w 1401769"/>
              <a:gd name="connsiteY7" fmla="*/ 369943 h 670114"/>
              <a:gd name="connsiteX8" fmla="*/ 1397248 w 1401769"/>
              <a:gd name="connsiteY8" fmla="*/ 241375 h 670114"/>
              <a:gd name="connsiteX9" fmla="*/ 1397784 w 1401769"/>
              <a:gd name="connsiteY9" fmla="*/ 34339 h 670114"/>
              <a:gd name="connsiteX10" fmla="*/ 1094004 w 1401769"/>
              <a:gd name="connsiteY10" fmla="*/ 68921 h 670114"/>
              <a:gd name="connsiteX11" fmla="*/ 630366 w 1401769"/>
              <a:gd name="connsiteY11" fmla="*/ 76117 h 670114"/>
              <a:gd name="connsiteX12" fmla="*/ 2286 w 1401769"/>
              <a:gd name="connsiteY12" fmla="*/ 292 h 670114"/>
              <a:gd name="connsiteX0" fmla="*/ 2286 w 1401769"/>
              <a:gd name="connsiteY0" fmla="*/ 274 h 675382"/>
              <a:gd name="connsiteX1" fmla="*/ 12013 w 1401769"/>
              <a:gd name="connsiteY1" fmla="*/ 224432 h 675382"/>
              <a:gd name="connsiteX2" fmla="*/ 67623 w 1401769"/>
              <a:gd name="connsiteY2" fmla="*/ 390955 h 675382"/>
              <a:gd name="connsiteX3" fmla="*/ 260069 w 1401769"/>
              <a:gd name="connsiteY3" fmla="*/ 647585 h 675382"/>
              <a:gd name="connsiteX4" fmla="*/ 303843 w 1401769"/>
              <a:gd name="connsiteY4" fmla="*/ 667041 h 675382"/>
              <a:gd name="connsiteX5" fmla="*/ 1135558 w 1401769"/>
              <a:gd name="connsiteY5" fmla="*/ 667041 h 675382"/>
              <a:gd name="connsiteX6" fmla="*/ 1150149 w 1401769"/>
              <a:gd name="connsiteY6" fmla="*/ 642722 h 675382"/>
              <a:gd name="connsiteX7" fmla="*/ 1349566 w 1401769"/>
              <a:gd name="connsiteY7" fmla="*/ 375211 h 675382"/>
              <a:gd name="connsiteX8" fmla="*/ 1397248 w 1401769"/>
              <a:gd name="connsiteY8" fmla="*/ 246643 h 675382"/>
              <a:gd name="connsiteX9" fmla="*/ 1397784 w 1401769"/>
              <a:gd name="connsiteY9" fmla="*/ 39607 h 675382"/>
              <a:gd name="connsiteX10" fmla="*/ 1094004 w 1401769"/>
              <a:gd name="connsiteY10" fmla="*/ 74189 h 675382"/>
              <a:gd name="connsiteX11" fmla="*/ 630366 w 1401769"/>
              <a:gd name="connsiteY11" fmla="*/ 81385 h 675382"/>
              <a:gd name="connsiteX12" fmla="*/ 2286 w 1401769"/>
              <a:gd name="connsiteY12" fmla="*/ 274 h 675382"/>
              <a:gd name="connsiteX0" fmla="*/ 45705 w 1445188"/>
              <a:gd name="connsiteY0" fmla="*/ 4347 h 679455"/>
              <a:gd name="connsiteX1" fmla="*/ 55432 w 1445188"/>
              <a:gd name="connsiteY1" fmla="*/ 228505 h 679455"/>
              <a:gd name="connsiteX2" fmla="*/ 111042 w 1445188"/>
              <a:gd name="connsiteY2" fmla="*/ 395028 h 679455"/>
              <a:gd name="connsiteX3" fmla="*/ 303488 w 1445188"/>
              <a:gd name="connsiteY3" fmla="*/ 651658 h 679455"/>
              <a:gd name="connsiteX4" fmla="*/ 347262 w 1445188"/>
              <a:gd name="connsiteY4" fmla="*/ 671114 h 679455"/>
              <a:gd name="connsiteX5" fmla="*/ 1178977 w 1445188"/>
              <a:gd name="connsiteY5" fmla="*/ 671114 h 679455"/>
              <a:gd name="connsiteX6" fmla="*/ 1193568 w 1445188"/>
              <a:gd name="connsiteY6" fmla="*/ 646795 h 679455"/>
              <a:gd name="connsiteX7" fmla="*/ 1392985 w 1445188"/>
              <a:gd name="connsiteY7" fmla="*/ 379284 h 679455"/>
              <a:gd name="connsiteX8" fmla="*/ 1440667 w 1445188"/>
              <a:gd name="connsiteY8" fmla="*/ 250716 h 679455"/>
              <a:gd name="connsiteX9" fmla="*/ 1441203 w 1445188"/>
              <a:gd name="connsiteY9" fmla="*/ 43680 h 679455"/>
              <a:gd name="connsiteX10" fmla="*/ 1137423 w 1445188"/>
              <a:gd name="connsiteY10" fmla="*/ 78262 h 679455"/>
              <a:gd name="connsiteX11" fmla="*/ 673785 w 1445188"/>
              <a:gd name="connsiteY11" fmla="*/ 80173 h 679455"/>
              <a:gd name="connsiteX12" fmla="*/ 45705 w 1445188"/>
              <a:gd name="connsiteY12" fmla="*/ 4347 h 679455"/>
              <a:gd name="connsiteX0" fmla="*/ 1131 w 1400614"/>
              <a:gd name="connsiteY0" fmla="*/ 14 h 675122"/>
              <a:gd name="connsiteX1" fmla="*/ 10858 w 1400614"/>
              <a:gd name="connsiteY1" fmla="*/ 224172 h 675122"/>
              <a:gd name="connsiteX2" fmla="*/ 66468 w 1400614"/>
              <a:gd name="connsiteY2" fmla="*/ 390695 h 675122"/>
              <a:gd name="connsiteX3" fmla="*/ 258914 w 1400614"/>
              <a:gd name="connsiteY3" fmla="*/ 647325 h 675122"/>
              <a:gd name="connsiteX4" fmla="*/ 302688 w 1400614"/>
              <a:gd name="connsiteY4" fmla="*/ 666781 h 675122"/>
              <a:gd name="connsiteX5" fmla="*/ 1134403 w 1400614"/>
              <a:gd name="connsiteY5" fmla="*/ 666781 h 675122"/>
              <a:gd name="connsiteX6" fmla="*/ 1148994 w 1400614"/>
              <a:gd name="connsiteY6" fmla="*/ 642462 h 675122"/>
              <a:gd name="connsiteX7" fmla="*/ 1348411 w 1400614"/>
              <a:gd name="connsiteY7" fmla="*/ 374951 h 675122"/>
              <a:gd name="connsiteX8" fmla="*/ 1396093 w 1400614"/>
              <a:gd name="connsiteY8" fmla="*/ 246383 h 675122"/>
              <a:gd name="connsiteX9" fmla="*/ 1396629 w 1400614"/>
              <a:gd name="connsiteY9" fmla="*/ 39347 h 675122"/>
              <a:gd name="connsiteX10" fmla="*/ 1092849 w 1400614"/>
              <a:gd name="connsiteY10" fmla="*/ 73929 h 675122"/>
              <a:gd name="connsiteX11" fmla="*/ 629211 w 1400614"/>
              <a:gd name="connsiteY11" fmla="*/ 75840 h 675122"/>
              <a:gd name="connsiteX12" fmla="*/ 1131 w 1400614"/>
              <a:gd name="connsiteY12" fmla="*/ 14 h 675122"/>
              <a:gd name="connsiteX0" fmla="*/ 1131 w 1401309"/>
              <a:gd name="connsiteY0" fmla="*/ 14 h 675122"/>
              <a:gd name="connsiteX1" fmla="*/ 10858 w 1401309"/>
              <a:gd name="connsiteY1" fmla="*/ 224172 h 675122"/>
              <a:gd name="connsiteX2" fmla="*/ 66468 w 1401309"/>
              <a:gd name="connsiteY2" fmla="*/ 390695 h 675122"/>
              <a:gd name="connsiteX3" fmla="*/ 258914 w 1401309"/>
              <a:gd name="connsiteY3" fmla="*/ 647325 h 675122"/>
              <a:gd name="connsiteX4" fmla="*/ 302688 w 1401309"/>
              <a:gd name="connsiteY4" fmla="*/ 666781 h 675122"/>
              <a:gd name="connsiteX5" fmla="*/ 1134403 w 1401309"/>
              <a:gd name="connsiteY5" fmla="*/ 666781 h 675122"/>
              <a:gd name="connsiteX6" fmla="*/ 1148994 w 1401309"/>
              <a:gd name="connsiteY6" fmla="*/ 642462 h 675122"/>
              <a:gd name="connsiteX7" fmla="*/ 1338683 w 1401309"/>
              <a:gd name="connsiteY7" fmla="*/ 418725 h 675122"/>
              <a:gd name="connsiteX8" fmla="*/ 1396093 w 1401309"/>
              <a:gd name="connsiteY8" fmla="*/ 246383 h 675122"/>
              <a:gd name="connsiteX9" fmla="*/ 1396629 w 1401309"/>
              <a:gd name="connsiteY9" fmla="*/ 39347 h 675122"/>
              <a:gd name="connsiteX10" fmla="*/ 1092849 w 1401309"/>
              <a:gd name="connsiteY10" fmla="*/ 73929 h 675122"/>
              <a:gd name="connsiteX11" fmla="*/ 629211 w 1401309"/>
              <a:gd name="connsiteY11" fmla="*/ 75840 h 675122"/>
              <a:gd name="connsiteX12" fmla="*/ 1131 w 1401309"/>
              <a:gd name="connsiteY12" fmla="*/ 14 h 675122"/>
              <a:gd name="connsiteX0" fmla="*/ 1131 w 1404545"/>
              <a:gd name="connsiteY0" fmla="*/ 14 h 675122"/>
              <a:gd name="connsiteX1" fmla="*/ 10858 w 1404545"/>
              <a:gd name="connsiteY1" fmla="*/ 224172 h 675122"/>
              <a:gd name="connsiteX2" fmla="*/ 66468 w 1404545"/>
              <a:gd name="connsiteY2" fmla="*/ 390695 h 675122"/>
              <a:gd name="connsiteX3" fmla="*/ 258914 w 1404545"/>
              <a:gd name="connsiteY3" fmla="*/ 647325 h 675122"/>
              <a:gd name="connsiteX4" fmla="*/ 302688 w 1404545"/>
              <a:gd name="connsiteY4" fmla="*/ 666781 h 675122"/>
              <a:gd name="connsiteX5" fmla="*/ 1134403 w 1404545"/>
              <a:gd name="connsiteY5" fmla="*/ 666781 h 675122"/>
              <a:gd name="connsiteX6" fmla="*/ 1148994 w 1404545"/>
              <a:gd name="connsiteY6" fmla="*/ 642462 h 675122"/>
              <a:gd name="connsiteX7" fmla="*/ 1338683 w 1404545"/>
              <a:gd name="connsiteY7" fmla="*/ 418725 h 675122"/>
              <a:gd name="connsiteX8" fmla="*/ 1396093 w 1404545"/>
              <a:gd name="connsiteY8" fmla="*/ 246383 h 675122"/>
              <a:gd name="connsiteX9" fmla="*/ 1402434 w 1404545"/>
              <a:gd name="connsiteY9" fmla="*/ 53861 h 675122"/>
              <a:gd name="connsiteX10" fmla="*/ 1092849 w 1404545"/>
              <a:gd name="connsiteY10" fmla="*/ 73929 h 675122"/>
              <a:gd name="connsiteX11" fmla="*/ 629211 w 1404545"/>
              <a:gd name="connsiteY11" fmla="*/ 75840 h 675122"/>
              <a:gd name="connsiteX12" fmla="*/ 1131 w 1404545"/>
              <a:gd name="connsiteY12" fmla="*/ 14 h 675122"/>
              <a:gd name="connsiteX0" fmla="*/ 1131 w 1425621"/>
              <a:gd name="connsiteY0" fmla="*/ 14 h 675122"/>
              <a:gd name="connsiteX1" fmla="*/ 10858 w 1425621"/>
              <a:gd name="connsiteY1" fmla="*/ 224172 h 675122"/>
              <a:gd name="connsiteX2" fmla="*/ 66468 w 1425621"/>
              <a:gd name="connsiteY2" fmla="*/ 390695 h 675122"/>
              <a:gd name="connsiteX3" fmla="*/ 258914 w 1425621"/>
              <a:gd name="connsiteY3" fmla="*/ 647325 h 675122"/>
              <a:gd name="connsiteX4" fmla="*/ 302688 w 1425621"/>
              <a:gd name="connsiteY4" fmla="*/ 666781 h 675122"/>
              <a:gd name="connsiteX5" fmla="*/ 1134403 w 1425621"/>
              <a:gd name="connsiteY5" fmla="*/ 666781 h 675122"/>
              <a:gd name="connsiteX6" fmla="*/ 1148994 w 1425621"/>
              <a:gd name="connsiteY6" fmla="*/ 642462 h 675122"/>
              <a:gd name="connsiteX7" fmla="*/ 1338683 w 1425621"/>
              <a:gd name="connsiteY7" fmla="*/ 418725 h 675122"/>
              <a:gd name="connsiteX8" fmla="*/ 1396093 w 1425621"/>
              <a:gd name="connsiteY8" fmla="*/ 246383 h 675122"/>
              <a:gd name="connsiteX9" fmla="*/ 1402434 w 1425621"/>
              <a:gd name="connsiteY9" fmla="*/ 53861 h 675122"/>
              <a:gd name="connsiteX10" fmla="*/ 1092849 w 1425621"/>
              <a:gd name="connsiteY10" fmla="*/ 88444 h 675122"/>
              <a:gd name="connsiteX11" fmla="*/ 629211 w 1425621"/>
              <a:gd name="connsiteY11" fmla="*/ 75840 h 675122"/>
              <a:gd name="connsiteX12" fmla="*/ 1131 w 1425621"/>
              <a:gd name="connsiteY12" fmla="*/ 14 h 675122"/>
              <a:gd name="connsiteX0" fmla="*/ 1131 w 1425621"/>
              <a:gd name="connsiteY0" fmla="*/ 14 h 675122"/>
              <a:gd name="connsiteX1" fmla="*/ 10858 w 1425621"/>
              <a:gd name="connsiteY1" fmla="*/ 224172 h 675122"/>
              <a:gd name="connsiteX2" fmla="*/ 66468 w 1425621"/>
              <a:gd name="connsiteY2" fmla="*/ 390695 h 675122"/>
              <a:gd name="connsiteX3" fmla="*/ 258914 w 1425621"/>
              <a:gd name="connsiteY3" fmla="*/ 647325 h 675122"/>
              <a:gd name="connsiteX4" fmla="*/ 302688 w 1425621"/>
              <a:gd name="connsiteY4" fmla="*/ 666781 h 675122"/>
              <a:gd name="connsiteX5" fmla="*/ 1134403 w 1425621"/>
              <a:gd name="connsiteY5" fmla="*/ 666781 h 675122"/>
              <a:gd name="connsiteX6" fmla="*/ 1148994 w 1425621"/>
              <a:gd name="connsiteY6" fmla="*/ 642462 h 675122"/>
              <a:gd name="connsiteX7" fmla="*/ 1338683 w 1425621"/>
              <a:gd name="connsiteY7" fmla="*/ 418725 h 675122"/>
              <a:gd name="connsiteX8" fmla="*/ 1396093 w 1425621"/>
              <a:gd name="connsiteY8" fmla="*/ 246383 h 675122"/>
              <a:gd name="connsiteX9" fmla="*/ 1402434 w 1425621"/>
              <a:gd name="connsiteY9" fmla="*/ 53861 h 675122"/>
              <a:gd name="connsiteX10" fmla="*/ 1092849 w 1425621"/>
              <a:gd name="connsiteY10" fmla="*/ 88444 h 675122"/>
              <a:gd name="connsiteX11" fmla="*/ 629211 w 1425621"/>
              <a:gd name="connsiteY11" fmla="*/ 75840 h 675122"/>
              <a:gd name="connsiteX12" fmla="*/ 1131 w 1425621"/>
              <a:gd name="connsiteY12" fmla="*/ 14 h 675122"/>
              <a:gd name="connsiteX0" fmla="*/ 1131 w 1424976"/>
              <a:gd name="connsiteY0" fmla="*/ 14 h 675122"/>
              <a:gd name="connsiteX1" fmla="*/ 10858 w 1424976"/>
              <a:gd name="connsiteY1" fmla="*/ 224172 h 675122"/>
              <a:gd name="connsiteX2" fmla="*/ 66468 w 1424976"/>
              <a:gd name="connsiteY2" fmla="*/ 390695 h 675122"/>
              <a:gd name="connsiteX3" fmla="*/ 258914 w 1424976"/>
              <a:gd name="connsiteY3" fmla="*/ 647325 h 675122"/>
              <a:gd name="connsiteX4" fmla="*/ 302688 w 1424976"/>
              <a:gd name="connsiteY4" fmla="*/ 666781 h 675122"/>
              <a:gd name="connsiteX5" fmla="*/ 1134403 w 1424976"/>
              <a:gd name="connsiteY5" fmla="*/ 666781 h 675122"/>
              <a:gd name="connsiteX6" fmla="*/ 1148994 w 1424976"/>
              <a:gd name="connsiteY6" fmla="*/ 642462 h 675122"/>
              <a:gd name="connsiteX7" fmla="*/ 1338683 w 1424976"/>
              <a:gd name="connsiteY7" fmla="*/ 418725 h 675122"/>
              <a:gd name="connsiteX8" fmla="*/ 1396093 w 1424976"/>
              <a:gd name="connsiteY8" fmla="*/ 246383 h 675122"/>
              <a:gd name="connsiteX9" fmla="*/ 1402434 w 1424976"/>
              <a:gd name="connsiteY9" fmla="*/ 53861 h 675122"/>
              <a:gd name="connsiteX10" fmla="*/ 1101558 w 1424976"/>
              <a:gd name="connsiteY10" fmla="*/ 79736 h 675122"/>
              <a:gd name="connsiteX11" fmla="*/ 629211 w 1424976"/>
              <a:gd name="connsiteY11" fmla="*/ 75840 h 675122"/>
              <a:gd name="connsiteX12" fmla="*/ 1131 w 1424976"/>
              <a:gd name="connsiteY12" fmla="*/ 14 h 675122"/>
              <a:gd name="connsiteX0" fmla="*/ 1131 w 1406943"/>
              <a:gd name="connsiteY0" fmla="*/ 14 h 675122"/>
              <a:gd name="connsiteX1" fmla="*/ 10858 w 1406943"/>
              <a:gd name="connsiteY1" fmla="*/ 224172 h 675122"/>
              <a:gd name="connsiteX2" fmla="*/ 66468 w 1406943"/>
              <a:gd name="connsiteY2" fmla="*/ 390695 h 675122"/>
              <a:gd name="connsiteX3" fmla="*/ 258914 w 1406943"/>
              <a:gd name="connsiteY3" fmla="*/ 647325 h 675122"/>
              <a:gd name="connsiteX4" fmla="*/ 302688 w 1406943"/>
              <a:gd name="connsiteY4" fmla="*/ 666781 h 675122"/>
              <a:gd name="connsiteX5" fmla="*/ 1134403 w 1406943"/>
              <a:gd name="connsiteY5" fmla="*/ 666781 h 675122"/>
              <a:gd name="connsiteX6" fmla="*/ 1148994 w 1406943"/>
              <a:gd name="connsiteY6" fmla="*/ 642462 h 675122"/>
              <a:gd name="connsiteX7" fmla="*/ 1338683 w 1406943"/>
              <a:gd name="connsiteY7" fmla="*/ 418725 h 675122"/>
              <a:gd name="connsiteX8" fmla="*/ 1396093 w 1406943"/>
              <a:gd name="connsiteY8" fmla="*/ 246383 h 675122"/>
              <a:gd name="connsiteX9" fmla="*/ 1402434 w 1406943"/>
              <a:gd name="connsiteY9" fmla="*/ 53861 h 675122"/>
              <a:gd name="connsiteX10" fmla="*/ 1101558 w 1406943"/>
              <a:gd name="connsiteY10" fmla="*/ 79736 h 675122"/>
              <a:gd name="connsiteX11" fmla="*/ 629211 w 1406943"/>
              <a:gd name="connsiteY11" fmla="*/ 75840 h 675122"/>
              <a:gd name="connsiteX12" fmla="*/ 1131 w 1406943"/>
              <a:gd name="connsiteY12" fmla="*/ 14 h 675122"/>
              <a:gd name="connsiteX0" fmla="*/ 1131 w 1406943"/>
              <a:gd name="connsiteY0" fmla="*/ 14 h 813883"/>
              <a:gd name="connsiteX1" fmla="*/ 10858 w 1406943"/>
              <a:gd name="connsiteY1" fmla="*/ 224172 h 813883"/>
              <a:gd name="connsiteX2" fmla="*/ 66468 w 1406943"/>
              <a:gd name="connsiteY2" fmla="*/ 390695 h 813883"/>
              <a:gd name="connsiteX3" fmla="*/ 258914 w 1406943"/>
              <a:gd name="connsiteY3" fmla="*/ 647325 h 813883"/>
              <a:gd name="connsiteX4" fmla="*/ 315476 w 1406943"/>
              <a:gd name="connsiteY4" fmla="*/ 813852 h 813883"/>
              <a:gd name="connsiteX5" fmla="*/ 1134403 w 1406943"/>
              <a:gd name="connsiteY5" fmla="*/ 666781 h 813883"/>
              <a:gd name="connsiteX6" fmla="*/ 1148994 w 1406943"/>
              <a:gd name="connsiteY6" fmla="*/ 642462 h 813883"/>
              <a:gd name="connsiteX7" fmla="*/ 1338683 w 1406943"/>
              <a:gd name="connsiteY7" fmla="*/ 418725 h 813883"/>
              <a:gd name="connsiteX8" fmla="*/ 1396093 w 1406943"/>
              <a:gd name="connsiteY8" fmla="*/ 246383 h 813883"/>
              <a:gd name="connsiteX9" fmla="*/ 1402434 w 1406943"/>
              <a:gd name="connsiteY9" fmla="*/ 53861 h 813883"/>
              <a:gd name="connsiteX10" fmla="*/ 1101558 w 1406943"/>
              <a:gd name="connsiteY10" fmla="*/ 79736 h 813883"/>
              <a:gd name="connsiteX11" fmla="*/ 629211 w 1406943"/>
              <a:gd name="connsiteY11" fmla="*/ 75840 h 813883"/>
              <a:gd name="connsiteX12" fmla="*/ 1131 w 1406943"/>
              <a:gd name="connsiteY12" fmla="*/ 14 h 813883"/>
              <a:gd name="connsiteX0" fmla="*/ 1131 w 1406943"/>
              <a:gd name="connsiteY0" fmla="*/ 14 h 836844"/>
              <a:gd name="connsiteX1" fmla="*/ 10858 w 1406943"/>
              <a:gd name="connsiteY1" fmla="*/ 224172 h 836844"/>
              <a:gd name="connsiteX2" fmla="*/ 66468 w 1406943"/>
              <a:gd name="connsiteY2" fmla="*/ 390695 h 836844"/>
              <a:gd name="connsiteX3" fmla="*/ 258914 w 1406943"/>
              <a:gd name="connsiteY3" fmla="*/ 647325 h 836844"/>
              <a:gd name="connsiteX4" fmla="*/ 315476 w 1406943"/>
              <a:gd name="connsiteY4" fmla="*/ 813852 h 836844"/>
              <a:gd name="connsiteX5" fmla="*/ 1124812 w 1406943"/>
              <a:gd name="connsiteY5" fmla="*/ 817050 h 836844"/>
              <a:gd name="connsiteX6" fmla="*/ 1148994 w 1406943"/>
              <a:gd name="connsiteY6" fmla="*/ 642462 h 836844"/>
              <a:gd name="connsiteX7" fmla="*/ 1338683 w 1406943"/>
              <a:gd name="connsiteY7" fmla="*/ 418725 h 836844"/>
              <a:gd name="connsiteX8" fmla="*/ 1396093 w 1406943"/>
              <a:gd name="connsiteY8" fmla="*/ 246383 h 836844"/>
              <a:gd name="connsiteX9" fmla="*/ 1402434 w 1406943"/>
              <a:gd name="connsiteY9" fmla="*/ 53861 h 836844"/>
              <a:gd name="connsiteX10" fmla="*/ 1101558 w 1406943"/>
              <a:gd name="connsiteY10" fmla="*/ 79736 h 836844"/>
              <a:gd name="connsiteX11" fmla="*/ 629211 w 1406943"/>
              <a:gd name="connsiteY11" fmla="*/ 75840 h 836844"/>
              <a:gd name="connsiteX12" fmla="*/ 1131 w 1406943"/>
              <a:gd name="connsiteY12" fmla="*/ 14 h 836844"/>
              <a:gd name="connsiteX0" fmla="*/ 1131 w 1406943"/>
              <a:gd name="connsiteY0" fmla="*/ 14 h 827258"/>
              <a:gd name="connsiteX1" fmla="*/ 10858 w 1406943"/>
              <a:gd name="connsiteY1" fmla="*/ 224172 h 827258"/>
              <a:gd name="connsiteX2" fmla="*/ 66468 w 1406943"/>
              <a:gd name="connsiteY2" fmla="*/ 390695 h 827258"/>
              <a:gd name="connsiteX3" fmla="*/ 258914 w 1406943"/>
              <a:gd name="connsiteY3" fmla="*/ 647325 h 827258"/>
              <a:gd name="connsiteX4" fmla="*/ 315476 w 1406943"/>
              <a:gd name="connsiteY4" fmla="*/ 813852 h 827258"/>
              <a:gd name="connsiteX5" fmla="*/ 1124812 w 1406943"/>
              <a:gd name="connsiteY5" fmla="*/ 817050 h 827258"/>
              <a:gd name="connsiteX6" fmla="*/ 1148994 w 1406943"/>
              <a:gd name="connsiteY6" fmla="*/ 642462 h 827258"/>
              <a:gd name="connsiteX7" fmla="*/ 1338683 w 1406943"/>
              <a:gd name="connsiteY7" fmla="*/ 418725 h 827258"/>
              <a:gd name="connsiteX8" fmla="*/ 1396093 w 1406943"/>
              <a:gd name="connsiteY8" fmla="*/ 246383 h 827258"/>
              <a:gd name="connsiteX9" fmla="*/ 1402434 w 1406943"/>
              <a:gd name="connsiteY9" fmla="*/ 53861 h 827258"/>
              <a:gd name="connsiteX10" fmla="*/ 1101558 w 1406943"/>
              <a:gd name="connsiteY10" fmla="*/ 79736 h 827258"/>
              <a:gd name="connsiteX11" fmla="*/ 629211 w 1406943"/>
              <a:gd name="connsiteY11" fmla="*/ 75840 h 827258"/>
              <a:gd name="connsiteX12" fmla="*/ 1131 w 1406943"/>
              <a:gd name="connsiteY12" fmla="*/ 14 h 827258"/>
              <a:gd name="connsiteX0" fmla="*/ 1131 w 1406943"/>
              <a:gd name="connsiteY0" fmla="*/ 14 h 817050"/>
              <a:gd name="connsiteX1" fmla="*/ 10858 w 1406943"/>
              <a:gd name="connsiteY1" fmla="*/ 224172 h 817050"/>
              <a:gd name="connsiteX2" fmla="*/ 66468 w 1406943"/>
              <a:gd name="connsiteY2" fmla="*/ 390695 h 817050"/>
              <a:gd name="connsiteX3" fmla="*/ 258914 w 1406943"/>
              <a:gd name="connsiteY3" fmla="*/ 647325 h 817050"/>
              <a:gd name="connsiteX4" fmla="*/ 315476 w 1406943"/>
              <a:gd name="connsiteY4" fmla="*/ 813852 h 817050"/>
              <a:gd name="connsiteX5" fmla="*/ 1124812 w 1406943"/>
              <a:gd name="connsiteY5" fmla="*/ 817050 h 817050"/>
              <a:gd name="connsiteX6" fmla="*/ 1148994 w 1406943"/>
              <a:gd name="connsiteY6" fmla="*/ 642462 h 817050"/>
              <a:gd name="connsiteX7" fmla="*/ 1338683 w 1406943"/>
              <a:gd name="connsiteY7" fmla="*/ 418725 h 817050"/>
              <a:gd name="connsiteX8" fmla="*/ 1396093 w 1406943"/>
              <a:gd name="connsiteY8" fmla="*/ 246383 h 817050"/>
              <a:gd name="connsiteX9" fmla="*/ 1402434 w 1406943"/>
              <a:gd name="connsiteY9" fmla="*/ 53861 h 817050"/>
              <a:gd name="connsiteX10" fmla="*/ 1101558 w 1406943"/>
              <a:gd name="connsiteY10" fmla="*/ 79736 h 817050"/>
              <a:gd name="connsiteX11" fmla="*/ 629211 w 1406943"/>
              <a:gd name="connsiteY11" fmla="*/ 75840 h 817050"/>
              <a:gd name="connsiteX12" fmla="*/ 1131 w 1406943"/>
              <a:gd name="connsiteY12" fmla="*/ 14 h 817050"/>
              <a:gd name="connsiteX0" fmla="*/ 1131 w 1406943"/>
              <a:gd name="connsiteY0" fmla="*/ 14 h 819544"/>
              <a:gd name="connsiteX1" fmla="*/ 10858 w 1406943"/>
              <a:gd name="connsiteY1" fmla="*/ 224172 h 819544"/>
              <a:gd name="connsiteX2" fmla="*/ 66468 w 1406943"/>
              <a:gd name="connsiteY2" fmla="*/ 390695 h 819544"/>
              <a:gd name="connsiteX3" fmla="*/ 178984 w 1406943"/>
              <a:gd name="connsiteY3" fmla="*/ 752832 h 819544"/>
              <a:gd name="connsiteX4" fmla="*/ 315476 w 1406943"/>
              <a:gd name="connsiteY4" fmla="*/ 813852 h 819544"/>
              <a:gd name="connsiteX5" fmla="*/ 1124812 w 1406943"/>
              <a:gd name="connsiteY5" fmla="*/ 817050 h 819544"/>
              <a:gd name="connsiteX6" fmla="*/ 1148994 w 1406943"/>
              <a:gd name="connsiteY6" fmla="*/ 642462 h 819544"/>
              <a:gd name="connsiteX7" fmla="*/ 1338683 w 1406943"/>
              <a:gd name="connsiteY7" fmla="*/ 418725 h 819544"/>
              <a:gd name="connsiteX8" fmla="*/ 1396093 w 1406943"/>
              <a:gd name="connsiteY8" fmla="*/ 246383 h 819544"/>
              <a:gd name="connsiteX9" fmla="*/ 1402434 w 1406943"/>
              <a:gd name="connsiteY9" fmla="*/ 53861 h 819544"/>
              <a:gd name="connsiteX10" fmla="*/ 1101558 w 1406943"/>
              <a:gd name="connsiteY10" fmla="*/ 79736 h 819544"/>
              <a:gd name="connsiteX11" fmla="*/ 629211 w 1406943"/>
              <a:gd name="connsiteY11" fmla="*/ 75840 h 819544"/>
              <a:gd name="connsiteX12" fmla="*/ 1131 w 1406943"/>
              <a:gd name="connsiteY12" fmla="*/ 14 h 819544"/>
              <a:gd name="connsiteX0" fmla="*/ 1131 w 1406943"/>
              <a:gd name="connsiteY0" fmla="*/ 14 h 825591"/>
              <a:gd name="connsiteX1" fmla="*/ 10858 w 1406943"/>
              <a:gd name="connsiteY1" fmla="*/ 224172 h 825591"/>
              <a:gd name="connsiteX2" fmla="*/ 66468 w 1406943"/>
              <a:gd name="connsiteY2" fmla="*/ 390695 h 825591"/>
              <a:gd name="connsiteX3" fmla="*/ 178984 w 1406943"/>
              <a:gd name="connsiteY3" fmla="*/ 752832 h 825591"/>
              <a:gd name="connsiteX4" fmla="*/ 315476 w 1406943"/>
              <a:gd name="connsiteY4" fmla="*/ 813852 h 825591"/>
              <a:gd name="connsiteX5" fmla="*/ 1124812 w 1406943"/>
              <a:gd name="connsiteY5" fmla="*/ 817050 h 825591"/>
              <a:gd name="connsiteX6" fmla="*/ 1264094 w 1406943"/>
              <a:gd name="connsiteY6" fmla="*/ 722392 h 825591"/>
              <a:gd name="connsiteX7" fmla="*/ 1338683 w 1406943"/>
              <a:gd name="connsiteY7" fmla="*/ 418725 h 825591"/>
              <a:gd name="connsiteX8" fmla="*/ 1396093 w 1406943"/>
              <a:gd name="connsiteY8" fmla="*/ 246383 h 825591"/>
              <a:gd name="connsiteX9" fmla="*/ 1402434 w 1406943"/>
              <a:gd name="connsiteY9" fmla="*/ 53861 h 825591"/>
              <a:gd name="connsiteX10" fmla="*/ 1101558 w 1406943"/>
              <a:gd name="connsiteY10" fmla="*/ 79736 h 825591"/>
              <a:gd name="connsiteX11" fmla="*/ 629211 w 1406943"/>
              <a:gd name="connsiteY11" fmla="*/ 75840 h 825591"/>
              <a:gd name="connsiteX12" fmla="*/ 1131 w 1406943"/>
              <a:gd name="connsiteY12" fmla="*/ 14 h 825591"/>
              <a:gd name="connsiteX0" fmla="*/ 1131 w 1406943"/>
              <a:gd name="connsiteY0" fmla="*/ 14 h 823996"/>
              <a:gd name="connsiteX1" fmla="*/ 10858 w 1406943"/>
              <a:gd name="connsiteY1" fmla="*/ 224172 h 823996"/>
              <a:gd name="connsiteX2" fmla="*/ 66468 w 1406943"/>
              <a:gd name="connsiteY2" fmla="*/ 390695 h 823996"/>
              <a:gd name="connsiteX3" fmla="*/ 178984 w 1406943"/>
              <a:gd name="connsiteY3" fmla="*/ 752832 h 823996"/>
              <a:gd name="connsiteX4" fmla="*/ 315476 w 1406943"/>
              <a:gd name="connsiteY4" fmla="*/ 813852 h 823996"/>
              <a:gd name="connsiteX5" fmla="*/ 1124812 w 1406943"/>
              <a:gd name="connsiteY5" fmla="*/ 817050 h 823996"/>
              <a:gd name="connsiteX6" fmla="*/ 1251305 w 1406943"/>
              <a:gd name="connsiteY6" fmla="*/ 744773 h 823996"/>
              <a:gd name="connsiteX7" fmla="*/ 1338683 w 1406943"/>
              <a:gd name="connsiteY7" fmla="*/ 418725 h 823996"/>
              <a:gd name="connsiteX8" fmla="*/ 1396093 w 1406943"/>
              <a:gd name="connsiteY8" fmla="*/ 246383 h 823996"/>
              <a:gd name="connsiteX9" fmla="*/ 1402434 w 1406943"/>
              <a:gd name="connsiteY9" fmla="*/ 53861 h 823996"/>
              <a:gd name="connsiteX10" fmla="*/ 1101558 w 1406943"/>
              <a:gd name="connsiteY10" fmla="*/ 79736 h 823996"/>
              <a:gd name="connsiteX11" fmla="*/ 629211 w 1406943"/>
              <a:gd name="connsiteY11" fmla="*/ 75840 h 823996"/>
              <a:gd name="connsiteX12" fmla="*/ 1131 w 1406943"/>
              <a:gd name="connsiteY12" fmla="*/ 14 h 823996"/>
              <a:gd name="connsiteX0" fmla="*/ 1049 w 1406861"/>
              <a:gd name="connsiteY0" fmla="*/ 14 h 823996"/>
              <a:gd name="connsiteX1" fmla="*/ 10776 w 1406861"/>
              <a:gd name="connsiteY1" fmla="*/ 224172 h 823996"/>
              <a:gd name="connsiteX2" fmla="*/ 63189 w 1406861"/>
              <a:gd name="connsiteY2" fmla="*/ 486611 h 823996"/>
              <a:gd name="connsiteX3" fmla="*/ 178902 w 1406861"/>
              <a:gd name="connsiteY3" fmla="*/ 752832 h 823996"/>
              <a:gd name="connsiteX4" fmla="*/ 315394 w 1406861"/>
              <a:gd name="connsiteY4" fmla="*/ 813852 h 823996"/>
              <a:gd name="connsiteX5" fmla="*/ 1124730 w 1406861"/>
              <a:gd name="connsiteY5" fmla="*/ 817050 h 823996"/>
              <a:gd name="connsiteX6" fmla="*/ 1251223 w 1406861"/>
              <a:gd name="connsiteY6" fmla="*/ 744773 h 823996"/>
              <a:gd name="connsiteX7" fmla="*/ 1338601 w 1406861"/>
              <a:gd name="connsiteY7" fmla="*/ 418725 h 823996"/>
              <a:gd name="connsiteX8" fmla="*/ 1396011 w 1406861"/>
              <a:gd name="connsiteY8" fmla="*/ 246383 h 823996"/>
              <a:gd name="connsiteX9" fmla="*/ 1402352 w 1406861"/>
              <a:gd name="connsiteY9" fmla="*/ 53861 h 823996"/>
              <a:gd name="connsiteX10" fmla="*/ 1101476 w 1406861"/>
              <a:gd name="connsiteY10" fmla="*/ 79736 h 823996"/>
              <a:gd name="connsiteX11" fmla="*/ 629129 w 1406861"/>
              <a:gd name="connsiteY11" fmla="*/ 75840 h 823996"/>
              <a:gd name="connsiteX12" fmla="*/ 1049 w 1406861"/>
              <a:gd name="connsiteY12" fmla="*/ 14 h 823996"/>
              <a:gd name="connsiteX0" fmla="*/ 1049 w 1406350"/>
              <a:gd name="connsiteY0" fmla="*/ 14 h 823996"/>
              <a:gd name="connsiteX1" fmla="*/ 10776 w 1406350"/>
              <a:gd name="connsiteY1" fmla="*/ 224172 h 823996"/>
              <a:gd name="connsiteX2" fmla="*/ 63189 w 1406350"/>
              <a:gd name="connsiteY2" fmla="*/ 486611 h 823996"/>
              <a:gd name="connsiteX3" fmla="*/ 178902 w 1406350"/>
              <a:gd name="connsiteY3" fmla="*/ 752832 h 823996"/>
              <a:gd name="connsiteX4" fmla="*/ 315394 w 1406350"/>
              <a:gd name="connsiteY4" fmla="*/ 813852 h 823996"/>
              <a:gd name="connsiteX5" fmla="*/ 1124730 w 1406350"/>
              <a:gd name="connsiteY5" fmla="*/ 817050 h 823996"/>
              <a:gd name="connsiteX6" fmla="*/ 1251223 w 1406350"/>
              <a:gd name="connsiteY6" fmla="*/ 744773 h 823996"/>
              <a:gd name="connsiteX7" fmla="*/ 1351390 w 1406350"/>
              <a:gd name="connsiteY7" fmla="*/ 521035 h 823996"/>
              <a:gd name="connsiteX8" fmla="*/ 1396011 w 1406350"/>
              <a:gd name="connsiteY8" fmla="*/ 246383 h 823996"/>
              <a:gd name="connsiteX9" fmla="*/ 1402352 w 1406350"/>
              <a:gd name="connsiteY9" fmla="*/ 53861 h 823996"/>
              <a:gd name="connsiteX10" fmla="*/ 1101476 w 1406350"/>
              <a:gd name="connsiteY10" fmla="*/ 79736 h 823996"/>
              <a:gd name="connsiteX11" fmla="*/ 629129 w 1406350"/>
              <a:gd name="connsiteY11" fmla="*/ 75840 h 823996"/>
              <a:gd name="connsiteX12" fmla="*/ 1049 w 1406350"/>
              <a:gd name="connsiteY12" fmla="*/ 14 h 823996"/>
              <a:gd name="connsiteX0" fmla="*/ 1049 w 1406350"/>
              <a:gd name="connsiteY0" fmla="*/ 14 h 823996"/>
              <a:gd name="connsiteX1" fmla="*/ 10776 w 1406350"/>
              <a:gd name="connsiteY1" fmla="*/ 224172 h 823996"/>
              <a:gd name="connsiteX2" fmla="*/ 63189 w 1406350"/>
              <a:gd name="connsiteY2" fmla="*/ 486611 h 823996"/>
              <a:gd name="connsiteX3" fmla="*/ 178902 w 1406350"/>
              <a:gd name="connsiteY3" fmla="*/ 752832 h 823996"/>
              <a:gd name="connsiteX4" fmla="*/ 315394 w 1406350"/>
              <a:gd name="connsiteY4" fmla="*/ 813852 h 823996"/>
              <a:gd name="connsiteX5" fmla="*/ 1124730 w 1406350"/>
              <a:gd name="connsiteY5" fmla="*/ 817050 h 823996"/>
              <a:gd name="connsiteX6" fmla="*/ 1251223 w 1406350"/>
              <a:gd name="connsiteY6" fmla="*/ 744773 h 823996"/>
              <a:gd name="connsiteX7" fmla="*/ 1351390 w 1406350"/>
              <a:gd name="connsiteY7" fmla="*/ 521035 h 823996"/>
              <a:gd name="connsiteX8" fmla="*/ 1396011 w 1406350"/>
              <a:gd name="connsiteY8" fmla="*/ 246383 h 823996"/>
              <a:gd name="connsiteX9" fmla="*/ 1402352 w 1406350"/>
              <a:gd name="connsiteY9" fmla="*/ 53861 h 823996"/>
              <a:gd name="connsiteX10" fmla="*/ 1101476 w 1406350"/>
              <a:gd name="connsiteY10" fmla="*/ 79736 h 823996"/>
              <a:gd name="connsiteX11" fmla="*/ 629129 w 1406350"/>
              <a:gd name="connsiteY11" fmla="*/ 75840 h 823996"/>
              <a:gd name="connsiteX12" fmla="*/ 1049 w 1406350"/>
              <a:gd name="connsiteY12" fmla="*/ 14 h 823996"/>
              <a:gd name="connsiteX0" fmla="*/ 1049 w 1406350"/>
              <a:gd name="connsiteY0" fmla="*/ 14 h 821594"/>
              <a:gd name="connsiteX1" fmla="*/ 10776 w 1406350"/>
              <a:gd name="connsiteY1" fmla="*/ 224172 h 821594"/>
              <a:gd name="connsiteX2" fmla="*/ 63189 w 1406350"/>
              <a:gd name="connsiteY2" fmla="*/ 486611 h 821594"/>
              <a:gd name="connsiteX3" fmla="*/ 178902 w 1406350"/>
              <a:gd name="connsiteY3" fmla="*/ 752832 h 821594"/>
              <a:gd name="connsiteX4" fmla="*/ 315394 w 1406350"/>
              <a:gd name="connsiteY4" fmla="*/ 813852 h 821594"/>
              <a:gd name="connsiteX5" fmla="*/ 1124730 w 1406350"/>
              <a:gd name="connsiteY5" fmla="*/ 817050 h 821594"/>
              <a:gd name="connsiteX6" fmla="*/ 1257617 w 1406350"/>
              <a:gd name="connsiteY6" fmla="*/ 779943 h 821594"/>
              <a:gd name="connsiteX7" fmla="*/ 1351390 w 1406350"/>
              <a:gd name="connsiteY7" fmla="*/ 521035 h 821594"/>
              <a:gd name="connsiteX8" fmla="*/ 1396011 w 1406350"/>
              <a:gd name="connsiteY8" fmla="*/ 246383 h 821594"/>
              <a:gd name="connsiteX9" fmla="*/ 1402352 w 1406350"/>
              <a:gd name="connsiteY9" fmla="*/ 53861 h 821594"/>
              <a:gd name="connsiteX10" fmla="*/ 1101476 w 1406350"/>
              <a:gd name="connsiteY10" fmla="*/ 79736 h 821594"/>
              <a:gd name="connsiteX11" fmla="*/ 629129 w 1406350"/>
              <a:gd name="connsiteY11" fmla="*/ 75840 h 821594"/>
              <a:gd name="connsiteX12" fmla="*/ 1049 w 1406350"/>
              <a:gd name="connsiteY12" fmla="*/ 14 h 821594"/>
              <a:gd name="connsiteX0" fmla="*/ 1049 w 1406350"/>
              <a:gd name="connsiteY0" fmla="*/ 14 h 822228"/>
              <a:gd name="connsiteX1" fmla="*/ 10776 w 1406350"/>
              <a:gd name="connsiteY1" fmla="*/ 224172 h 822228"/>
              <a:gd name="connsiteX2" fmla="*/ 63189 w 1406350"/>
              <a:gd name="connsiteY2" fmla="*/ 486611 h 822228"/>
              <a:gd name="connsiteX3" fmla="*/ 178902 w 1406350"/>
              <a:gd name="connsiteY3" fmla="*/ 752832 h 822228"/>
              <a:gd name="connsiteX4" fmla="*/ 315394 w 1406350"/>
              <a:gd name="connsiteY4" fmla="*/ 813852 h 822228"/>
              <a:gd name="connsiteX5" fmla="*/ 1124730 w 1406350"/>
              <a:gd name="connsiteY5" fmla="*/ 817050 h 822228"/>
              <a:gd name="connsiteX6" fmla="*/ 1219251 w 1406350"/>
              <a:gd name="connsiteY6" fmla="*/ 770352 h 822228"/>
              <a:gd name="connsiteX7" fmla="*/ 1351390 w 1406350"/>
              <a:gd name="connsiteY7" fmla="*/ 521035 h 822228"/>
              <a:gd name="connsiteX8" fmla="*/ 1396011 w 1406350"/>
              <a:gd name="connsiteY8" fmla="*/ 246383 h 822228"/>
              <a:gd name="connsiteX9" fmla="*/ 1402352 w 1406350"/>
              <a:gd name="connsiteY9" fmla="*/ 53861 h 822228"/>
              <a:gd name="connsiteX10" fmla="*/ 1101476 w 1406350"/>
              <a:gd name="connsiteY10" fmla="*/ 79736 h 822228"/>
              <a:gd name="connsiteX11" fmla="*/ 629129 w 1406350"/>
              <a:gd name="connsiteY11" fmla="*/ 75840 h 822228"/>
              <a:gd name="connsiteX12" fmla="*/ 1049 w 1406350"/>
              <a:gd name="connsiteY12" fmla="*/ 14 h 822228"/>
              <a:gd name="connsiteX0" fmla="*/ 1049 w 1406350"/>
              <a:gd name="connsiteY0" fmla="*/ 14 h 820984"/>
              <a:gd name="connsiteX1" fmla="*/ 10776 w 1406350"/>
              <a:gd name="connsiteY1" fmla="*/ 224172 h 820984"/>
              <a:gd name="connsiteX2" fmla="*/ 63189 w 1406350"/>
              <a:gd name="connsiteY2" fmla="*/ 486611 h 820984"/>
              <a:gd name="connsiteX3" fmla="*/ 178902 w 1406350"/>
              <a:gd name="connsiteY3" fmla="*/ 752832 h 820984"/>
              <a:gd name="connsiteX4" fmla="*/ 315394 w 1406350"/>
              <a:gd name="connsiteY4" fmla="*/ 813852 h 820984"/>
              <a:gd name="connsiteX5" fmla="*/ 1124730 w 1406350"/>
              <a:gd name="connsiteY5" fmla="*/ 817050 h 820984"/>
              <a:gd name="connsiteX6" fmla="*/ 1219251 w 1406350"/>
              <a:gd name="connsiteY6" fmla="*/ 770352 h 820984"/>
              <a:gd name="connsiteX7" fmla="*/ 1351390 w 1406350"/>
              <a:gd name="connsiteY7" fmla="*/ 521035 h 820984"/>
              <a:gd name="connsiteX8" fmla="*/ 1396011 w 1406350"/>
              <a:gd name="connsiteY8" fmla="*/ 246383 h 820984"/>
              <a:gd name="connsiteX9" fmla="*/ 1402352 w 1406350"/>
              <a:gd name="connsiteY9" fmla="*/ 53861 h 820984"/>
              <a:gd name="connsiteX10" fmla="*/ 1101476 w 1406350"/>
              <a:gd name="connsiteY10" fmla="*/ 79736 h 820984"/>
              <a:gd name="connsiteX11" fmla="*/ 629129 w 1406350"/>
              <a:gd name="connsiteY11" fmla="*/ 75840 h 820984"/>
              <a:gd name="connsiteX12" fmla="*/ 1049 w 1406350"/>
              <a:gd name="connsiteY12" fmla="*/ 14 h 820984"/>
              <a:gd name="connsiteX0" fmla="*/ 1049 w 1406350"/>
              <a:gd name="connsiteY0" fmla="*/ 14 h 836542"/>
              <a:gd name="connsiteX1" fmla="*/ 10776 w 1406350"/>
              <a:gd name="connsiteY1" fmla="*/ 224172 h 836542"/>
              <a:gd name="connsiteX2" fmla="*/ 63189 w 1406350"/>
              <a:gd name="connsiteY2" fmla="*/ 486611 h 836542"/>
              <a:gd name="connsiteX3" fmla="*/ 178902 w 1406350"/>
              <a:gd name="connsiteY3" fmla="*/ 752832 h 836542"/>
              <a:gd name="connsiteX4" fmla="*/ 318591 w 1406350"/>
              <a:gd name="connsiteY4" fmla="*/ 833035 h 836542"/>
              <a:gd name="connsiteX5" fmla="*/ 1124730 w 1406350"/>
              <a:gd name="connsiteY5" fmla="*/ 817050 h 836542"/>
              <a:gd name="connsiteX6" fmla="*/ 1219251 w 1406350"/>
              <a:gd name="connsiteY6" fmla="*/ 770352 h 836542"/>
              <a:gd name="connsiteX7" fmla="*/ 1351390 w 1406350"/>
              <a:gd name="connsiteY7" fmla="*/ 521035 h 836542"/>
              <a:gd name="connsiteX8" fmla="*/ 1396011 w 1406350"/>
              <a:gd name="connsiteY8" fmla="*/ 246383 h 836542"/>
              <a:gd name="connsiteX9" fmla="*/ 1402352 w 1406350"/>
              <a:gd name="connsiteY9" fmla="*/ 53861 h 836542"/>
              <a:gd name="connsiteX10" fmla="*/ 1101476 w 1406350"/>
              <a:gd name="connsiteY10" fmla="*/ 79736 h 836542"/>
              <a:gd name="connsiteX11" fmla="*/ 629129 w 1406350"/>
              <a:gd name="connsiteY11" fmla="*/ 75840 h 836542"/>
              <a:gd name="connsiteX12" fmla="*/ 1049 w 1406350"/>
              <a:gd name="connsiteY12" fmla="*/ 14 h 836542"/>
              <a:gd name="connsiteX0" fmla="*/ 1049 w 1406350"/>
              <a:gd name="connsiteY0" fmla="*/ 14 h 850610"/>
              <a:gd name="connsiteX1" fmla="*/ 10776 w 1406350"/>
              <a:gd name="connsiteY1" fmla="*/ 224172 h 850610"/>
              <a:gd name="connsiteX2" fmla="*/ 63189 w 1406350"/>
              <a:gd name="connsiteY2" fmla="*/ 486611 h 850610"/>
              <a:gd name="connsiteX3" fmla="*/ 178902 w 1406350"/>
              <a:gd name="connsiteY3" fmla="*/ 752832 h 850610"/>
              <a:gd name="connsiteX4" fmla="*/ 318591 w 1406350"/>
              <a:gd name="connsiteY4" fmla="*/ 833035 h 850610"/>
              <a:gd name="connsiteX5" fmla="*/ 1124730 w 1406350"/>
              <a:gd name="connsiteY5" fmla="*/ 845825 h 850610"/>
              <a:gd name="connsiteX6" fmla="*/ 1219251 w 1406350"/>
              <a:gd name="connsiteY6" fmla="*/ 770352 h 850610"/>
              <a:gd name="connsiteX7" fmla="*/ 1351390 w 1406350"/>
              <a:gd name="connsiteY7" fmla="*/ 521035 h 850610"/>
              <a:gd name="connsiteX8" fmla="*/ 1396011 w 1406350"/>
              <a:gd name="connsiteY8" fmla="*/ 246383 h 850610"/>
              <a:gd name="connsiteX9" fmla="*/ 1402352 w 1406350"/>
              <a:gd name="connsiteY9" fmla="*/ 53861 h 850610"/>
              <a:gd name="connsiteX10" fmla="*/ 1101476 w 1406350"/>
              <a:gd name="connsiteY10" fmla="*/ 79736 h 850610"/>
              <a:gd name="connsiteX11" fmla="*/ 629129 w 1406350"/>
              <a:gd name="connsiteY11" fmla="*/ 75840 h 850610"/>
              <a:gd name="connsiteX12" fmla="*/ 1049 w 1406350"/>
              <a:gd name="connsiteY12" fmla="*/ 14 h 850610"/>
              <a:gd name="connsiteX0" fmla="*/ 1049 w 1406350"/>
              <a:gd name="connsiteY0" fmla="*/ 14 h 846375"/>
              <a:gd name="connsiteX1" fmla="*/ 10776 w 1406350"/>
              <a:gd name="connsiteY1" fmla="*/ 224172 h 846375"/>
              <a:gd name="connsiteX2" fmla="*/ 63189 w 1406350"/>
              <a:gd name="connsiteY2" fmla="*/ 486611 h 846375"/>
              <a:gd name="connsiteX3" fmla="*/ 178902 w 1406350"/>
              <a:gd name="connsiteY3" fmla="*/ 752832 h 846375"/>
              <a:gd name="connsiteX4" fmla="*/ 318591 w 1406350"/>
              <a:gd name="connsiteY4" fmla="*/ 833035 h 846375"/>
              <a:gd name="connsiteX5" fmla="*/ 1124730 w 1406350"/>
              <a:gd name="connsiteY5" fmla="*/ 845825 h 846375"/>
              <a:gd name="connsiteX6" fmla="*/ 1219251 w 1406350"/>
              <a:gd name="connsiteY6" fmla="*/ 770352 h 846375"/>
              <a:gd name="connsiteX7" fmla="*/ 1351390 w 1406350"/>
              <a:gd name="connsiteY7" fmla="*/ 521035 h 846375"/>
              <a:gd name="connsiteX8" fmla="*/ 1396011 w 1406350"/>
              <a:gd name="connsiteY8" fmla="*/ 246383 h 846375"/>
              <a:gd name="connsiteX9" fmla="*/ 1402352 w 1406350"/>
              <a:gd name="connsiteY9" fmla="*/ 53861 h 846375"/>
              <a:gd name="connsiteX10" fmla="*/ 1101476 w 1406350"/>
              <a:gd name="connsiteY10" fmla="*/ 79736 h 846375"/>
              <a:gd name="connsiteX11" fmla="*/ 629129 w 1406350"/>
              <a:gd name="connsiteY11" fmla="*/ 75840 h 846375"/>
              <a:gd name="connsiteX12" fmla="*/ 1049 w 1406350"/>
              <a:gd name="connsiteY12" fmla="*/ 14 h 846375"/>
              <a:gd name="connsiteX0" fmla="*/ 1049 w 1406350"/>
              <a:gd name="connsiteY0" fmla="*/ 14 h 850137"/>
              <a:gd name="connsiteX1" fmla="*/ 10776 w 1406350"/>
              <a:gd name="connsiteY1" fmla="*/ 224172 h 850137"/>
              <a:gd name="connsiteX2" fmla="*/ 63189 w 1406350"/>
              <a:gd name="connsiteY2" fmla="*/ 486611 h 850137"/>
              <a:gd name="connsiteX3" fmla="*/ 178902 w 1406350"/>
              <a:gd name="connsiteY3" fmla="*/ 752832 h 850137"/>
              <a:gd name="connsiteX4" fmla="*/ 318591 w 1406350"/>
              <a:gd name="connsiteY4" fmla="*/ 833035 h 850137"/>
              <a:gd name="connsiteX5" fmla="*/ 1124730 w 1406350"/>
              <a:gd name="connsiteY5" fmla="*/ 845825 h 850137"/>
              <a:gd name="connsiteX6" fmla="*/ 1232040 w 1406350"/>
              <a:gd name="connsiteY6" fmla="*/ 776747 h 850137"/>
              <a:gd name="connsiteX7" fmla="*/ 1351390 w 1406350"/>
              <a:gd name="connsiteY7" fmla="*/ 521035 h 850137"/>
              <a:gd name="connsiteX8" fmla="*/ 1396011 w 1406350"/>
              <a:gd name="connsiteY8" fmla="*/ 246383 h 850137"/>
              <a:gd name="connsiteX9" fmla="*/ 1402352 w 1406350"/>
              <a:gd name="connsiteY9" fmla="*/ 53861 h 850137"/>
              <a:gd name="connsiteX10" fmla="*/ 1101476 w 1406350"/>
              <a:gd name="connsiteY10" fmla="*/ 79736 h 850137"/>
              <a:gd name="connsiteX11" fmla="*/ 629129 w 1406350"/>
              <a:gd name="connsiteY11" fmla="*/ 75840 h 850137"/>
              <a:gd name="connsiteX12" fmla="*/ 1049 w 1406350"/>
              <a:gd name="connsiteY12" fmla="*/ 14 h 850137"/>
              <a:gd name="connsiteX0" fmla="*/ 1049 w 1406350"/>
              <a:gd name="connsiteY0" fmla="*/ 14 h 848721"/>
              <a:gd name="connsiteX1" fmla="*/ 10776 w 1406350"/>
              <a:gd name="connsiteY1" fmla="*/ 224172 h 848721"/>
              <a:gd name="connsiteX2" fmla="*/ 63189 w 1406350"/>
              <a:gd name="connsiteY2" fmla="*/ 486611 h 848721"/>
              <a:gd name="connsiteX3" fmla="*/ 178902 w 1406350"/>
              <a:gd name="connsiteY3" fmla="*/ 752832 h 848721"/>
              <a:gd name="connsiteX4" fmla="*/ 318591 w 1406350"/>
              <a:gd name="connsiteY4" fmla="*/ 833035 h 848721"/>
              <a:gd name="connsiteX5" fmla="*/ 1124730 w 1406350"/>
              <a:gd name="connsiteY5" fmla="*/ 845825 h 848721"/>
              <a:gd name="connsiteX6" fmla="*/ 1232040 w 1406350"/>
              <a:gd name="connsiteY6" fmla="*/ 776747 h 848721"/>
              <a:gd name="connsiteX7" fmla="*/ 1351390 w 1406350"/>
              <a:gd name="connsiteY7" fmla="*/ 521035 h 848721"/>
              <a:gd name="connsiteX8" fmla="*/ 1396011 w 1406350"/>
              <a:gd name="connsiteY8" fmla="*/ 246383 h 848721"/>
              <a:gd name="connsiteX9" fmla="*/ 1402352 w 1406350"/>
              <a:gd name="connsiteY9" fmla="*/ 53861 h 848721"/>
              <a:gd name="connsiteX10" fmla="*/ 1101476 w 1406350"/>
              <a:gd name="connsiteY10" fmla="*/ 79736 h 848721"/>
              <a:gd name="connsiteX11" fmla="*/ 629129 w 1406350"/>
              <a:gd name="connsiteY11" fmla="*/ 75840 h 848721"/>
              <a:gd name="connsiteX12" fmla="*/ 1049 w 1406350"/>
              <a:gd name="connsiteY12" fmla="*/ 14 h 848721"/>
              <a:gd name="connsiteX0" fmla="*/ 34322 w 1439623"/>
              <a:gd name="connsiteY0" fmla="*/ -1 h 848706"/>
              <a:gd name="connsiteX1" fmla="*/ 96462 w 1439623"/>
              <a:gd name="connsiteY1" fmla="*/ 486596 h 848706"/>
              <a:gd name="connsiteX2" fmla="*/ 212175 w 1439623"/>
              <a:gd name="connsiteY2" fmla="*/ 752817 h 848706"/>
              <a:gd name="connsiteX3" fmla="*/ 351864 w 1439623"/>
              <a:gd name="connsiteY3" fmla="*/ 833020 h 848706"/>
              <a:gd name="connsiteX4" fmla="*/ 1158003 w 1439623"/>
              <a:gd name="connsiteY4" fmla="*/ 845810 h 848706"/>
              <a:gd name="connsiteX5" fmla="*/ 1265313 w 1439623"/>
              <a:gd name="connsiteY5" fmla="*/ 776732 h 848706"/>
              <a:gd name="connsiteX6" fmla="*/ 1384663 w 1439623"/>
              <a:gd name="connsiteY6" fmla="*/ 521020 h 848706"/>
              <a:gd name="connsiteX7" fmla="*/ 1429284 w 1439623"/>
              <a:gd name="connsiteY7" fmla="*/ 246368 h 848706"/>
              <a:gd name="connsiteX8" fmla="*/ 1435625 w 1439623"/>
              <a:gd name="connsiteY8" fmla="*/ 53846 h 848706"/>
              <a:gd name="connsiteX9" fmla="*/ 1134749 w 1439623"/>
              <a:gd name="connsiteY9" fmla="*/ 79721 h 848706"/>
              <a:gd name="connsiteX10" fmla="*/ 662402 w 1439623"/>
              <a:gd name="connsiteY10" fmla="*/ 75825 h 848706"/>
              <a:gd name="connsiteX11" fmla="*/ 34322 w 1439623"/>
              <a:gd name="connsiteY11" fmla="*/ -1 h 848706"/>
              <a:gd name="connsiteX0" fmla="*/ 16644 w 1421945"/>
              <a:gd name="connsiteY0" fmla="*/ 0 h 848707"/>
              <a:gd name="connsiteX1" fmla="*/ 194497 w 1421945"/>
              <a:gd name="connsiteY1" fmla="*/ 752818 h 848707"/>
              <a:gd name="connsiteX2" fmla="*/ 334186 w 1421945"/>
              <a:gd name="connsiteY2" fmla="*/ 833021 h 848707"/>
              <a:gd name="connsiteX3" fmla="*/ 1140325 w 1421945"/>
              <a:gd name="connsiteY3" fmla="*/ 845811 h 848707"/>
              <a:gd name="connsiteX4" fmla="*/ 1247635 w 1421945"/>
              <a:gd name="connsiteY4" fmla="*/ 776733 h 848707"/>
              <a:gd name="connsiteX5" fmla="*/ 1366985 w 1421945"/>
              <a:gd name="connsiteY5" fmla="*/ 521021 h 848707"/>
              <a:gd name="connsiteX6" fmla="*/ 1411606 w 1421945"/>
              <a:gd name="connsiteY6" fmla="*/ 246369 h 848707"/>
              <a:gd name="connsiteX7" fmla="*/ 1417947 w 1421945"/>
              <a:gd name="connsiteY7" fmla="*/ 53847 h 848707"/>
              <a:gd name="connsiteX8" fmla="*/ 1117071 w 1421945"/>
              <a:gd name="connsiteY8" fmla="*/ 79722 h 848707"/>
              <a:gd name="connsiteX9" fmla="*/ 644724 w 1421945"/>
              <a:gd name="connsiteY9" fmla="*/ 75826 h 848707"/>
              <a:gd name="connsiteX10" fmla="*/ 16644 w 1421945"/>
              <a:gd name="connsiteY10" fmla="*/ 0 h 848707"/>
              <a:gd name="connsiteX0" fmla="*/ 8933 w 1414234"/>
              <a:gd name="connsiteY0" fmla="*/ 0 h 900702"/>
              <a:gd name="connsiteX1" fmla="*/ 326475 w 1414234"/>
              <a:gd name="connsiteY1" fmla="*/ 833021 h 900702"/>
              <a:gd name="connsiteX2" fmla="*/ 1132614 w 1414234"/>
              <a:gd name="connsiteY2" fmla="*/ 845811 h 900702"/>
              <a:gd name="connsiteX3" fmla="*/ 1239924 w 1414234"/>
              <a:gd name="connsiteY3" fmla="*/ 776733 h 900702"/>
              <a:gd name="connsiteX4" fmla="*/ 1359274 w 1414234"/>
              <a:gd name="connsiteY4" fmla="*/ 521021 h 900702"/>
              <a:gd name="connsiteX5" fmla="*/ 1403895 w 1414234"/>
              <a:gd name="connsiteY5" fmla="*/ 246369 h 900702"/>
              <a:gd name="connsiteX6" fmla="*/ 1410236 w 1414234"/>
              <a:gd name="connsiteY6" fmla="*/ 53847 h 900702"/>
              <a:gd name="connsiteX7" fmla="*/ 1109360 w 1414234"/>
              <a:gd name="connsiteY7" fmla="*/ 79722 h 900702"/>
              <a:gd name="connsiteX8" fmla="*/ 637013 w 1414234"/>
              <a:gd name="connsiteY8" fmla="*/ 75826 h 900702"/>
              <a:gd name="connsiteX9" fmla="*/ 8933 w 1414234"/>
              <a:gd name="connsiteY9" fmla="*/ 0 h 900702"/>
              <a:gd name="connsiteX0" fmla="*/ 13582 w 1418883"/>
              <a:gd name="connsiteY0" fmla="*/ 43263 h 944776"/>
              <a:gd name="connsiteX1" fmla="*/ 285162 w 1418883"/>
              <a:gd name="connsiteY1" fmla="*/ 876284 h 944776"/>
              <a:gd name="connsiteX2" fmla="*/ 1137263 w 1418883"/>
              <a:gd name="connsiteY2" fmla="*/ 889074 h 944776"/>
              <a:gd name="connsiteX3" fmla="*/ 1244573 w 1418883"/>
              <a:gd name="connsiteY3" fmla="*/ 819996 h 944776"/>
              <a:gd name="connsiteX4" fmla="*/ 1363923 w 1418883"/>
              <a:gd name="connsiteY4" fmla="*/ 564284 h 944776"/>
              <a:gd name="connsiteX5" fmla="*/ 1408544 w 1418883"/>
              <a:gd name="connsiteY5" fmla="*/ 289632 h 944776"/>
              <a:gd name="connsiteX6" fmla="*/ 1414885 w 1418883"/>
              <a:gd name="connsiteY6" fmla="*/ 97110 h 944776"/>
              <a:gd name="connsiteX7" fmla="*/ 1114009 w 1418883"/>
              <a:gd name="connsiteY7" fmla="*/ 122985 h 944776"/>
              <a:gd name="connsiteX8" fmla="*/ 641662 w 1418883"/>
              <a:gd name="connsiteY8" fmla="*/ 119089 h 944776"/>
              <a:gd name="connsiteX9" fmla="*/ 13582 w 1418883"/>
              <a:gd name="connsiteY9" fmla="*/ 43263 h 944776"/>
              <a:gd name="connsiteX0" fmla="*/ 7441 w 1412742"/>
              <a:gd name="connsiteY0" fmla="*/ 43263 h 891993"/>
              <a:gd name="connsiteX1" fmla="*/ 279021 w 1412742"/>
              <a:gd name="connsiteY1" fmla="*/ 876284 h 891993"/>
              <a:gd name="connsiteX2" fmla="*/ 1131122 w 1412742"/>
              <a:gd name="connsiteY2" fmla="*/ 889074 h 891993"/>
              <a:gd name="connsiteX3" fmla="*/ 1238432 w 1412742"/>
              <a:gd name="connsiteY3" fmla="*/ 819996 h 891993"/>
              <a:gd name="connsiteX4" fmla="*/ 1357782 w 1412742"/>
              <a:gd name="connsiteY4" fmla="*/ 564284 h 891993"/>
              <a:gd name="connsiteX5" fmla="*/ 1402403 w 1412742"/>
              <a:gd name="connsiteY5" fmla="*/ 289632 h 891993"/>
              <a:gd name="connsiteX6" fmla="*/ 1408744 w 1412742"/>
              <a:gd name="connsiteY6" fmla="*/ 97110 h 891993"/>
              <a:gd name="connsiteX7" fmla="*/ 1107868 w 1412742"/>
              <a:gd name="connsiteY7" fmla="*/ 122985 h 891993"/>
              <a:gd name="connsiteX8" fmla="*/ 635521 w 1412742"/>
              <a:gd name="connsiteY8" fmla="*/ 119089 h 891993"/>
              <a:gd name="connsiteX9" fmla="*/ 7441 w 1412742"/>
              <a:gd name="connsiteY9" fmla="*/ 43263 h 891993"/>
              <a:gd name="connsiteX0" fmla="*/ 109 w 1405410"/>
              <a:gd name="connsiteY0" fmla="*/ 1735 h 850465"/>
              <a:gd name="connsiteX1" fmla="*/ 271689 w 1405410"/>
              <a:gd name="connsiteY1" fmla="*/ 834756 h 850465"/>
              <a:gd name="connsiteX2" fmla="*/ 1123790 w 1405410"/>
              <a:gd name="connsiteY2" fmla="*/ 847546 h 850465"/>
              <a:gd name="connsiteX3" fmla="*/ 1231100 w 1405410"/>
              <a:gd name="connsiteY3" fmla="*/ 778468 h 850465"/>
              <a:gd name="connsiteX4" fmla="*/ 1350450 w 1405410"/>
              <a:gd name="connsiteY4" fmla="*/ 522756 h 850465"/>
              <a:gd name="connsiteX5" fmla="*/ 1395071 w 1405410"/>
              <a:gd name="connsiteY5" fmla="*/ 248104 h 850465"/>
              <a:gd name="connsiteX6" fmla="*/ 1401412 w 1405410"/>
              <a:gd name="connsiteY6" fmla="*/ 55582 h 850465"/>
              <a:gd name="connsiteX7" fmla="*/ 1100536 w 1405410"/>
              <a:gd name="connsiteY7" fmla="*/ 81457 h 850465"/>
              <a:gd name="connsiteX8" fmla="*/ 628189 w 1405410"/>
              <a:gd name="connsiteY8" fmla="*/ 77561 h 850465"/>
              <a:gd name="connsiteX9" fmla="*/ 109 w 1405410"/>
              <a:gd name="connsiteY9" fmla="*/ 1735 h 850465"/>
              <a:gd name="connsiteX0" fmla="*/ 109 w 1405410"/>
              <a:gd name="connsiteY0" fmla="*/ 1735 h 868947"/>
              <a:gd name="connsiteX1" fmla="*/ 271689 w 1405410"/>
              <a:gd name="connsiteY1" fmla="*/ 834756 h 868947"/>
              <a:gd name="connsiteX2" fmla="*/ 1123790 w 1405410"/>
              <a:gd name="connsiteY2" fmla="*/ 847546 h 868947"/>
              <a:gd name="connsiteX3" fmla="*/ 1350450 w 1405410"/>
              <a:gd name="connsiteY3" fmla="*/ 522756 h 868947"/>
              <a:gd name="connsiteX4" fmla="*/ 1395071 w 1405410"/>
              <a:gd name="connsiteY4" fmla="*/ 248104 h 868947"/>
              <a:gd name="connsiteX5" fmla="*/ 1401412 w 1405410"/>
              <a:gd name="connsiteY5" fmla="*/ 55582 h 868947"/>
              <a:gd name="connsiteX6" fmla="*/ 1100536 w 1405410"/>
              <a:gd name="connsiteY6" fmla="*/ 81457 h 868947"/>
              <a:gd name="connsiteX7" fmla="*/ 628189 w 1405410"/>
              <a:gd name="connsiteY7" fmla="*/ 77561 h 868947"/>
              <a:gd name="connsiteX8" fmla="*/ 109 w 1405410"/>
              <a:gd name="connsiteY8" fmla="*/ 1735 h 868947"/>
              <a:gd name="connsiteX0" fmla="*/ 109 w 1419725"/>
              <a:gd name="connsiteY0" fmla="*/ 1735 h 889221"/>
              <a:gd name="connsiteX1" fmla="*/ 271689 w 1419725"/>
              <a:gd name="connsiteY1" fmla="*/ 834756 h 889221"/>
              <a:gd name="connsiteX2" fmla="*/ 1123790 w 1419725"/>
              <a:gd name="connsiteY2" fmla="*/ 847546 h 889221"/>
              <a:gd name="connsiteX3" fmla="*/ 1395071 w 1419725"/>
              <a:gd name="connsiteY3" fmla="*/ 248104 h 889221"/>
              <a:gd name="connsiteX4" fmla="*/ 1401412 w 1419725"/>
              <a:gd name="connsiteY4" fmla="*/ 55582 h 889221"/>
              <a:gd name="connsiteX5" fmla="*/ 1100536 w 1419725"/>
              <a:gd name="connsiteY5" fmla="*/ 81457 h 889221"/>
              <a:gd name="connsiteX6" fmla="*/ 628189 w 1419725"/>
              <a:gd name="connsiteY6" fmla="*/ 77561 h 889221"/>
              <a:gd name="connsiteX7" fmla="*/ 109 w 1419725"/>
              <a:gd name="connsiteY7" fmla="*/ 1735 h 889221"/>
              <a:gd name="connsiteX0" fmla="*/ 109 w 1401528"/>
              <a:gd name="connsiteY0" fmla="*/ 1735 h 903461"/>
              <a:gd name="connsiteX1" fmla="*/ 271689 w 1401528"/>
              <a:gd name="connsiteY1" fmla="*/ 834756 h 903461"/>
              <a:gd name="connsiteX2" fmla="*/ 1123790 w 1401528"/>
              <a:gd name="connsiteY2" fmla="*/ 847546 h 903461"/>
              <a:gd name="connsiteX3" fmla="*/ 1401412 w 1401528"/>
              <a:gd name="connsiteY3" fmla="*/ 55582 h 903461"/>
              <a:gd name="connsiteX4" fmla="*/ 1100536 w 1401528"/>
              <a:gd name="connsiteY4" fmla="*/ 81457 h 903461"/>
              <a:gd name="connsiteX5" fmla="*/ 628189 w 1401528"/>
              <a:gd name="connsiteY5" fmla="*/ 77561 h 903461"/>
              <a:gd name="connsiteX6" fmla="*/ 109 w 1401528"/>
              <a:gd name="connsiteY6" fmla="*/ 1735 h 903461"/>
              <a:gd name="connsiteX0" fmla="*/ 109 w 1401453"/>
              <a:gd name="connsiteY0" fmla="*/ 1735 h 847802"/>
              <a:gd name="connsiteX1" fmla="*/ 271689 w 1401453"/>
              <a:gd name="connsiteY1" fmla="*/ 834756 h 847802"/>
              <a:gd name="connsiteX2" fmla="*/ 1123790 w 1401453"/>
              <a:gd name="connsiteY2" fmla="*/ 847546 h 847802"/>
              <a:gd name="connsiteX3" fmla="*/ 1401412 w 1401453"/>
              <a:gd name="connsiteY3" fmla="*/ 55582 h 847802"/>
              <a:gd name="connsiteX4" fmla="*/ 1100536 w 1401453"/>
              <a:gd name="connsiteY4" fmla="*/ 81457 h 847802"/>
              <a:gd name="connsiteX5" fmla="*/ 628189 w 1401453"/>
              <a:gd name="connsiteY5" fmla="*/ 77561 h 847802"/>
              <a:gd name="connsiteX6" fmla="*/ 109 w 1401453"/>
              <a:gd name="connsiteY6" fmla="*/ 1735 h 847802"/>
              <a:gd name="connsiteX0" fmla="*/ 310 w 1401798"/>
              <a:gd name="connsiteY0" fmla="*/ 1735 h 899056"/>
              <a:gd name="connsiteX1" fmla="*/ 271890 w 1401798"/>
              <a:gd name="connsiteY1" fmla="*/ 834756 h 899056"/>
              <a:gd name="connsiteX2" fmla="*/ 1148181 w 1401798"/>
              <a:gd name="connsiteY2" fmla="*/ 841144 h 899056"/>
              <a:gd name="connsiteX3" fmla="*/ 1401613 w 1401798"/>
              <a:gd name="connsiteY3" fmla="*/ 55582 h 899056"/>
              <a:gd name="connsiteX4" fmla="*/ 1100737 w 1401798"/>
              <a:gd name="connsiteY4" fmla="*/ 81457 h 899056"/>
              <a:gd name="connsiteX5" fmla="*/ 628390 w 1401798"/>
              <a:gd name="connsiteY5" fmla="*/ 77561 h 899056"/>
              <a:gd name="connsiteX6" fmla="*/ 310 w 1401798"/>
              <a:gd name="connsiteY6" fmla="*/ 1735 h 899056"/>
              <a:gd name="connsiteX0" fmla="*/ 310 w 1401614"/>
              <a:gd name="connsiteY0" fmla="*/ 1735 h 899056"/>
              <a:gd name="connsiteX1" fmla="*/ 271890 w 1401614"/>
              <a:gd name="connsiteY1" fmla="*/ 834756 h 899056"/>
              <a:gd name="connsiteX2" fmla="*/ 1148181 w 1401614"/>
              <a:gd name="connsiteY2" fmla="*/ 841144 h 899056"/>
              <a:gd name="connsiteX3" fmla="*/ 1401613 w 1401614"/>
              <a:gd name="connsiteY3" fmla="*/ 55582 h 899056"/>
              <a:gd name="connsiteX4" fmla="*/ 1100737 w 1401614"/>
              <a:gd name="connsiteY4" fmla="*/ 81457 h 899056"/>
              <a:gd name="connsiteX5" fmla="*/ 628390 w 1401614"/>
              <a:gd name="connsiteY5" fmla="*/ 77561 h 899056"/>
              <a:gd name="connsiteX6" fmla="*/ 310 w 1401614"/>
              <a:gd name="connsiteY6" fmla="*/ 1735 h 899056"/>
              <a:gd name="connsiteX0" fmla="*/ 105 w 1401409"/>
              <a:gd name="connsiteY0" fmla="*/ 1735 h 841479"/>
              <a:gd name="connsiteX1" fmla="*/ 271685 w 1401409"/>
              <a:gd name="connsiteY1" fmla="*/ 834756 h 841479"/>
              <a:gd name="connsiteX2" fmla="*/ 1147976 w 1401409"/>
              <a:gd name="connsiteY2" fmla="*/ 841144 h 841479"/>
              <a:gd name="connsiteX3" fmla="*/ 1401408 w 1401409"/>
              <a:gd name="connsiteY3" fmla="*/ 55582 h 841479"/>
              <a:gd name="connsiteX4" fmla="*/ 1100532 w 1401409"/>
              <a:gd name="connsiteY4" fmla="*/ 81457 h 841479"/>
              <a:gd name="connsiteX5" fmla="*/ 628185 w 1401409"/>
              <a:gd name="connsiteY5" fmla="*/ 77561 h 841479"/>
              <a:gd name="connsiteX6" fmla="*/ 105 w 1401409"/>
              <a:gd name="connsiteY6" fmla="*/ 1735 h 84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1409" h="841479">
                <a:moveTo>
                  <a:pt x="105" y="1735"/>
                </a:moveTo>
                <a:cubicBezTo>
                  <a:pt x="-6093" y="15884"/>
                  <a:pt x="264221" y="832517"/>
                  <a:pt x="271685" y="834756"/>
                </a:cubicBezTo>
                <a:cubicBezTo>
                  <a:pt x="279149" y="836995"/>
                  <a:pt x="1133861" y="842949"/>
                  <a:pt x="1147976" y="841144"/>
                </a:cubicBezTo>
                <a:cubicBezTo>
                  <a:pt x="1162091" y="839339"/>
                  <a:pt x="1402058" y="73347"/>
                  <a:pt x="1401408" y="55582"/>
                </a:cubicBezTo>
                <a:cubicBezTo>
                  <a:pt x="1400758" y="37817"/>
                  <a:pt x="1243728" y="71050"/>
                  <a:pt x="1100532" y="81457"/>
                </a:cubicBezTo>
                <a:cubicBezTo>
                  <a:pt x="972630" y="89742"/>
                  <a:pt x="811590" y="90848"/>
                  <a:pt x="628185" y="77561"/>
                </a:cubicBezTo>
                <a:cubicBezTo>
                  <a:pt x="444780" y="64274"/>
                  <a:pt x="6303" y="-12414"/>
                  <a:pt x="105" y="1735"/>
                </a:cubicBezTo>
                <a:close/>
              </a:path>
            </a:pathLst>
          </a:custGeom>
          <a:gradFill flip="none" rotWithShape="1">
            <a:gsLst>
              <a:gs pos="0">
                <a:srgbClr val="FF3F3F">
                  <a:shade val="30000"/>
                  <a:satMod val="115000"/>
                </a:srgbClr>
              </a:gs>
              <a:gs pos="50000">
                <a:srgbClr val="FF3F3F">
                  <a:shade val="67500"/>
                  <a:satMod val="115000"/>
                </a:srgbClr>
              </a:gs>
              <a:gs pos="100000">
                <a:srgbClr val="FF3F3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546100">
              <a:prstClr val="black">
                <a:alpha val="7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Select and seat  appropriate 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Screw abutment with delivery holder</a:t>
            </a:r>
          </a:p>
        </p:txBody>
      </p:sp>
      <p:pic>
        <p:nvPicPr>
          <p:cNvPr id="13" name="Picture 2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6123" y="3371514"/>
            <a:ext cx="1602029" cy="28557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24" descr="SDH21"/>
          <p:cNvPicPr>
            <a:picLocks noChangeAspect="1" noChangeArrowheads="1"/>
          </p:cNvPicPr>
          <p:nvPr/>
        </p:nvPicPr>
        <p:blipFill>
          <a:blip r:embed="rId4" cstate="print"/>
          <a:srcRect t="34409"/>
          <a:stretch>
            <a:fillRect/>
          </a:stretch>
        </p:blipFill>
        <p:spPr bwMode="auto">
          <a:xfrm>
            <a:off x="3843995" y="0"/>
            <a:ext cx="2198218" cy="433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2452" y="1134953"/>
            <a:ext cx="1602029" cy="28557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" name="Picture 24" descr="SDH21"/>
          <p:cNvPicPr>
            <a:picLocks noChangeAspect="1" noChangeArrowheads="1"/>
          </p:cNvPicPr>
          <p:nvPr/>
        </p:nvPicPr>
        <p:blipFill>
          <a:blip r:embed="rId4" cstate="print"/>
          <a:srcRect t="68251"/>
          <a:stretch>
            <a:fillRect/>
          </a:stretch>
        </p:blipFill>
        <p:spPr bwMode="auto">
          <a:xfrm>
            <a:off x="6300324" y="0"/>
            <a:ext cx="2198218" cy="2098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49671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65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43"/>
          <a:stretch/>
        </p:blipFill>
        <p:spPr>
          <a:xfrm>
            <a:off x="0" y="2182023"/>
            <a:ext cx="9144000" cy="4675977"/>
          </a:xfrm>
          <a:prstGeom prst="rect">
            <a:avLst/>
          </a:prstGeom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655766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After insertion, tighten it with </a:t>
            </a:r>
            <a:endParaRPr lang="en-US" altLang="ko-KR" dirty="0" smtClean="0">
              <a:solidFill>
                <a:prstClr val="black"/>
              </a:solidFill>
              <a:latin typeface="+mn-ea"/>
              <a:sym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Ratchet </a:t>
            </a: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adapter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[Tighten it to 25~30N.cm then </a:t>
            </a:r>
            <a:endParaRPr lang="en-US" altLang="ko-KR" dirty="0" smtClean="0">
              <a:solidFill>
                <a:prstClr val="black"/>
              </a:solidFill>
              <a:latin typeface="+mn-ea"/>
              <a:sym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Re-tighten after </a:t>
            </a: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15minutes]</a:t>
            </a:r>
          </a:p>
        </p:txBody>
      </p:sp>
      <p:grpSp>
        <p:nvGrpSpPr>
          <p:cNvPr id="12" name="그룹 11"/>
          <p:cNvGrpSpPr/>
          <p:nvPr/>
        </p:nvGrpSpPr>
        <p:grpSpPr>
          <a:xfrm>
            <a:off x="3843995" y="0"/>
            <a:ext cx="2198218" cy="6227217"/>
            <a:chOff x="3843995" y="0"/>
            <a:chExt cx="2198218" cy="6227217"/>
          </a:xfrm>
        </p:grpSpPr>
        <p:pic>
          <p:nvPicPr>
            <p:cNvPr id="13" name="Picture 2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06123" y="3371514"/>
              <a:ext cx="1602029" cy="28557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" name="Picture 24" descr="SDH21"/>
            <p:cNvPicPr>
              <a:picLocks noChangeAspect="1" noChangeArrowheads="1"/>
            </p:cNvPicPr>
            <p:nvPr/>
          </p:nvPicPr>
          <p:blipFill>
            <a:blip r:embed="rId4" cstate="print"/>
            <a:srcRect t="34409"/>
            <a:stretch>
              <a:fillRect/>
            </a:stretch>
          </p:blipFill>
          <p:spPr bwMode="auto">
            <a:xfrm>
              <a:off x="3843995" y="0"/>
              <a:ext cx="2198218" cy="4334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그룹 14"/>
          <p:cNvGrpSpPr/>
          <p:nvPr/>
        </p:nvGrpSpPr>
        <p:grpSpPr>
          <a:xfrm>
            <a:off x="6309288" y="0"/>
            <a:ext cx="2198218" cy="6227217"/>
            <a:chOff x="3843995" y="0"/>
            <a:chExt cx="2198218" cy="6227217"/>
          </a:xfrm>
        </p:grpSpPr>
        <p:pic>
          <p:nvPicPr>
            <p:cNvPr id="16" name="Picture 2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06123" y="3371514"/>
              <a:ext cx="1602029" cy="28557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7" name="Picture 24" descr="SDH21"/>
            <p:cNvPicPr>
              <a:picLocks noChangeAspect="1" noChangeArrowheads="1"/>
            </p:cNvPicPr>
            <p:nvPr/>
          </p:nvPicPr>
          <p:blipFill>
            <a:blip r:embed="rId4" cstate="print"/>
            <a:srcRect t="34409"/>
            <a:stretch>
              <a:fillRect/>
            </a:stretch>
          </p:blipFill>
          <p:spPr bwMode="auto">
            <a:xfrm>
              <a:off x="3843995" y="0"/>
              <a:ext cx="2198218" cy="4334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49671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42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43"/>
          <a:stretch/>
        </p:blipFill>
        <p:spPr>
          <a:xfrm>
            <a:off x="0" y="2182023"/>
            <a:ext cx="9144000" cy="4675977"/>
          </a:xfrm>
          <a:prstGeom prst="rect">
            <a:avLst/>
          </a:prstGeom>
        </p:spPr>
      </p:pic>
      <p:sp>
        <p:nvSpPr>
          <p:cNvPr id="20" name="자유형 19"/>
          <p:cNvSpPr/>
          <p:nvPr/>
        </p:nvSpPr>
        <p:spPr>
          <a:xfrm>
            <a:off x="6655264" y="3916041"/>
            <a:ext cx="1460456" cy="641036"/>
          </a:xfrm>
          <a:custGeom>
            <a:avLst/>
            <a:gdLst>
              <a:gd name="connsiteX0" fmla="*/ 48668 w 1466808"/>
              <a:gd name="connsiteY0" fmla="*/ 1129 h 672252"/>
              <a:gd name="connsiteX1" fmla="*/ 58395 w 1466808"/>
              <a:gd name="connsiteY1" fmla="*/ 220001 h 672252"/>
              <a:gd name="connsiteX2" fmla="*/ 87578 w 1466808"/>
              <a:gd name="connsiteY2" fmla="*/ 341597 h 672252"/>
              <a:gd name="connsiteX3" fmla="*/ 306451 w 1466808"/>
              <a:gd name="connsiteY3" fmla="*/ 643154 h 672252"/>
              <a:gd name="connsiteX4" fmla="*/ 350225 w 1466808"/>
              <a:gd name="connsiteY4" fmla="*/ 662610 h 672252"/>
              <a:gd name="connsiteX5" fmla="*/ 1181940 w 1466808"/>
              <a:gd name="connsiteY5" fmla="*/ 662610 h 672252"/>
              <a:gd name="connsiteX6" fmla="*/ 1196531 w 1466808"/>
              <a:gd name="connsiteY6" fmla="*/ 638291 h 672252"/>
              <a:gd name="connsiteX7" fmla="*/ 1395948 w 1466808"/>
              <a:gd name="connsiteY7" fmla="*/ 370780 h 672252"/>
              <a:gd name="connsiteX8" fmla="*/ 1425131 w 1466808"/>
              <a:gd name="connsiteY8" fmla="*/ 268639 h 672252"/>
              <a:gd name="connsiteX9" fmla="*/ 1449451 w 1466808"/>
              <a:gd name="connsiteY9" fmla="*/ 35176 h 672252"/>
              <a:gd name="connsiteX10" fmla="*/ 1143029 w 1466808"/>
              <a:gd name="connsiteY10" fmla="*/ 93542 h 672252"/>
              <a:gd name="connsiteX11" fmla="*/ 729604 w 1466808"/>
              <a:gd name="connsiteY11" fmla="*/ 132452 h 672252"/>
              <a:gd name="connsiteX12" fmla="*/ 48668 w 1466808"/>
              <a:gd name="connsiteY12" fmla="*/ 1129 h 672252"/>
              <a:gd name="connsiteX0" fmla="*/ 48668 w 1472192"/>
              <a:gd name="connsiteY0" fmla="*/ 1129 h 672252"/>
              <a:gd name="connsiteX1" fmla="*/ 58395 w 1472192"/>
              <a:gd name="connsiteY1" fmla="*/ 220001 h 672252"/>
              <a:gd name="connsiteX2" fmla="*/ 87578 w 1472192"/>
              <a:gd name="connsiteY2" fmla="*/ 341597 h 672252"/>
              <a:gd name="connsiteX3" fmla="*/ 306451 w 1472192"/>
              <a:gd name="connsiteY3" fmla="*/ 643154 h 672252"/>
              <a:gd name="connsiteX4" fmla="*/ 350225 w 1472192"/>
              <a:gd name="connsiteY4" fmla="*/ 662610 h 672252"/>
              <a:gd name="connsiteX5" fmla="*/ 1181940 w 1472192"/>
              <a:gd name="connsiteY5" fmla="*/ 662610 h 672252"/>
              <a:gd name="connsiteX6" fmla="*/ 1196531 w 1472192"/>
              <a:gd name="connsiteY6" fmla="*/ 638291 h 672252"/>
              <a:gd name="connsiteX7" fmla="*/ 1395948 w 1472192"/>
              <a:gd name="connsiteY7" fmla="*/ 370780 h 672252"/>
              <a:gd name="connsiteX8" fmla="*/ 1443630 w 1472192"/>
              <a:gd name="connsiteY8" fmla="*/ 252783 h 672252"/>
              <a:gd name="connsiteX9" fmla="*/ 1449451 w 1472192"/>
              <a:gd name="connsiteY9" fmla="*/ 35176 h 672252"/>
              <a:gd name="connsiteX10" fmla="*/ 1143029 w 1472192"/>
              <a:gd name="connsiteY10" fmla="*/ 93542 h 672252"/>
              <a:gd name="connsiteX11" fmla="*/ 729604 w 1472192"/>
              <a:gd name="connsiteY11" fmla="*/ 132452 h 672252"/>
              <a:gd name="connsiteX12" fmla="*/ 48668 w 1472192"/>
              <a:gd name="connsiteY12" fmla="*/ 1129 h 672252"/>
              <a:gd name="connsiteX0" fmla="*/ 48668 w 1449562"/>
              <a:gd name="connsiteY0" fmla="*/ 1129 h 672252"/>
              <a:gd name="connsiteX1" fmla="*/ 58395 w 1449562"/>
              <a:gd name="connsiteY1" fmla="*/ 220001 h 672252"/>
              <a:gd name="connsiteX2" fmla="*/ 87578 w 1449562"/>
              <a:gd name="connsiteY2" fmla="*/ 341597 h 672252"/>
              <a:gd name="connsiteX3" fmla="*/ 306451 w 1449562"/>
              <a:gd name="connsiteY3" fmla="*/ 643154 h 672252"/>
              <a:gd name="connsiteX4" fmla="*/ 350225 w 1449562"/>
              <a:gd name="connsiteY4" fmla="*/ 662610 h 672252"/>
              <a:gd name="connsiteX5" fmla="*/ 1181940 w 1449562"/>
              <a:gd name="connsiteY5" fmla="*/ 662610 h 672252"/>
              <a:gd name="connsiteX6" fmla="*/ 1196531 w 1449562"/>
              <a:gd name="connsiteY6" fmla="*/ 638291 h 672252"/>
              <a:gd name="connsiteX7" fmla="*/ 1395948 w 1449562"/>
              <a:gd name="connsiteY7" fmla="*/ 370780 h 672252"/>
              <a:gd name="connsiteX8" fmla="*/ 1443630 w 1449562"/>
              <a:gd name="connsiteY8" fmla="*/ 252783 h 672252"/>
              <a:gd name="connsiteX9" fmla="*/ 1449451 w 1449562"/>
              <a:gd name="connsiteY9" fmla="*/ 35176 h 672252"/>
              <a:gd name="connsiteX10" fmla="*/ 1143029 w 1449562"/>
              <a:gd name="connsiteY10" fmla="*/ 93542 h 672252"/>
              <a:gd name="connsiteX11" fmla="*/ 729604 w 1449562"/>
              <a:gd name="connsiteY11" fmla="*/ 132452 h 672252"/>
              <a:gd name="connsiteX12" fmla="*/ 48668 w 1449562"/>
              <a:gd name="connsiteY12" fmla="*/ 1129 h 672252"/>
              <a:gd name="connsiteX0" fmla="*/ 48668 w 1445392"/>
              <a:gd name="connsiteY0" fmla="*/ 1129 h 672252"/>
              <a:gd name="connsiteX1" fmla="*/ 58395 w 1445392"/>
              <a:gd name="connsiteY1" fmla="*/ 220001 h 672252"/>
              <a:gd name="connsiteX2" fmla="*/ 87578 w 1445392"/>
              <a:gd name="connsiteY2" fmla="*/ 341597 h 672252"/>
              <a:gd name="connsiteX3" fmla="*/ 306451 w 1445392"/>
              <a:gd name="connsiteY3" fmla="*/ 643154 h 672252"/>
              <a:gd name="connsiteX4" fmla="*/ 350225 w 1445392"/>
              <a:gd name="connsiteY4" fmla="*/ 662610 h 672252"/>
              <a:gd name="connsiteX5" fmla="*/ 1181940 w 1445392"/>
              <a:gd name="connsiteY5" fmla="*/ 662610 h 672252"/>
              <a:gd name="connsiteX6" fmla="*/ 1196531 w 1445392"/>
              <a:gd name="connsiteY6" fmla="*/ 638291 h 672252"/>
              <a:gd name="connsiteX7" fmla="*/ 1395948 w 1445392"/>
              <a:gd name="connsiteY7" fmla="*/ 370780 h 672252"/>
              <a:gd name="connsiteX8" fmla="*/ 1443630 w 1445392"/>
              <a:gd name="connsiteY8" fmla="*/ 252783 h 672252"/>
              <a:gd name="connsiteX9" fmla="*/ 1438880 w 1445392"/>
              <a:gd name="connsiteY9" fmla="*/ 35176 h 672252"/>
              <a:gd name="connsiteX10" fmla="*/ 1143029 w 1445392"/>
              <a:gd name="connsiteY10" fmla="*/ 93542 h 672252"/>
              <a:gd name="connsiteX11" fmla="*/ 729604 w 1445392"/>
              <a:gd name="connsiteY11" fmla="*/ 132452 h 672252"/>
              <a:gd name="connsiteX12" fmla="*/ 48668 w 1445392"/>
              <a:gd name="connsiteY12" fmla="*/ 1129 h 672252"/>
              <a:gd name="connsiteX0" fmla="*/ 48668 w 1446344"/>
              <a:gd name="connsiteY0" fmla="*/ 1129 h 672252"/>
              <a:gd name="connsiteX1" fmla="*/ 58395 w 1446344"/>
              <a:gd name="connsiteY1" fmla="*/ 220001 h 672252"/>
              <a:gd name="connsiteX2" fmla="*/ 87578 w 1446344"/>
              <a:gd name="connsiteY2" fmla="*/ 341597 h 672252"/>
              <a:gd name="connsiteX3" fmla="*/ 306451 w 1446344"/>
              <a:gd name="connsiteY3" fmla="*/ 643154 h 672252"/>
              <a:gd name="connsiteX4" fmla="*/ 350225 w 1446344"/>
              <a:gd name="connsiteY4" fmla="*/ 662610 h 672252"/>
              <a:gd name="connsiteX5" fmla="*/ 1181940 w 1446344"/>
              <a:gd name="connsiteY5" fmla="*/ 662610 h 672252"/>
              <a:gd name="connsiteX6" fmla="*/ 1196531 w 1446344"/>
              <a:gd name="connsiteY6" fmla="*/ 638291 h 672252"/>
              <a:gd name="connsiteX7" fmla="*/ 1395948 w 1446344"/>
              <a:gd name="connsiteY7" fmla="*/ 370780 h 672252"/>
              <a:gd name="connsiteX8" fmla="*/ 1443630 w 1446344"/>
              <a:gd name="connsiteY8" fmla="*/ 252783 h 672252"/>
              <a:gd name="connsiteX9" fmla="*/ 1444166 w 1446344"/>
              <a:gd name="connsiteY9" fmla="*/ 35176 h 672252"/>
              <a:gd name="connsiteX10" fmla="*/ 1143029 w 1446344"/>
              <a:gd name="connsiteY10" fmla="*/ 93542 h 672252"/>
              <a:gd name="connsiteX11" fmla="*/ 729604 w 1446344"/>
              <a:gd name="connsiteY11" fmla="*/ 132452 h 672252"/>
              <a:gd name="connsiteX12" fmla="*/ 48668 w 1446344"/>
              <a:gd name="connsiteY12" fmla="*/ 1129 h 672252"/>
              <a:gd name="connsiteX0" fmla="*/ 48668 w 1448873"/>
              <a:gd name="connsiteY0" fmla="*/ 1129 h 672252"/>
              <a:gd name="connsiteX1" fmla="*/ 58395 w 1448873"/>
              <a:gd name="connsiteY1" fmla="*/ 220001 h 672252"/>
              <a:gd name="connsiteX2" fmla="*/ 87578 w 1448873"/>
              <a:gd name="connsiteY2" fmla="*/ 341597 h 672252"/>
              <a:gd name="connsiteX3" fmla="*/ 306451 w 1448873"/>
              <a:gd name="connsiteY3" fmla="*/ 643154 h 672252"/>
              <a:gd name="connsiteX4" fmla="*/ 350225 w 1448873"/>
              <a:gd name="connsiteY4" fmla="*/ 662610 h 672252"/>
              <a:gd name="connsiteX5" fmla="*/ 1181940 w 1448873"/>
              <a:gd name="connsiteY5" fmla="*/ 662610 h 672252"/>
              <a:gd name="connsiteX6" fmla="*/ 1196531 w 1448873"/>
              <a:gd name="connsiteY6" fmla="*/ 638291 h 672252"/>
              <a:gd name="connsiteX7" fmla="*/ 1395948 w 1448873"/>
              <a:gd name="connsiteY7" fmla="*/ 370780 h 672252"/>
              <a:gd name="connsiteX8" fmla="*/ 1443630 w 1448873"/>
              <a:gd name="connsiteY8" fmla="*/ 252783 h 672252"/>
              <a:gd name="connsiteX9" fmla="*/ 1444166 w 1448873"/>
              <a:gd name="connsiteY9" fmla="*/ 35176 h 672252"/>
              <a:gd name="connsiteX10" fmla="*/ 1143029 w 1448873"/>
              <a:gd name="connsiteY10" fmla="*/ 93542 h 672252"/>
              <a:gd name="connsiteX11" fmla="*/ 729604 w 1448873"/>
              <a:gd name="connsiteY11" fmla="*/ 132452 h 672252"/>
              <a:gd name="connsiteX12" fmla="*/ 48668 w 1448873"/>
              <a:gd name="connsiteY12" fmla="*/ 1129 h 672252"/>
              <a:gd name="connsiteX0" fmla="*/ 964 w 1401169"/>
              <a:gd name="connsiteY0" fmla="*/ 8 h 671131"/>
              <a:gd name="connsiteX1" fmla="*/ 10691 w 1401169"/>
              <a:gd name="connsiteY1" fmla="*/ 218880 h 671131"/>
              <a:gd name="connsiteX2" fmla="*/ 39874 w 1401169"/>
              <a:gd name="connsiteY2" fmla="*/ 340476 h 671131"/>
              <a:gd name="connsiteX3" fmla="*/ 258747 w 1401169"/>
              <a:gd name="connsiteY3" fmla="*/ 642033 h 671131"/>
              <a:gd name="connsiteX4" fmla="*/ 302521 w 1401169"/>
              <a:gd name="connsiteY4" fmla="*/ 661489 h 671131"/>
              <a:gd name="connsiteX5" fmla="*/ 1134236 w 1401169"/>
              <a:gd name="connsiteY5" fmla="*/ 661489 h 671131"/>
              <a:gd name="connsiteX6" fmla="*/ 1148827 w 1401169"/>
              <a:gd name="connsiteY6" fmla="*/ 637170 h 671131"/>
              <a:gd name="connsiteX7" fmla="*/ 1348244 w 1401169"/>
              <a:gd name="connsiteY7" fmla="*/ 369659 h 671131"/>
              <a:gd name="connsiteX8" fmla="*/ 1395926 w 1401169"/>
              <a:gd name="connsiteY8" fmla="*/ 251662 h 671131"/>
              <a:gd name="connsiteX9" fmla="*/ 1396462 w 1401169"/>
              <a:gd name="connsiteY9" fmla="*/ 34055 h 671131"/>
              <a:gd name="connsiteX10" fmla="*/ 1095325 w 1401169"/>
              <a:gd name="connsiteY10" fmla="*/ 92421 h 671131"/>
              <a:gd name="connsiteX11" fmla="*/ 681900 w 1401169"/>
              <a:gd name="connsiteY11" fmla="*/ 131331 h 671131"/>
              <a:gd name="connsiteX12" fmla="*/ 964 w 1401169"/>
              <a:gd name="connsiteY12" fmla="*/ 8 h 671131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21015"/>
              <a:gd name="connsiteY0" fmla="*/ 8 h 669830"/>
              <a:gd name="connsiteX1" fmla="*/ 11240 w 1421015"/>
              <a:gd name="connsiteY1" fmla="*/ 218880 h 669830"/>
              <a:gd name="connsiteX2" fmla="*/ 66850 w 1421015"/>
              <a:gd name="connsiteY2" fmla="*/ 385403 h 669830"/>
              <a:gd name="connsiteX3" fmla="*/ 259296 w 1421015"/>
              <a:gd name="connsiteY3" fmla="*/ 642033 h 669830"/>
              <a:gd name="connsiteX4" fmla="*/ 303070 w 1421015"/>
              <a:gd name="connsiteY4" fmla="*/ 661489 h 669830"/>
              <a:gd name="connsiteX5" fmla="*/ 1134785 w 1421015"/>
              <a:gd name="connsiteY5" fmla="*/ 661489 h 669830"/>
              <a:gd name="connsiteX6" fmla="*/ 1149376 w 1421015"/>
              <a:gd name="connsiteY6" fmla="*/ 637170 h 669830"/>
              <a:gd name="connsiteX7" fmla="*/ 1348793 w 1421015"/>
              <a:gd name="connsiteY7" fmla="*/ 369659 h 669830"/>
              <a:gd name="connsiteX8" fmla="*/ 1396475 w 1421015"/>
              <a:gd name="connsiteY8" fmla="*/ 241091 h 669830"/>
              <a:gd name="connsiteX9" fmla="*/ 1397011 w 1421015"/>
              <a:gd name="connsiteY9" fmla="*/ 34055 h 669830"/>
              <a:gd name="connsiteX10" fmla="*/ 1095874 w 1421015"/>
              <a:gd name="connsiteY10" fmla="*/ 92421 h 669830"/>
              <a:gd name="connsiteX11" fmla="*/ 682449 w 1421015"/>
              <a:gd name="connsiteY11" fmla="*/ 131331 h 669830"/>
              <a:gd name="connsiteX12" fmla="*/ 1513 w 1421015"/>
              <a:gd name="connsiteY12" fmla="*/ 8 h 669830"/>
              <a:gd name="connsiteX0" fmla="*/ 1513 w 1419756"/>
              <a:gd name="connsiteY0" fmla="*/ 8 h 669830"/>
              <a:gd name="connsiteX1" fmla="*/ 11240 w 1419756"/>
              <a:gd name="connsiteY1" fmla="*/ 218880 h 669830"/>
              <a:gd name="connsiteX2" fmla="*/ 66850 w 1419756"/>
              <a:gd name="connsiteY2" fmla="*/ 385403 h 669830"/>
              <a:gd name="connsiteX3" fmla="*/ 259296 w 1419756"/>
              <a:gd name="connsiteY3" fmla="*/ 642033 h 669830"/>
              <a:gd name="connsiteX4" fmla="*/ 303070 w 1419756"/>
              <a:gd name="connsiteY4" fmla="*/ 661489 h 669830"/>
              <a:gd name="connsiteX5" fmla="*/ 1134785 w 1419756"/>
              <a:gd name="connsiteY5" fmla="*/ 661489 h 669830"/>
              <a:gd name="connsiteX6" fmla="*/ 1149376 w 1419756"/>
              <a:gd name="connsiteY6" fmla="*/ 637170 h 669830"/>
              <a:gd name="connsiteX7" fmla="*/ 1348793 w 1419756"/>
              <a:gd name="connsiteY7" fmla="*/ 369659 h 669830"/>
              <a:gd name="connsiteX8" fmla="*/ 1396475 w 1419756"/>
              <a:gd name="connsiteY8" fmla="*/ 241091 h 669830"/>
              <a:gd name="connsiteX9" fmla="*/ 1397011 w 1419756"/>
              <a:gd name="connsiteY9" fmla="*/ 34055 h 669830"/>
              <a:gd name="connsiteX10" fmla="*/ 1095874 w 1419756"/>
              <a:gd name="connsiteY10" fmla="*/ 92421 h 669830"/>
              <a:gd name="connsiteX11" fmla="*/ 682449 w 1419756"/>
              <a:gd name="connsiteY11" fmla="*/ 131331 h 669830"/>
              <a:gd name="connsiteX12" fmla="*/ 1513 w 1419756"/>
              <a:gd name="connsiteY12" fmla="*/ 8 h 669830"/>
              <a:gd name="connsiteX0" fmla="*/ 1513 w 1421014"/>
              <a:gd name="connsiteY0" fmla="*/ 8 h 669830"/>
              <a:gd name="connsiteX1" fmla="*/ 11240 w 1421014"/>
              <a:gd name="connsiteY1" fmla="*/ 218880 h 669830"/>
              <a:gd name="connsiteX2" fmla="*/ 66850 w 1421014"/>
              <a:gd name="connsiteY2" fmla="*/ 385403 h 669830"/>
              <a:gd name="connsiteX3" fmla="*/ 259296 w 1421014"/>
              <a:gd name="connsiteY3" fmla="*/ 642033 h 669830"/>
              <a:gd name="connsiteX4" fmla="*/ 303070 w 1421014"/>
              <a:gd name="connsiteY4" fmla="*/ 661489 h 669830"/>
              <a:gd name="connsiteX5" fmla="*/ 1134785 w 1421014"/>
              <a:gd name="connsiteY5" fmla="*/ 661489 h 669830"/>
              <a:gd name="connsiteX6" fmla="*/ 1149376 w 1421014"/>
              <a:gd name="connsiteY6" fmla="*/ 637170 h 669830"/>
              <a:gd name="connsiteX7" fmla="*/ 1348793 w 1421014"/>
              <a:gd name="connsiteY7" fmla="*/ 369659 h 669830"/>
              <a:gd name="connsiteX8" fmla="*/ 1396475 w 1421014"/>
              <a:gd name="connsiteY8" fmla="*/ 241091 h 669830"/>
              <a:gd name="connsiteX9" fmla="*/ 1397011 w 1421014"/>
              <a:gd name="connsiteY9" fmla="*/ 34055 h 669830"/>
              <a:gd name="connsiteX10" fmla="*/ 1095874 w 1421014"/>
              <a:gd name="connsiteY10" fmla="*/ 92421 h 669830"/>
              <a:gd name="connsiteX11" fmla="*/ 682449 w 1421014"/>
              <a:gd name="connsiteY11" fmla="*/ 131331 h 669830"/>
              <a:gd name="connsiteX12" fmla="*/ 1513 w 1421014"/>
              <a:gd name="connsiteY12" fmla="*/ 8 h 669830"/>
              <a:gd name="connsiteX0" fmla="*/ 1513 w 1402691"/>
              <a:gd name="connsiteY0" fmla="*/ 8 h 669830"/>
              <a:gd name="connsiteX1" fmla="*/ 11240 w 1402691"/>
              <a:gd name="connsiteY1" fmla="*/ 218880 h 669830"/>
              <a:gd name="connsiteX2" fmla="*/ 66850 w 1402691"/>
              <a:gd name="connsiteY2" fmla="*/ 385403 h 669830"/>
              <a:gd name="connsiteX3" fmla="*/ 259296 w 1402691"/>
              <a:gd name="connsiteY3" fmla="*/ 642033 h 669830"/>
              <a:gd name="connsiteX4" fmla="*/ 303070 w 1402691"/>
              <a:gd name="connsiteY4" fmla="*/ 661489 h 669830"/>
              <a:gd name="connsiteX5" fmla="*/ 1134785 w 1402691"/>
              <a:gd name="connsiteY5" fmla="*/ 661489 h 669830"/>
              <a:gd name="connsiteX6" fmla="*/ 1149376 w 1402691"/>
              <a:gd name="connsiteY6" fmla="*/ 637170 h 669830"/>
              <a:gd name="connsiteX7" fmla="*/ 1348793 w 1402691"/>
              <a:gd name="connsiteY7" fmla="*/ 369659 h 669830"/>
              <a:gd name="connsiteX8" fmla="*/ 1396475 w 1402691"/>
              <a:gd name="connsiteY8" fmla="*/ 241091 h 669830"/>
              <a:gd name="connsiteX9" fmla="*/ 1397011 w 1402691"/>
              <a:gd name="connsiteY9" fmla="*/ 34055 h 669830"/>
              <a:gd name="connsiteX10" fmla="*/ 1095874 w 1402691"/>
              <a:gd name="connsiteY10" fmla="*/ 92421 h 669830"/>
              <a:gd name="connsiteX11" fmla="*/ 682449 w 1402691"/>
              <a:gd name="connsiteY11" fmla="*/ 131331 h 669830"/>
              <a:gd name="connsiteX12" fmla="*/ 1513 w 1402691"/>
              <a:gd name="connsiteY12" fmla="*/ 8 h 669830"/>
              <a:gd name="connsiteX0" fmla="*/ 49815 w 1450993"/>
              <a:gd name="connsiteY0" fmla="*/ 2981 h 672803"/>
              <a:gd name="connsiteX1" fmla="*/ 59542 w 1450993"/>
              <a:gd name="connsiteY1" fmla="*/ 221853 h 672803"/>
              <a:gd name="connsiteX2" fmla="*/ 115152 w 1450993"/>
              <a:gd name="connsiteY2" fmla="*/ 388376 h 672803"/>
              <a:gd name="connsiteX3" fmla="*/ 307598 w 1450993"/>
              <a:gd name="connsiteY3" fmla="*/ 645006 h 672803"/>
              <a:gd name="connsiteX4" fmla="*/ 351372 w 1450993"/>
              <a:gd name="connsiteY4" fmla="*/ 664462 h 672803"/>
              <a:gd name="connsiteX5" fmla="*/ 1183087 w 1450993"/>
              <a:gd name="connsiteY5" fmla="*/ 664462 h 672803"/>
              <a:gd name="connsiteX6" fmla="*/ 1197678 w 1450993"/>
              <a:gd name="connsiteY6" fmla="*/ 640143 h 672803"/>
              <a:gd name="connsiteX7" fmla="*/ 1397095 w 1450993"/>
              <a:gd name="connsiteY7" fmla="*/ 372632 h 672803"/>
              <a:gd name="connsiteX8" fmla="*/ 1444777 w 1450993"/>
              <a:gd name="connsiteY8" fmla="*/ 244064 h 672803"/>
              <a:gd name="connsiteX9" fmla="*/ 1445313 w 1450993"/>
              <a:gd name="connsiteY9" fmla="*/ 37028 h 672803"/>
              <a:gd name="connsiteX10" fmla="*/ 1144176 w 1450993"/>
              <a:gd name="connsiteY10" fmla="*/ 95394 h 672803"/>
              <a:gd name="connsiteX11" fmla="*/ 733393 w 1450993"/>
              <a:gd name="connsiteY11" fmla="*/ 94663 h 672803"/>
              <a:gd name="connsiteX12" fmla="*/ 49815 w 1450993"/>
              <a:gd name="connsiteY12" fmla="*/ 2981 h 672803"/>
              <a:gd name="connsiteX0" fmla="*/ 49815 w 1469512"/>
              <a:gd name="connsiteY0" fmla="*/ 2915 h 672737"/>
              <a:gd name="connsiteX1" fmla="*/ 59542 w 1469512"/>
              <a:gd name="connsiteY1" fmla="*/ 221787 h 672737"/>
              <a:gd name="connsiteX2" fmla="*/ 115152 w 1469512"/>
              <a:gd name="connsiteY2" fmla="*/ 388310 h 672737"/>
              <a:gd name="connsiteX3" fmla="*/ 307598 w 1469512"/>
              <a:gd name="connsiteY3" fmla="*/ 644940 h 672737"/>
              <a:gd name="connsiteX4" fmla="*/ 351372 w 1469512"/>
              <a:gd name="connsiteY4" fmla="*/ 664396 h 672737"/>
              <a:gd name="connsiteX5" fmla="*/ 1183087 w 1469512"/>
              <a:gd name="connsiteY5" fmla="*/ 664396 h 672737"/>
              <a:gd name="connsiteX6" fmla="*/ 1197678 w 1469512"/>
              <a:gd name="connsiteY6" fmla="*/ 640077 h 672737"/>
              <a:gd name="connsiteX7" fmla="*/ 1397095 w 1469512"/>
              <a:gd name="connsiteY7" fmla="*/ 372566 h 672737"/>
              <a:gd name="connsiteX8" fmla="*/ 1444777 w 1469512"/>
              <a:gd name="connsiteY8" fmla="*/ 243998 h 672737"/>
              <a:gd name="connsiteX9" fmla="*/ 1445313 w 1469512"/>
              <a:gd name="connsiteY9" fmla="*/ 36962 h 672737"/>
              <a:gd name="connsiteX10" fmla="*/ 1141533 w 1469512"/>
              <a:gd name="connsiteY10" fmla="*/ 74186 h 672737"/>
              <a:gd name="connsiteX11" fmla="*/ 733393 w 1469512"/>
              <a:gd name="connsiteY11" fmla="*/ 94597 h 672737"/>
              <a:gd name="connsiteX12" fmla="*/ 49815 w 1469512"/>
              <a:gd name="connsiteY12" fmla="*/ 2915 h 672737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5706 w 1465403"/>
              <a:gd name="connsiteY0" fmla="*/ 4068 h 673890"/>
              <a:gd name="connsiteX1" fmla="*/ 55433 w 1465403"/>
              <a:gd name="connsiteY1" fmla="*/ 222940 h 673890"/>
              <a:gd name="connsiteX2" fmla="*/ 111043 w 1465403"/>
              <a:gd name="connsiteY2" fmla="*/ 389463 h 673890"/>
              <a:gd name="connsiteX3" fmla="*/ 303489 w 1465403"/>
              <a:gd name="connsiteY3" fmla="*/ 646093 h 673890"/>
              <a:gd name="connsiteX4" fmla="*/ 347263 w 1465403"/>
              <a:gd name="connsiteY4" fmla="*/ 665549 h 673890"/>
              <a:gd name="connsiteX5" fmla="*/ 1178978 w 1465403"/>
              <a:gd name="connsiteY5" fmla="*/ 665549 h 673890"/>
              <a:gd name="connsiteX6" fmla="*/ 1193569 w 1465403"/>
              <a:gd name="connsiteY6" fmla="*/ 641230 h 673890"/>
              <a:gd name="connsiteX7" fmla="*/ 1392986 w 1465403"/>
              <a:gd name="connsiteY7" fmla="*/ 373719 h 673890"/>
              <a:gd name="connsiteX8" fmla="*/ 1440668 w 1465403"/>
              <a:gd name="connsiteY8" fmla="*/ 245151 h 673890"/>
              <a:gd name="connsiteX9" fmla="*/ 1441204 w 1465403"/>
              <a:gd name="connsiteY9" fmla="*/ 38115 h 673890"/>
              <a:gd name="connsiteX10" fmla="*/ 1137424 w 1465403"/>
              <a:gd name="connsiteY10" fmla="*/ 72697 h 673890"/>
              <a:gd name="connsiteX11" fmla="*/ 673786 w 1465403"/>
              <a:gd name="connsiteY11" fmla="*/ 79893 h 673890"/>
              <a:gd name="connsiteX12" fmla="*/ 45706 w 1465403"/>
              <a:gd name="connsiteY12" fmla="*/ 4068 h 673890"/>
              <a:gd name="connsiteX0" fmla="*/ 45706 w 1445189"/>
              <a:gd name="connsiteY0" fmla="*/ 4068 h 673890"/>
              <a:gd name="connsiteX1" fmla="*/ 55433 w 1445189"/>
              <a:gd name="connsiteY1" fmla="*/ 222940 h 673890"/>
              <a:gd name="connsiteX2" fmla="*/ 111043 w 1445189"/>
              <a:gd name="connsiteY2" fmla="*/ 389463 h 673890"/>
              <a:gd name="connsiteX3" fmla="*/ 303489 w 1445189"/>
              <a:gd name="connsiteY3" fmla="*/ 646093 h 673890"/>
              <a:gd name="connsiteX4" fmla="*/ 347263 w 1445189"/>
              <a:gd name="connsiteY4" fmla="*/ 665549 h 673890"/>
              <a:gd name="connsiteX5" fmla="*/ 1178978 w 1445189"/>
              <a:gd name="connsiteY5" fmla="*/ 665549 h 673890"/>
              <a:gd name="connsiteX6" fmla="*/ 1193569 w 1445189"/>
              <a:gd name="connsiteY6" fmla="*/ 641230 h 673890"/>
              <a:gd name="connsiteX7" fmla="*/ 1392986 w 1445189"/>
              <a:gd name="connsiteY7" fmla="*/ 373719 h 673890"/>
              <a:gd name="connsiteX8" fmla="*/ 1440668 w 1445189"/>
              <a:gd name="connsiteY8" fmla="*/ 245151 h 673890"/>
              <a:gd name="connsiteX9" fmla="*/ 1441204 w 1445189"/>
              <a:gd name="connsiteY9" fmla="*/ 38115 h 673890"/>
              <a:gd name="connsiteX10" fmla="*/ 1137424 w 1445189"/>
              <a:gd name="connsiteY10" fmla="*/ 72697 h 673890"/>
              <a:gd name="connsiteX11" fmla="*/ 673786 w 1445189"/>
              <a:gd name="connsiteY11" fmla="*/ 79893 h 673890"/>
              <a:gd name="connsiteX12" fmla="*/ 45706 w 1445189"/>
              <a:gd name="connsiteY12" fmla="*/ 4068 h 673890"/>
              <a:gd name="connsiteX0" fmla="*/ 2286 w 1401769"/>
              <a:gd name="connsiteY0" fmla="*/ 292 h 670114"/>
              <a:gd name="connsiteX1" fmla="*/ 12013 w 1401769"/>
              <a:gd name="connsiteY1" fmla="*/ 219164 h 670114"/>
              <a:gd name="connsiteX2" fmla="*/ 67623 w 1401769"/>
              <a:gd name="connsiteY2" fmla="*/ 385687 h 670114"/>
              <a:gd name="connsiteX3" fmla="*/ 260069 w 1401769"/>
              <a:gd name="connsiteY3" fmla="*/ 642317 h 670114"/>
              <a:gd name="connsiteX4" fmla="*/ 303843 w 1401769"/>
              <a:gd name="connsiteY4" fmla="*/ 661773 h 670114"/>
              <a:gd name="connsiteX5" fmla="*/ 1135558 w 1401769"/>
              <a:gd name="connsiteY5" fmla="*/ 661773 h 670114"/>
              <a:gd name="connsiteX6" fmla="*/ 1150149 w 1401769"/>
              <a:gd name="connsiteY6" fmla="*/ 637454 h 670114"/>
              <a:gd name="connsiteX7" fmla="*/ 1349566 w 1401769"/>
              <a:gd name="connsiteY7" fmla="*/ 369943 h 670114"/>
              <a:gd name="connsiteX8" fmla="*/ 1397248 w 1401769"/>
              <a:gd name="connsiteY8" fmla="*/ 241375 h 670114"/>
              <a:gd name="connsiteX9" fmla="*/ 1397784 w 1401769"/>
              <a:gd name="connsiteY9" fmla="*/ 34339 h 670114"/>
              <a:gd name="connsiteX10" fmla="*/ 1094004 w 1401769"/>
              <a:gd name="connsiteY10" fmla="*/ 68921 h 670114"/>
              <a:gd name="connsiteX11" fmla="*/ 630366 w 1401769"/>
              <a:gd name="connsiteY11" fmla="*/ 76117 h 670114"/>
              <a:gd name="connsiteX12" fmla="*/ 2286 w 1401769"/>
              <a:gd name="connsiteY12" fmla="*/ 292 h 670114"/>
              <a:gd name="connsiteX0" fmla="*/ 2286 w 1401769"/>
              <a:gd name="connsiteY0" fmla="*/ 274 h 675382"/>
              <a:gd name="connsiteX1" fmla="*/ 12013 w 1401769"/>
              <a:gd name="connsiteY1" fmla="*/ 224432 h 675382"/>
              <a:gd name="connsiteX2" fmla="*/ 67623 w 1401769"/>
              <a:gd name="connsiteY2" fmla="*/ 390955 h 675382"/>
              <a:gd name="connsiteX3" fmla="*/ 260069 w 1401769"/>
              <a:gd name="connsiteY3" fmla="*/ 647585 h 675382"/>
              <a:gd name="connsiteX4" fmla="*/ 303843 w 1401769"/>
              <a:gd name="connsiteY4" fmla="*/ 667041 h 675382"/>
              <a:gd name="connsiteX5" fmla="*/ 1135558 w 1401769"/>
              <a:gd name="connsiteY5" fmla="*/ 667041 h 675382"/>
              <a:gd name="connsiteX6" fmla="*/ 1150149 w 1401769"/>
              <a:gd name="connsiteY6" fmla="*/ 642722 h 675382"/>
              <a:gd name="connsiteX7" fmla="*/ 1349566 w 1401769"/>
              <a:gd name="connsiteY7" fmla="*/ 375211 h 675382"/>
              <a:gd name="connsiteX8" fmla="*/ 1397248 w 1401769"/>
              <a:gd name="connsiteY8" fmla="*/ 246643 h 675382"/>
              <a:gd name="connsiteX9" fmla="*/ 1397784 w 1401769"/>
              <a:gd name="connsiteY9" fmla="*/ 39607 h 675382"/>
              <a:gd name="connsiteX10" fmla="*/ 1094004 w 1401769"/>
              <a:gd name="connsiteY10" fmla="*/ 74189 h 675382"/>
              <a:gd name="connsiteX11" fmla="*/ 630366 w 1401769"/>
              <a:gd name="connsiteY11" fmla="*/ 81385 h 675382"/>
              <a:gd name="connsiteX12" fmla="*/ 2286 w 1401769"/>
              <a:gd name="connsiteY12" fmla="*/ 274 h 675382"/>
              <a:gd name="connsiteX0" fmla="*/ 45705 w 1445188"/>
              <a:gd name="connsiteY0" fmla="*/ 4347 h 679455"/>
              <a:gd name="connsiteX1" fmla="*/ 55432 w 1445188"/>
              <a:gd name="connsiteY1" fmla="*/ 228505 h 679455"/>
              <a:gd name="connsiteX2" fmla="*/ 111042 w 1445188"/>
              <a:gd name="connsiteY2" fmla="*/ 395028 h 679455"/>
              <a:gd name="connsiteX3" fmla="*/ 303488 w 1445188"/>
              <a:gd name="connsiteY3" fmla="*/ 651658 h 679455"/>
              <a:gd name="connsiteX4" fmla="*/ 347262 w 1445188"/>
              <a:gd name="connsiteY4" fmla="*/ 671114 h 679455"/>
              <a:gd name="connsiteX5" fmla="*/ 1178977 w 1445188"/>
              <a:gd name="connsiteY5" fmla="*/ 671114 h 679455"/>
              <a:gd name="connsiteX6" fmla="*/ 1193568 w 1445188"/>
              <a:gd name="connsiteY6" fmla="*/ 646795 h 679455"/>
              <a:gd name="connsiteX7" fmla="*/ 1392985 w 1445188"/>
              <a:gd name="connsiteY7" fmla="*/ 379284 h 679455"/>
              <a:gd name="connsiteX8" fmla="*/ 1440667 w 1445188"/>
              <a:gd name="connsiteY8" fmla="*/ 250716 h 679455"/>
              <a:gd name="connsiteX9" fmla="*/ 1441203 w 1445188"/>
              <a:gd name="connsiteY9" fmla="*/ 43680 h 679455"/>
              <a:gd name="connsiteX10" fmla="*/ 1137423 w 1445188"/>
              <a:gd name="connsiteY10" fmla="*/ 78262 h 679455"/>
              <a:gd name="connsiteX11" fmla="*/ 673785 w 1445188"/>
              <a:gd name="connsiteY11" fmla="*/ 80173 h 679455"/>
              <a:gd name="connsiteX12" fmla="*/ 45705 w 1445188"/>
              <a:gd name="connsiteY12" fmla="*/ 4347 h 679455"/>
              <a:gd name="connsiteX0" fmla="*/ 1131 w 1400614"/>
              <a:gd name="connsiteY0" fmla="*/ 14 h 675122"/>
              <a:gd name="connsiteX1" fmla="*/ 10858 w 1400614"/>
              <a:gd name="connsiteY1" fmla="*/ 224172 h 675122"/>
              <a:gd name="connsiteX2" fmla="*/ 66468 w 1400614"/>
              <a:gd name="connsiteY2" fmla="*/ 390695 h 675122"/>
              <a:gd name="connsiteX3" fmla="*/ 258914 w 1400614"/>
              <a:gd name="connsiteY3" fmla="*/ 647325 h 675122"/>
              <a:gd name="connsiteX4" fmla="*/ 302688 w 1400614"/>
              <a:gd name="connsiteY4" fmla="*/ 666781 h 675122"/>
              <a:gd name="connsiteX5" fmla="*/ 1134403 w 1400614"/>
              <a:gd name="connsiteY5" fmla="*/ 666781 h 675122"/>
              <a:gd name="connsiteX6" fmla="*/ 1148994 w 1400614"/>
              <a:gd name="connsiteY6" fmla="*/ 642462 h 675122"/>
              <a:gd name="connsiteX7" fmla="*/ 1348411 w 1400614"/>
              <a:gd name="connsiteY7" fmla="*/ 374951 h 675122"/>
              <a:gd name="connsiteX8" fmla="*/ 1396093 w 1400614"/>
              <a:gd name="connsiteY8" fmla="*/ 246383 h 675122"/>
              <a:gd name="connsiteX9" fmla="*/ 1396629 w 1400614"/>
              <a:gd name="connsiteY9" fmla="*/ 39347 h 675122"/>
              <a:gd name="connsiteX10" fmla="*/ 1092849 w 1400614"/>
              <a:gd name="connsiteY10" fmla="*/ 73929 h 675122"/>
              <a:gd name="connsiteX11" fmla="*/ 629211 w 1400614"/>
              <a:gd name="connsiteY11" fmla="*/ 75840 h 675122"/>
              <a:gd name="connsiteX12" fmla="*/ 1131 w 1400614"/>
              <a:gd name="connsiteY12" fmla="*/ 14 h 675122"/>
              <a:gd name="connsiteX0" fmla="*/ 1131 w 1401309"/>
              <a:gd name="connsiteY0" fmla="*/ 14 h 675122"/>
              <a:gd name="connsiteX1" fmla="*/ 10858 w 1401309"/>
              <a:gd name="connsiteY1" fmla="*/ 224172 h 675122"/>
              <a:gd name="connsiteX2" fmla="*/ 66468 w 1401309"/>
              <a:gd name="connsiteY2" fmla="*/ 390695 h 675122"/>
              <a:gd name="connsiteX3" fmla="*/ 258914 w 1401309"/>
              <a:gd name="connsiteY3" fmla="*/ 647325 h 675122"/>
              <a:gd name="connsiteX4" fmla="*/ 302688 w 1401309"/>
              <a:gd name="connsiteY4" fmla="*/ 666781 h 675122"/>
              <a:gd name="connsiteX5" fmla="*/ 1134403 w 1401309"/>
              <a:gd name="connsiteY5" fmla="*/ 666781 h 675122"/>
              <a:gd name="connsiteX6" fmla="*/ 1148994 w 1401309"/>
              <a:gd name="connsiteY6" fmla="*/ 642462 h 675122"/>
              <a:gd name="connsiteX7" fmla="*/ 1338683 w 1401309"/>
              <a:gd name="connsiteY7" fmla="*/ 418725 h 675122"/>
              <a:gd name="connsiteX8" fmla="*/ 1396093 w 1401309"/>
              <a:gd name="connsiteY8" fmla="*/ 246383 h 675122"/>
              <a:gd name="connsiteX9" fmla="*/ 1396629 w 1401309"/>
              <a:gd name="connsiteY9" fmla="*/ 39347 h 675122"/>
              <a:gd name="connsiteX10" fmla="*/ 1092849 w 1401309"/>
              <a:gd name="connsiteY10" fmla="*/ 73929 h 675122"/>
              <a:gd name="connsiteX11" fmla="*/ 629211 w 1401309"/>
              <a:gd name="connsiteY11" fmla="*/ 75840 h 675122"/>
              <a:gd name="connsiteX12" fmla="*/ 1131 w 1401309"/>
              <a:gd name="connsiteY12" fmla="*/ 14 h 675122"/>
              <a:gd name="connsiteX0" fmla="*/ 1131 w 1404545"/>
              <a:gd name="connsiteY0" fmla="*/ 14 h 675122"/>
              <a:gd name="connsiteX1" fmla="*/ 10858 w 1404545"/>
              <a:gd name="connsiteY1" fmla="*/ 224172 h 675122"/>
              <a:gd name="connsiteX2" fmla="*/ 66468 w 1404545"/>
              <a:gd name="connsiteY2" fmla="*/ 390695 h 675122"/>
              <a:gd name="connsiteX3" fmla="*/ 258914 w 1404545"/>
              <a:gd name="connsiteY3" fmla="*/ 647325 h 675122"/>
              <a:gd name="connsiteX4" fmla="*/ 302688 w 1404545"/>
              <a:gd name="connsiteY4" fmla="*/ 666781 h 675122"/>
              <a:gd name="connsiteX5" fmla="*/ 1134403 w 1404545"/>
              <a:gd name="connsiteY5" fmla="*/ 666781 h 675122"/>
              <a:gd name="connsiteX6" fmla="*/ 1148994 w 1404545"/>
              <a:gd name="connsiteY6" fmla="*/ 642462 h 675122"/>
              <a:gd name="connsiteX7" fmla="*/ 1338683 w 1404545"/>
              <a:gd name="connsiteY7" fmla="*/ 418725 h 675122"/>
              <a:gd name="connsiteX8" fmla="*/ 1396093 w 1404545"/>
              <a:gd name="connsiteY8" fmla="*/ 246383 h 675122"/>
              <a:gd name="connsiteX9" fmla="*/ 1402434 w 1404545"/>
              <a:gd name="connsiteY9" fmla="*/ 53861 h 675122"/>
              <a:gd name="connsiteX10" fmla="*/ 1092849 w 1404545"/>
              <a:gd name="connsiteY10" fmla="*/ 73929 h 675122"/>
              <a:gd name="connsiteX11" fmla="*/ 629211 w 1404545"/>
              <a:gd name="connsiteY11" fmla="*/ 75840 h 675122"/>
              <a:gd name="connsiteX12" fmla="*/ 1131 w 1404545"/>
              <a:gd name="connsiteY12" fmla="*/ 14 h 675122"/>
              <a:gd name="connsiteX0" fmla="*/ 1131 w 1425621"/>
              <a:gd name="connsiteY0" fmla="*/ 14 h 675122"/>
              <a:gd name="connsiteX1" fmla="*/ 10858 w 1425621"/>
              <a:gd name="connsiteY1" fmla="*/ 224172 h 675122"/>
              <a:gd name="connsiteX2" fmla="*/ 66468 w 1425621"/>
              <a:gd name="connsiteY2" fmla="*/ 390695 h 675122"/>
              <a:gd name="connsiteX3" fmla="*/ 258914 w 1425621"/>
              <a:gd name="connsiteY3" fmla="*/ 647325 h 675122"/>
              <a:gd name="connsiteX4" fmla="*/ 302688 w 1425621"/>
              <a:gd name="connsiteY4" fmla="*/ 666781 h 675122"/>
              <a:gd name="connsiteX5" fmla="*/ 1134403 w 1425621"/>
              <a:gd name="connsiteY5" fmla="*/ 666781 h 675122"/>
              <a:gd name="connsiteX6" fmla="*/ 1148994 w 1425621"/>
              <a:gd name="connsiteY6" fmla="*/ 642462 h 675122"/>
              <a:gd name="connsiteX7" fmla="*/ 1338683 w 1425621"/>
              <a:gd name="connsiteY7" fmla="*/ 418725 h 675122"/>
              <a:gd name="connsiteX8" fmla="*/ 1396093 w 1425621"/>
              <a:gd name="connsiteY8" fmla="*/ 246383 h 675122"/>
              <a:gd name="connsiteX9" fmla="*/ 1402434 w 1425621"/>
              <a:gd name="connsiteY9" fmla="*/ 53861 h 675122"/>
              <a:gd name="connsiteX10" fmla="*/ 1092849 w 1425621"/>
              <a:gd name="connsiteY10" fmla="*/ 88444 h 675122"/>
              <a:gd name="connsiteX11" fmla="*/ 629211 w 1425621"/>
              <a:gd name="connsiteY11" fmla="*/ 75840 h 675122"/>
              <a:gd name="connsiteX12" fmla="*/ 1131 w 1425621"/>
              <a:gd name="connsiteY12" fmla="*/ 14 h 675122"/>
              <a:gd name="connsiteX0" fmla="*/ 1131 w 1425621"/>
              <a:gd name="connsiteY0" fmla="*/ 14 h 675122"/>
              <a:gd name="connsiteX1" fmla="*/ 10858 w 1425621"/>
              <a:gd name="connsiteY1" fmla="*/ 224172 h 675122"/>
              <a:gd name="connsiteX2" fmla="*/ 66468 w 1425621"/>
              <a:gd name="connsiteY2" fmla="*/ 390695 h 675122"/>
              <a:gd name="connsiteX3" fmla="*/ 258914 w 1425621"/>
              <a:gd name="connsiteY3" fmla="*/ 647325 h 675122"/>
              <a:gd name="connsiteX4" fmla="*/ 302688 w 1425621"/>
              <a:gd name="connsiteY4" fmla="*/ 666781 h 675122"/>
              <a:gd name="connsiteX5" fmla="*/ 1134403 w 1425621"/>
              <a:gd name="connsiteY5" fmla="*/ 666781 h 675122"/>
              <a:gd name="connsiteX6" fmla="*/ 1148994 w 1425621"/>
              <a:gd name="connsiteY6" fmla="*/ 642462 h 675122"/>
              <a:gd name="connsiteX7" fmla="*/ 1338683 w 1425621"/>
              <a:gd name="connsiteY7" fmla="*/ 418725 h 675122"/>
              <a:gd name="connsiteX8" fmla="*/ 1396093 w 1425621"/>
              <a:gd name="connsiteY8" fmla="*/ 246383 h 675122"/>
              <a:gd name="connsiteX9" fmla="*/ 1402434 w 1425621"/>
              <a:gd name="connsiteY9" fmla="*/ 53861 h 675122"/>
              <a:gd name="connsiteX10" fmla="*/ 1092849 w 1425621"/>
              <a:gd name="connsiteY10" fmla="*/ 88444 h 675122"/>
              <a:gd name="connsiteX11" fmla="*/ 629211 w 1425621"/>
              <a:gd name="connsiteY11" fmla="*/ 75840 h 675122"/>
              <a:gd name="connsiteX12" fmla="*/ 1131 w 1425621"/>
              <a:gd name="connsiteY12" fmla="*/ 14 h 675122"/>
              <a:gd name="connsiteX0" fmla="*/ 1131 w 1424976"/>
              <a:gd name="connsiteY0" fmla="*/ 14 h 675122"/>
              <a:gd name="connsiteX1" fmla="*/ 10858 w 1424976"/>
              <a:gd name="connsiteY1" fmla="*/ 224172 h 675122"/>
              <a:gd name="connsiteX2" fmla="*/ 66468 w 1424976"/>
              <a:gd name="connsiteY2" fmla="*/ 390695 h 675122"/>
              <a:gd name="connsiteX3" fmla="*/ 258914 w 1424976"/>
              <a:gd name="connsiteY3" fmla="*/ 647325 h 675122"/>
              <a:gd name="connsiteX4" fmla="*/ 302688 w 1424976"/>
              <a:gd name="connsiteY4" fmla="*/ 666781 h 675122"/>
              <a:gd name="connsiteX5" fmla="*/ 1134403 w 1424976"/>
              <a:gd name="connsiteY5" fmla="*/ 666781 h 675122"/>
              <a:gd name="connsiteX6" fmla="*/ 1148994 w 1424976"/>
              <a:gd name="connsiteY6" fmla="*/ 642462 h 675122"/>
              <a:gd name="connsiteX7" fmla="*/ 1338683 w 1424976"/>
              <a:gd name="connsiteY7" fmla="*/ 418725 h 675122"/>
              <a:gd name="connsiteX8" fmla="*/ 1396093 w 1424976"/>
              <a:gd name="connsiteY8" fmla="*/ 246383 h 675122"/>
              <a:gd name="connsiteX9" fmla="*/ 1402434 w 1424976"/>
              <a:gd name="connsiteY9" fmla="*/ 53861 h 675122"/>
              <a:gd name="connsiteX10" fmla="*/ 1101558 w 1424976"/>
              <a:gd name="connsiteY10" fmla="*/ 79736 h 675122"/>
              <a:gd name="connsiteX11" fmla="*/ 629211 w 1424976"/>
              <a:gd name="connsiteY11" fmla="*/ 75840 h 675122"/>
              <a:gd name="connsiteX12" fmla="*/ 1131 w 1424976"/>
              <a:gd name="connsiteY12" fmla="*/ 14 h 675122"/>
              <a:gd name="connsiteX0" fmla="*/ 1131 w 1406943"/>
              <a:gd name="connsiteY0" fmla="*/ 14 h 675122"/>
              <a:gd name="connsiteX1" fmla="*/ 10858 w 1406943"/>
              <a:gd name="connsiteY1" fmla="*/ 224172 h 675122"/>
              <a:gd name="connsiteX2" fmla="*/ 66468 w 1406943"/>
              <a:gd name="connsiteY2" fmla="*/ 390695 h 675122"/>
              <a:gd name="connsiteX3" fmla="*/ 258914 w 1406943"/>
              <a:gd name="connsiteY3" fmla="*/ 647325 h 675122"/>
              <a:gd name="connsiteX4" fmla="*/ 302688 w 1406943"/>
              <a:gd name="connsiteY4" fmla="*/ 666781 h 675122"/>
              <a:gd name="connsiteX5" fmla="*/ 1134403 w 1406943"/>
              <a:gd name="connsiteY5" fmla="*/ 666781 h 675122"/>
              <a:gd name="connsiteX6" fmla="*/ 1148994 w 1406943"/>
              <a:gd name="connsiteY6" fmla="*/ 642462 h 675122"/>
              <a:gd name="connsiteX7" fmla="*/ 1338683 w 1406943"/>
              <a:gd name="connsiteY7" fmla="*/ 418725 h 675122"/>
              <a:gd name="connsiteX8" fmla="*/ 1396093 w 1406943"/>
              <a:gd name="connsiteY8" fmla="*/ 246383 h 675122"/>
              <a:gd name="connsiteX9" fmla="*/ 1402434 w 1406943"/>
              <a:gd name="connsiteY9" fmla="*/ 53861 h 675122"/>
              <a:gd name="connsiteX10" fmla="*/ 1101558 w 1406943"/>
              <a:gd name="connsiteY10" fmla="*/ 79736 h 675122"/>
              <a:gd name="connsiteX11" fmla="*/ 629211 w 1406943"/>
              <a:gd name="connsiteY11" fmla="*/ 75840 h 675122"/>
              <a:gd name="connsiteX12" fmla="*/ 1131 w 1406943"/>
              <a:gd name="connsiteY12" fmla="*/ 14 h 675122"/>
              <a:gd name="connsiteX0" fmla="*/ 1131 w 1406943"/>
              <a:gd name="connsiteY0" fmla="*/ 14 h 813883"/>
              <a:gd name="connsiteX1" fmla="*/ 10858 w 1406943"/>
              <a:gd name="connsiteY1" fmla="*/ 224172 h 813883"/>
              <a:gd name="connsiteX2" fmla="*/ 66468 w 1406943"/>
              <a:gd name="connsiteY2" fmla="*/ 390695 h 813883"/>
              <a:gd name="connsiteX3" fmla="*/ 258914 w 1406943"/>
              <a:gd name="connsiteY3" fmla="*/ 647325 h 813883"/>
              <a:gd name="connsiteX4" fmla="*/ 315476 w 1406943"/>
              <a:gd name="connsiteY4" fmla="*/ 813852 h 813883"/>
              <a:gd name="connsiteX5" fmla="*/ 1134403 w 1406943"/>
              <a:gd name="connsiteY5" fmla="*/ 666781 h 813883"/>
              <a:gd name="connsiteX6" fmla="*/ 1148994 w 1406943"/>
              <a:gd name="connsiteY6" fmla="*/ 642462 h 813883"/>
              <a:gd name="connsiteX7" fmla="*/ 1338683 w 1406943"/>
              <a:gd name="connsiteY7" fmla="*/ 418725 h 813883"/>
              <a:gd name="connsiteX8" fmla="*/ 1396093 w 1406943"/>
              <a:gd name="connsiteY8" fmla="*/ 246383 h 813883"/>
              <a:gd name="connsiteX9" fmla="*/ 1402434 w 1406943"/>
              <a:gd name="connsiteY9" fmla="*/ 53861 h 813883"/>
              <a:gd name="connsiteX10" fmla="*/ 1101558 w 1406943"/>
              <a:gd name="connsiteY10" fmla="*/ 79736 h 813883"/>
              <a:gd name="connsiteX11" fmla="*/ 629211 w 1406943"/>
              <a:gd name="connsiteY11" fmla="*/ 75840 h 813883"/>
              <a:gd name="connsiteX12" fmla="*/ 1131 w 1406943"/>
              <a:gd name="connsiteY12" fmla="*/ 14 h 813883"/>
              <a:gd name="connsiteX0" fmla="*/ 1131 w 1406943"/>
              <a:gd name="connsiteY0" fmla="*/ 14 h 836844"/>
              <a:gd name="connsiteX1" fmla="*/ 10858 w 1406943"/>
              <a:gd name="connsiteY1" fmla="*/ 224172 h 836844"/>
              <a:gd name="connsiteX2" fmla="*/ 66468 w 1406943"/>
              <a:gd name="connsiteY2" fmla="*/ 390695 h 836844"/>
              <a:gd name="connsiteX3" fmla="*/ 258914 w 1406943"/>
              <a:gd name="connsiteY3" fmla="*/ 647325 h 836844"/>
              <a:gd name="connsiteX4" fmla="*/ 315476 w 1406943"/>
              <a:gd name="connsiteY4" fmla="*/ 813852 h 836844"/>
              <a:gd name="connsiteX5" fmla="*/ 1124812 w 1406943"/>
              <a:gd name="connsiteY5" fmla="*/ 817050 h 836844"/>
              <a:gd name="connsiteX6" fmla="*/ 1148994 w 1406943"/>
              <a:gd name="connsiteY6" fmla="*/ 642462 h 836844"/>
              <a:gd name="connsiteX7" fmla="*/ 1338683 w 1406943"/>
              <a:gd name="connsiteY7" fmla="*/ 418725 h 836844"/>
              <a:gd name="connsiteX8" fmla="*/ 1396093 w 1406943"/>
              <a:gd name="connsiteY8" fmla="*/ 246383 h 836844"/>
              <a:gd name="connsiteX9" fmla="*/ 1402434 w 1406943"/>
              <a:gd name="connsiteY9" fmla="*/ 53861 h 836844"/>
              <a:gd name="connsiteX10" fmla="*/ 1101558 w 1406943"/>
              <a:gd name="connsiteY10" fmla="*/ 79736 h 836844"/>
              <a:gd name="connsiteX11" fmla="*/ 629211 w 1406943"/>
              <a:gd name="connsiteY11" fmla="*/ 75840 h 836844"/>
              <a:gd name="connsiteX12" fmla="*/ 1131 w 1406943"/>
              <a:gd name="connsiteY12" fmla="*/ 14 h 836844"/>
              <a:gd name="connsiteX0" fmla="*/ 1131 w 1406943"/>
              <a:gd name="connsiteY0" fmla="*/ 14 h 827258"/>
              <a:gd name="connsiteX1" fmla="*/ 10858 w 1406943"/>
              <a:gd name="connsiteY1" fmla="*/ 224172 h 827258"/>
              <a:gd name="connsiteX2" fmla="*/ 66468 w 1406943"/>
              <a:gd name="connsiteY2" fmla="*/ 390695 h 827258"/>
              <a:gd name="connsiteX3" fmla="*/ 258914 w 1406943"/>
              <a:gd name="connsiteY3" fmla="*/ 647325 h 827258"/>
              <a:gd name="connsiteX4" fmla="*/ 315476 w 1406943"/>
              <a:gd name="connsiteY4" fmla="*/ 813852 h 827258"/>
              <a:gd name="connsiteX5" fmla="*/ 1124812 w 1406943"/>
              <a:gd name="connsiteY5" fmla="*/ 817050 h 827258"/>
              <a:gd name="connsiteX6" fmla="*/ 1148994 w 1406943"/>
              <a:gd name="connsiteY6" fmla="*/ 642462 h 827258"/>
              <a:gd name="connsiteX7" fmla="*/ 1338683 w 1406943"/>
              <a:gd name="connsiteY7" fmla="*/ 418725 h 827258"/>
              <a:gd name="connsiteX8" fmla="*/ 1396093 w 1406943"/>
              <a:gd name="connsiteY8" fmla="*/ 246383 h 827258"/>
              <a:gd name="connsiteX9" fmla="*/ 1402434 w 1406943"/>
              <a:gd name="connsiteY9" fmla="*/ 53861 h 827258"/>
              <a:gd name="connsiteX10" fmla="*/ 1101558 w 1406943"/>
              <a:gd name="connsiteY10" fmla="*/ 79736 h 827258"/>
              <a:gd name="connsiteX11" fmla="*/ 629211 w 1406943"/>
              <a:gd name="connsiteY11" fmla="*/ 75840 h 827258"/>
              <a:gd name="connsiteX12" fmla="*/ 1131 w 1406943"/>
              <a:gd name="connsiteY12" fmla="*/ 14 h 827258"/>
              <a:gd name="connsiteX0" fmla="*/ 1131 w 1406943"/>
              <a:gd name="connsiteY0" fmla="*/ 14 h 817050"/>
              <a:gd name="connsiteX1" fmla="*/ 10858 w 1406943"/>
              <a:gd name="connsiteY1" fmla="*/ 224172 h 817050"/>
              <a:gd name="connsiteX2" fmla="*/ 66468 w 1406943"/>
              <a:gd name="connsiteY2" fmla="*/ 390695 h 817050"/>
              <a:gd name="connsiteX3" fmla="*/ 258914 w 1406943"/>
              <a:gd name="connsiteY3" fmla="*/ 647325 h 817050"/>
              <a:gd name="connsiteX4" fmla="*/ 315476 w 1406943"/>
              <a:gd name="connsiteY4" fmla="*/ 813852 h 817050"/>
              <a:gd name="connsiteX5" fmla="*/ 1124812 w 1406943"/>
              <a:gd name="connsiteY5" fmla="*/ 817050 h 817050"/>
              <a:gd name="connsiteX6" fmla="*/ 1148994 w 1406943"/>
              <a:gd name="connsiteY6" fmla="*/ 642462 h 817050"/>
              <a:gd name="connsiteX7" fmla="*/ 1338683 w 1406943"/>
              <a:gd name="connsiteY7" fmla="*/ 418725 h 817050"/>
              <a:gd name="connsiteX8" fmla="*/ 1396093 w 1406943"/>
              <a:gd name="connsiteY8" fmla="*/ 246383 h 817050"/>
              <a:gd name="connsiteX9" fmla="*/ 1402434 w 1406943"/>
              <a:gd name="connsiteY9" fmla="*/ 53861 h 817050"/>
              <a:gd name="connsiteX10" fmla="*/ 1101558 w 1406943"/>
              <a:gd name="connsiteY10" fmla="*/ 79736 h 817050"/>
              <a:gd name="connsiteX11" fmla="*/ 629211 w 1406943"/>
              <a:gd name="connsiteY11" fmla="*/ 75840 h 817050"/>
              <a:gd name="connsiteX12" fmla="*/ 1131 w 1406943"/>
              <a:gd name="connsiteY12" fmla="*/ 14 h 817050"/>
              <a:gd name="connsiteX0" fmla="*/ 1131 w 1406943"/>
              <a:gd name="connsiteY0" fmla="*/ 14 h 819544"/>
              <a:gd name="connsiteX1" fmla="*/ 10858 w 1406943"/>
              <a:gd name="connsiteY1" fmla="*/ 224172 h 819544"/>
              <a:gd name="connsiteX2" fmla="*/ 66468 w 1406943"/>
              <a:gd name="connsiteY2" fmla="*/ 390695 h 819544"/>
              <a:gd name="connsiteX3" fmla="*/ 178984 w 1406943"/>
              <a:gd name="connsiteY3" fmla="*/ 752832 h 819544"/>
              <a:gd name="connsiteX4" fmla="*/ 315476 w 1406943"/>
              <a:gd name="connsiteY4" fmla="*/ 813852 h 819544"/>
              <a:gd name="connsiteX5" fmla="*/ 1124812 w 1406943"/>
              <a:gd name="connsiteY5" fmla="*/ 817050 h 819544"/>
              <a:gd name="connsiteX6" fmla="*/ 1148994 w 1406943"/>
              <a:gd name="connsiteY6" fmla="*/ 642462 h 819544"/>
              <a:gd name="connsiteX7" fmla="*/ 1338683 w 1406943"/>
              <a:gd name="connsiteY7" fmla="*/ 418725 h 819544"/>
              <a:gd name="connsiteX8" fmla="*/ 1396093 w 1406943"/>
              <a:gd name="connsiteY8" fmla="*/ 246383 h 819544"/>
              <a:gd name="connsiteX9" fmla="*/ 1402434 w 1406943"/>
              <a:gd name="connsiteY9" fmla="*/ 53861 h 819544"/>
              <a:gd name="connsiteX10" fmla="*/ 1101558 w 1406943"/>
              <a:gd name="connsiteY10" fmla="*/ 79736 h 819544"/>
              <a:gd name="connsiteX11" fmla="*/ 629211 w 1406943"/>
              <a:gd name="connsiteY11" fmla="*/ 75840 h 819544"/>
              <a:gd name="connsiteX12" fmla="*/ 1131 w 1406943"/>
              <a:gd name="connsiteY12" fmla="*/ 14 h 819544"/>
              <a:gd name="connsiteX0" fmla="*/ 1131 w 1406943"/>
              <a:gd name="connsiteY0" fmla="*/ 14 h 825591"/>
              <a:gd name="connsiteX1" fmla="*/ 10858 w 1406943"/>
              <a:gd name="connsiteY1" fmla="*/ 224172 h 825591"/>
              <a:gd name="connsiteX2" fmla="*/ 66468 w 1406943"/>
              <a:gd name="connsiteY2" fmla="*/ 390695 h 825591"/>
              <a:gd name="connsiteX3" fmla="*/ 178984 w 1406943"/>
              <a:gd name="connsiteY3" fmla="*/ 752832 h 825591"/>
              <a:gd name="connsiteX4" fmla="*/ 315476 w 1406943"/>
              <a:gd name="connsiteY4" fmla="*/ 813852 h 825591"/>
              <a:gd name="connsiteX5" fmla="*/ 1124812 w 1406943"/>
              <a:gd name="connsiteY5" fmla="*/ 817050 h 825591"/>
              <a:gd name="connsiteX6" fmla="*/ 1264094 w 1406943"/>
              <a:gd name="connsiteY6" fmla="*/ 722392 h 825591"/>
              <a:gd name="connsiteX7" fmla="*/ 1338683 w 1406943"/>
              <a:gd name="connsiteY7" fmla="*/ 418725 h 825591"/>
              <a:gd name="connsiteX8" fmla="*/ 1396093 w 1406943"/>
              <a:gd name="connsiteY8" fmla="*/ 246383 h 825591"/>
              <a:gd name="connsiteX9" fmla="*/ 1402434 w 1406943"/>
              <a:gd name="connsiteY9" fmla="*/ 53861 h 825591"/>
              <a:gd name="connsiteX10" fmla="*/ 1101558 w 1406943"/>
              <a:gd name="connsiteY10" fmla="*/ 79736 h 825591"/>
              <a:gd name="connsiteX11" fmla="*/ 629211 w 1406943"/>
              <a:gd name="connsiteY11" fmla="*/ 75840 h 825591"/>
              <a:gd name="connsiteX12" fmla="*/ 1131 w 1406943"/>
              <a:gd name="connsiteY12" fmla="*/ 14 h 825591"/>
              <a:gd name="connsiteX0" fmla="*/ 1131 w 1406943"/>
              <a:gd name="connsiteY0" fmla="*/ 14 h 823996"/>
              <a:gd name="connsiteX1" fmla="*/ 10858 w 1406943"/>
              <a:gd name="connsiteY1" fmla="*/ 224172 h 823996"/>
              <a:gd name="connsiteX2" fmla="*/ 66468 w 1406943"/>
              <a:gd name="connsiteY2" fmla="*/ 390695 h 823996"/>
              <a:gd name="connsiteX3" fmla="*/ 178984 w 1406943"/>
              <a:gd name="connsiteY3" fmla="*/ 752832 h 823996"/>
              <a:gd name="connsiteX4" fmla="*/ 315476 w 1406943"/>
              <a:gd name="connsiteY4" fmla="*/ 813852 h 823996"/>
              <a:gd name="connsiteX5" fmla="*/ 1124812 w 1406943"/>
              <a:gd name="connsiteY5" fmla="*/ 817050 h 823996"/>
              <a:gd name="connsiteX6" fmla="*/ 1251305 w 1406943"/>
              <a:gd name="connsiteY6" fmla="*/ 744773 h 823996"/>
              <a:gd name="connsiteX7" fmla="*/ 1338683 w 1406943"/>
              <a:gd name="connsiteY7" fmla="*/ 418725 h 823996"/>
              <a:gd name="connsiteX8" fmla="*/ 1396093 w 1406943"/>
              <a:gd name="connsiteY8" fmla="*/ 246383 h 823996"/>
              <a:gd name="connsiteX9" fmla="*/ 1402434 w 1406943"/>
              <a:gd name="connsiteY9" fmla="*/ 53861 h 823996"/>
              <a:gd name="connsiteX10" fmla="*/ 1101558 w 1406943"/>
              <a:gd name="connsiteY10" fmla="*/ 79736 h 823996"/>
              <a:gd name="connsiteX11" fmla="*/ 629211 w 1406943"/>
              <a:gd name="connsiteY11" fmla="*/ 75840 h 823996"/>
              <a:gd name="connsiteX12" fmla="*/ 1131 w 1406943"/>
              <a:gd name="connsiteY12" fmla="*/ 14 h 823996"/>
              <a:gd name="connsiteX0" fmla="*/ 1049 w 1406861"/>
              <a:gd name="connsiteY0" fmla="*/ 14 h 823996"/>
              <a:gd name="connsiteX1" fmla="*/ 10776 w 1406861"/>
              <a:gd name="connsiteY1" fmla="*/ 224172 h 823996"/>
              <a:gd name="connsiteX2" fmla="*/ 63189 w 1406861"/>
              <a:gd name="connsiteY2" fmla="*/ 486611 h 823996"/>
              <a:gd name="connsiteX3" fmla="*/ 178902 w 1406861"/>
              <a:gd name="connsiteY3" fmla="*/ 752832 h 823996"/>
              <a:gd name="connsiteX4" fmla="*/ 315394 w 1406861"/>
              <a:gd name="connsiteY4" fmla="*/ 813852 h 823996"/>
              <a:gd name="connsiteX5" fmla="*/ 1124730 w 1406861"/>
              <a:gd name="connsiteY5" fmla="*/ 817050 h 823996"/>
              <a:gd name="connsiteX6" fmla="*/ 1251223 w 1406861"/>
              <a:gd name="connsiteY6" fmla="*/ 744773 h 823996"/>
              <a:gd name="connsiteX7" fmla="*/ 1338601 w 1406861"/>
              <a:gd name="connsiteY7" fmla="*/ 418725 h 823996"/>
              <a:gd name="connsiteX8" fmla="*/ 1396011 w 1406861"/>
              <a:gd name="connsiteY8" fmla="*/ 246383 h 823996"/>
              <a:gd name="connsiteX9" fmla="*/ 1402352 w 1406861"/>
              <a:gd name="connsiteY9" fmla="*/ 53861 h 823996"/>
              <a:gd name="connsiteX10" fmla="*/ 1101476 w 1406861"/>
              <a:gd name="connsiteY10" fmla="*/ 79736 h 823996"/>
              <a:gd name="connsiteX11" fmla="*/ 629129 w 1406861"/>
              <a:gd name="connsiteY11" fmla="*/ 75840 h 823996"/>
              <a:gd name="connsiteX12" fmla="*/ 1049 w 1406861"/>
              <a:gd name="connsiteY12" fmla="*/ 14 h 823996"/>
              <a:gd name="connsiteX0" fmla="*/ 1049 w 1406350"/>
              <a:gd name="connsiteY0" fmla="*/ 14 h 823996"/>
              <a:gd name="connsiteX1" fmla="*/ 10776 w 1406350"/>
              <a:gd name="connsiteY1" fmla="*/ 224172 h 823996"/>
              <a:gd name="connsiteX2" fmla="*/ 63189 w 1406350"/>
              <a:gd name="connsiteY2" fmla="*/ 486611 h 823996"/>
              <a:gd name="connsiteX3" fmla="*/ 178902 w 1406350"/>
              <a:gd name="connsiteY3" fmla="*/ 752832 h 823996"/>
              <a:gd name="connsiteX4" fmla="*/ 315394 w 1406350"/>
              <a:gd name="connsiteY4" fmla="*/ 813852 h 823996"/>
              <a:gd name="connsiteX5" fmla="*/ 1124730 w 1406350"/>
              <a:gd name="connsiteY5" fmla="*/ 817050 h 823996"/>
              <a:gd name="connsiteX6" fmla="*/ 1251223 w 1406350"/>
              <a:gd name="connsiteY6" fmla="*/ 744773 h 823996"/>
              <a:gd name="connsiteX7" fmla="*/ 1351390 w 1406350"/>
              <a:gd name="connsiteY7" fmla="*/ 521035 h 823996"/>
              <a:gd name="connsiteX8" fmla="*/ 1396011 w 1406350"/>
              <a:gd name="connsiteY8" fmla="*/ 246383 h 823996"/>
              <a:gd name="connsiteX9" fmla="*/ 1402352 w 1406350"/>
              <a:gd name="connsiteY9" fmla="*/ 53861 h 823996"/>
              <a:gd name="connsiteX10" fmla="*/ 1101476 w 1406350"/>
              <a:gd name="connsiteY10" fmla="*/ 79736 h 823996"/>
              <a:gd name="connsiteX11" fmla="*/ 629129 w 1406350"/>
              <a:gd name="connsiteY11" fmla="*/ 75840 h 823996"/>
              <a:gd name="connsiteX12" fmla="*/ 1049 w 1406350"/>
              <a:gd name="connsiteY12" fmla="*/ 14 h 823996"/>
              <a:gd name="connsiteX0" fmla="*/ 1049 w 1406350"/>
              <a:gd name="connsiteY0" fmla="*/ 14 h 823996"/>
              <a:gd name="connsiteX1" fmla="*/ 10776 w 1406350"/>
              <a:gd name="connsiteY1" fmla="*/ 224172 h 823996"/>
              <a:gd name="connsiteX2" fmla="*/ 63189 w 1406350"/>
              <a:gd name="connsiteY2" fmla="*/ 486611 h 823996"/>
              <a:gd name="connsiteX3" fmla="*/ 178902 w 1406350"/>
              <a:gd name="connsiteY3" fmla="*/ 752832 h 823996"/>
              <a:gd name="connsiteX4" fmla="*/ 315394 w 1406350"/>
              <a:gd name="connsiteY4" fmla="*/ 813852 h 823996"/>
              <a:gd name="connsiteX5" fmla="*/ 1124730 w 1406350"/>
              <a:gd name="connsiteY5" fmla="*/ 817050 h 823996"/>
              <a:gd name="connsiteX6" fmla="*/ 1251223 w 1406350"/>
              <a:gd name="connsiteY6" fmla="*/ 744773 h 823996"/>
              <a:gd name="connsiteX7" fmla="*/ 1351390 w 1406350"/>
              <a:gd name="connsiteY7" fmla="*/ 521035 h 823996"/>
              <a:gd name="connsiteX8" fmla="*/ 1396011 w 1406350"/>
              <a:gd name="connsiteY8" fmla="*/ 246383 h 823996"/>
              <a:gd name="connsiteX9" fmla="*/ 1402352 w 1406350"/>
              <a:gd name="connsiteY9" fmla="*/ 53861 h 823996"/>
              <a:gd name="connsiteX10" fmla="*/ 1101476 w 1406350"/>
              <a:gd name="connsiteY10" fmla="*/ 79736 h 823996"/>
              <a:gd name="connsiteX11" fmla="*/ 629129 w 1406350"/>
              <a:gd name="connsiteY11" fmla="*/ 75840 h 823996"/>
              <a:gd name="connsiteX12" fmla="*/ 1049 w 1406350"/>
              <a:gd name="connsiteY12" fmla="*/ 14 h 823996"/>
              <a:gd name="connsiteX0" fmla="*/ 1049 w 1406350"/>
              <a:gd name="connsiteY0" fmla="*/ 14 h 821594"/>
              <a:gd name="connsiteX1" fmla="*/ 10776 w 1406350"/>
              <a:gd name="connsiteY1" fmla="*/ 224172 h 821594"/>
              <a:gd name="connsiteX2" fmla="*/ 63189 w 1406350"/>
              <a:gd name="connsiteY2" fmla="*/ 486611 h 821594"/>
              <a:gd name="connsiteX3" fmla="*/ 178902 w 1406350"/>
              <a:gd name="connsiteY3" fmla="*/ 752832 h 821594"/>
              <a:gd name="connsiteX4" fmla="*/ 315394 w 1406350"/>
              <a:gd name="connsiteY4" fmla="*/ 813852 h 821594"/>
              <a:gd name="connsiteX5" fmla="*/ 1124730 w 1406350"/>
              <a:gd name="connsiteY5" fmla="*/ 817050 h 821594"/>
              <a:gd name="connsiteX6" fmla="*/ 1257617 w 1406350"/>
              <a:gd name="connsiteY6" fmla="*/ 779943 h 821594"/>
              <a:gd name="connsiteX7" fmla="*/ 1351390 w 1406350"/>
              <a:gd name="connsiteY7" fmla="*/ 521035 h 821594"/>
              <a:gd name="connsiteX8" fmla="*/ 1396011 w 1406350"/>
              <a:gd name="connsiteY8" fmla="*/ 246383 h 821594"/>
              <a:gd name="connsiteX9" fmla="*/ 1402352 w 1406350"/>
              <a:gd name="connsiteY9" fmla="*/ 53861 h 821594"/>
              <a:gd name="connsiteX10" fmla="*/ 1101476 w 1406350"/>
              <a:gd name="connsiteY10" fmla="*/ 79736 h 821594"/>
              <a:gd name="connsiteX11" fmla="*/ 629129 w 1406350"/>
              <a:gd name="connsiteY11" fmla="*/ 75840 h 821594"/>
              <a:gd name="connsiteX12" fmla="*/ 1049 w 1406350"/>
              <a:gd name="connsiteY12" fmla="*/ 14 h 821594"/>
              <a:gd name="connsiteX0" fmla="*/ 1049 w 1406350"/>
              <a:gd name="connsiteY0" fmla="*/ 14 h 822228"/>
              <a:gd name="connsiteX1" fmla="*/ 10776 w 1406350"/>
              <a:gd name="connsiteY1" fmla="*/ 224172 h 822228"/>
              <a:gd name="connsiteX2" fmla="*/ 63189 w 1406350"/>
              <a:gd name="connsiteY2" fmla="*/ 486611 h 822228"/>
              <a:gd name="connsiteX3" fmla="*/ 178902 w 1406350"/>
              <a:gd name="connsiteY3" fmla="*/ 752832 h 822228"/>
              <a:gd name="connsiteX4" fmla="*/ 315394 w 1406350"/>
              <a:gd name="connsiteY4" fmla="*/ 813852 h 822228"/>
              <a:gd name="connsiteX5" fmla="*/ 1124730 w 1406350"/>
              <a:gd name="connsiteY5" fmla="*/ 817050 h 822228"/>
              <a:gd name="connsiteX6" fmla="*/ 1219251 w 1406350"/>
              <a:gd name="connsiteY6" fmla="*/ 770352 h 822228"/>
              <a:gd name="connsiteX7" fmla="*/ 1351390 w 1406350"/>
              <a:gd name="connsiteY7" fmla="*/ 521035 h 822228"/>
              <a:gd name="connsiteX8" fmla="*/ 1396011 w 1406350"/>
              <a:gd name="connsiteY8" fmla="*/ 246383 h 822228"/>
              <a:gd name="connsiteX9" fmla="*/ 1402352 w 1406350"/>
              <a:gd name="connsiteY9" fmla="*/ 53861 h 822228"/>
              <a:gd name="connsiteX10" fmla="*/ 1101476 w 1406350"/>
              <a:gd name="connsiteY10" fmla="*/ 79736 h 822228"/>
              <a:gd name="connsiteX11" fmla="*/ 629129 w 1406350"/>
              <a:gd name="connsiteY11" fmla="*/ 75840 h 822228"/>
              <a:gd name="connsiteX12" fmla="*/ 1049 w 1406350"/>
              <a:gd name="connsiteY12" fmla="*/ 14 h 822228"/>
              <a:gd name="connsiteX0" fmla="*/ 1049 w 1406350"/>
              <a:gd name="connsiteY0" fmla="*/ 14 h 820984"/>
              <a:gd name="connsiteX1" fmla="*/ 10776 w 1406350"/>
              <a:gd name="connsiteY1" fmla="*/ 224172 h 820984"/>
              <a:gd name="connsiteX2" fmla="*/ 63189 w 1406350"/>
              <a:gd name="connsiteY2" fmla="*/ 486611 h 820984"/>
              <a:gd name="connsiteX3" fmla="*/ 178902 w 1406350"/>
              <a:gd name="connsiteY3" fmla="*/ 752832 h 820984"/>
              <a:gd name="connsiteX4" fmla="*/ 315394 w 1406350"/>
              <a:gd name="connsiteY4" fmla="*/ 813852 h 820984"/>
              <a:gd name="connsiteX5" fmla="*/ 1124730 w 1406350"/>
              <a:gd name="connsiteY5" fmla="*/ 817050 h 820984"/>
              <a:gd name="connsiteX6" fmla="*/ 1219251 w 1406350"/>
              <a:gd name="connsiteY6" fmla="*/ 770352 h 820984"/>
              <a:gd name="connsiteX7" fmla="*/ 1351390 w 1406350"/>
              <a:gd name="connsiteY7" fmla="*/ 521035 h 820984"/>
              <a:gd name="connsiteX8" fmla="*/ 1396011 w 1406350"/>
              <a:gd name="connsiteY8" fmla="*/ 246383 h 820984"/>
              <a:gd name="connsiteX9" fmla="*/ 1402352 w 1406350"/>
              <a:gd name="connsiteY9" fmla="*/ 53861 h 820984"/>
              <a:gd name="connsiteX10" fmla="*/ 1101476 w 1406350"/>
              <a:gd name="connsiteY10" fmla="*/ 79736 h 820984"/>
              <a:gd name="connsiteX11" fmla="*/ 629129 w 1406350"/>
              <a:gd name="connsiteY11" fmla="*/ 75840 h 820984"/>
              <a:gd name="connsiteX12" fmla="*/ 1049 w 1406350"/>
              <a:gd name="connsiteY12" fmla="*/ 14 h 820984"/>
              <a:gd name="connsiteX0" fmla="*/ 1049 w 1406350"/>
              <a:gd name="connsiteY0" fmla="*/ 14 h 836542"/>
              <a:gd name="connsiteX1" fmla="*/ 10776 w 1406350"/>
              <a:gd name="connsiteY1" fmla="*/ 224172 h 836542"/>
              <a:gd name="connsiteX2" fmla="*/ 63189 w 1406350"/>
              <a:gd name="connsiteY2" fmla="*/ 486611 h 836542"/>
              <a:gd name="connsiteX3" fmla="*/ 178902 w 1406350"/>
              <a:gd name="connsiteY3" fmla="*/ 752832 h 836542"/>
              <a:gd name="connsiteX4" fmla="*/ 318591 w 1406350"/>
              <a:gd name="connsiteY4" fmla="*/ 833035 h 836542"/>
              <a:gd name="connsiteX5" fmla="*/ 1124730 w 1406350"/>
              <a:gd name="connsiteY5" fmla="*/ 817050 h 836542"/>
              <a:gd name="connsiteX6" fmla="*/ 1219251 w 1406350"/>
              <a:gd name="connsiteY6" fmla="*/ 770352 h 836542"/>
              <a:gd name="connsiteX7" fmla="*/ 1351390 w 1406350"/>
              <a:gd name="connsiteY7" fmla="*/ 521035 h 836542"/>
              <a:gd name="connsiteX8" fmla="*/ 1396011 w 1406350"/>
              <a:gd name="connsiteY8" fmla="*/ 246383 h 836542"/>
              <a:gd name="connsiteX9" fmla="*/ 1402352 w 1406350"/>
              <a:gd name="connsiteY9" fmla="*/ 53861 h 836542"/>
              <a:gd name="connsiteX10" fmla="*/ 1101476 w 1406350"/>
              <a:gd name="connsiteY10" fmla="*/ 79736 h 836542"/>
              <a:gd name="connsiteX11" fmla="*/ 629129 w 1406350"/>
              <a:gd name="connsiteY11" fmla="*/ 75840 h 836542"/>
              <a:gd name="connsiteX12" fmla="*/ 1049 w 1406350"/>
              <a:gd name="connsiteY12" fmla="*/ 14 h 836542"/>
              <a:gd name="connsiteX0" fmla="*/ 1049 w 1406350"/>
              <a:gd name="connsiteY0" fmla="*/ 14 h 850610"/>
              <a:gd name="connsiteX1" fmla="*/ 10776 w 1406350"/>
              <a:gd name="connsiteY1" fmla="*/ 224172 h 850610"/>
              <a:gd name="connsiteX2" fmla="*/ 63189 w 1406350"/>
              <a:gd name="connsiteY2" fmla="*/ 486611 h 850610"/>
              <a:gd name="connsiteX3" fmla="*/ 178902 w 1406350"/>
              <a:gd name="connsiteY3" fmla="*/ 752832 h 850610"/>
              <a:gd name="connsiteX4" fmla="*/ 318591 w 1406350"/>
              <a:gd name="connsiteY4" fmla="*/ 833035 h 850610"/>
              <a:gd name="connsiteX5" fmla="*/ 1124730 w 1406350"/>
              <a:gd name="connsiteY5" fmla="*/ 845825 h 850610"/>
              <a:gd name="connsiteX6" fmla="*/ 1219251 w 1406350"/>
              <a:gd name="connsiteY6" fmla="*/ 770352 h 850610"/>
              <a:gd name="connsiteX7" fmla="*/ 1351390 w 1406350"/>
              <a:gd name="connsiteY7" fmla="*/ 521035 h 850610"/>
              <a:gd name="connsiteX8" fmla="*/ 1396011 w 1406350"/>
              <a:gd name="connsiteY8" fmla="*/ 246383 h 850610"/>
              <a:gd name="connsiteX9" fmla="*/ 1402352 w 1406350"/>
              <a:gd name="connsiteY9" fmla="*/ 53861 h 850610"/>
              <a:gd name="connsiteX10" fmla="*/ 1101476 w 1406350"/>
              <a:gd name="connsiteY10" fmla="*/ 79736 h 850610"/>
              <a:gd name="connsiteX11" fmla="*/ 629129 w 1406350"/>
              <a:gd name="connsiteY11" fmla="*/ 75840 h 850610"/>
              <a:gd name="connsiteX12" fmla="*/ 1049 w 1406350"/>
              <a:gd name="connsiteY12" fmla="*/ 14 h 850610"/>
              <a:gd name="connsiteX0" fmla="*/ 1049 w 1406350"/>
              <a:gd name="connsiteY0" fmla="*/ 14 h 846375"/>
              <a:gd name="connsiteX1" fmla="*/ 10776 w 1406350"/>
              <a:gd name="connsiteY1" fmla="*/ 224172 h 846375"/>
              <a:gd name="connsiteX2" fmla="*/ 63189 w 1406350"/>
              <a:gd name="connsiteY2" fmla="*/ 486611 h 846375"/>
              <a:gd name="connsiteX3" fmla="*/ 178902 w 1406350"/>
              <a:gd name="connsiteY3" fmla="*/ 752832 h 846375"/>
              <a:gd name="connsiteX4" fmla="*/ 318591 w 1406350"/>
              <a:gd name="connsiteY4" fmla="*/ 833035 h 846375"/>
              <a:gd name="connsiteX5" fmla="*/ 1124730 w 1406350"/>
              <a:gd name="connsiteY5" fmla="*/ 845825 h 846375"/>
              <a:gd name="connsiteX6" fmla="*/ 1219251 w 1406350"/>
              <a:gd name="connsiteY6" fmla="*/ 770352 h 846375"/>
              <a:gd name="connsiteX7" fmla="*/ 1351390 w 1406350"/>
              <a:gd name="connsiteY7" fmla="*/ 521035 h 846375"/>
              <a:gd name="connsiteX8" fmla="*/ 1396011 w 1406350"/>
              <a:gd name="connsiteY8" fmla="*/ 246383 h 846375"/>
              <a:gd name="connsiteX9" fmla="*/ 1402352 w 1406350"/>
              <a:gd name="connsiteY9" fmla="*/ 53861 h 846375"/>
              <a:gd name="connsiteX10" fmla="*/ 1101476 w 1406350"/>
              <a:gd name="connsiteY10" fmla="*/ 79736 h 846375"/>
              <a:gd name="connsiteX11" fmla="*/ 629129 w 1406350"/>
              <a:gd name="connsiteY11" fmla="*/ 75840 h 846375"/>
              <a:gd name="connsiteX12" fmla="*/ 1049 w 1406350"/>
              <a:gd name="connsiteY12" fmla="*/ 14 h 846375"/>
              <a:gd name="connsiteX0" fmla="*/ 1049 w 1406350"/>
              <a:gd name="connsiteY0" fmla="*/ 14 h 850137"/>
              <a:gd name="connsiteX1" fmla="*/ 10776 w 1406350"/>
              <a:gd name="connsiteY1" fmla="*/ 224172 h 850137"/>
              <a:gd name="connsiteX2" fmla="*/ 63189 w 1406350"/>
              <a:gd name="connsiteY2" fmla="*/ 486611 h 850137"/>
              <a:gd name="connsiteX3" fmla="*/ 178902 w 1406350"/>
              <a:gd name="connsiteY3" fmla="*/ 752832 h 850137"/>
              <a:gd name="connsiteX4" fmla="*/ 318591 w 1406350"/>
              <a:gd name="connsiteY4" fmla="*/ 833035 h 850137"/>
              <a:gd name="connsiteX5" fmla="*/ 1124730 w 1406350"/>
              <a:gd name="connsiteY5" fmla="*/ 845825 h 850137"/>
              <a:gd name="connsiteX6" fmla="*/ 1232040 w 1406350"/>
              <a:gd name="connsiteY6" fmla="*/ 776747 h 850137"/>
              <a:gd name="connsiteX7" fmla="*/ 1351390 w 1406350"/>
              <a:gd name="connsiteY7" fmla="*/ 521035 h 850137"/>
              <a:gd name="connsiteX8" fmla="*/ 1396011 w 1406350"/>
              <a:gd name="connsiteY8" fmla="*/ 246383 h 850137"/>
              <a:gd name="connsiteX9" fmla="*/ 1402352 w 1406350"/>
              <a:gd name="connsiteY9" fmla="*/ 53861 h 850137"/>
              <a:gd name="connsiteX10" fmla="*/ 1101476 w 1406350"/>
              <a:gd name="connsiteY10" fmla="*/ 79736 h 850137"/>
              <a:gd name="connsiteX11" fmla="*/ 629129 w 1406350"/>
              <a:gd name="connsiteY11" fmla="*/ 75840 h 850137"/>
              <a:gd name="connsiteX12" fmla="*/ 1049 w 1406350"/>
              <a:gd name="connsiteY12" fmla="*/ 14 h 850137"/>
              <a:gd name="connsiteX0" fmla="*/ 1049 w 1406350"/>
              <a:gd name="connsiteY0" fmla="*/ 14 h 848721"/>
              <a:gd name="connsiteX1" fmla="*/ 10776 w 1406350"/>
              <a:gd name="connsiteY1" fmla="*/ 224172 h 848721"/>
              <a:gd name="connsiteX2" fmla="*/ 63189 w 1406350"/>
              <a:gd name="connsiteY2" fmla="*/ 486611 h 848721"/>
              <a:gd name="connsiteX3" fmla="*/ 178902 w 1406350"/>
              <a:gd name="connsiteY3" fmla="*/ 752832 h 848721"/>
              <a:gd name="connsiteX4" fmla="*/ 318591 w 1406350"/>
              <a:gd name="connsiteY4" fmla="*/ 833035 h 848721"/>
              <a:gd name="connsiteX5" fmla="*/ 1124730 w 1406350"/>
              <a:gd name="connsiteY5" fmla="*/ 845825 h 848721"/>
              <a:gd name="connsiteX6" fmla="*/ 1232040 w 1406350"/>
              <a:gd name="connsiteY6" fmla="*/ 776747 h 848721"/>
              <a:gd name="connsiteX7" fmla="*/ 1351390 w 1406350"/>
              <a:gd name="connsiteY7" fmla="*/ 521035 h 848721"/>
              <a:gd name="connsiteX8" fmla="*/ 1396011 w 1406350"/>
              <a:gd name="connsiteY8" fmla="*/ 246383 h 848721"/>
              <a:gd name="connsiteX9" fmla="*/ 1402352 w 1406350"/>
              <a:gd name="connsiteY9" fmla="*/ 53861 h 848721"/>
              <a:gd name="connsiteX10" fmla="*/ 1101476 w 1406350"/>
              <a:gd name="connsiteY10" fmla="*/ 79736 h 848721"/>
              <a:gd name="connsiteX11" fmla="*/ 629129 w 1406350"/>
              <a:gd name="connsiteY11" fmla="*/ 75840 h 848721"/>
              <a:gd name="connsiteX12" fmla="*/ 1049 w 1406350"/>
              <a:gd name="connsiteY12" fmla="*/ 14 h 848721"/>
              <a:gd name="connsiteX0" fmla="*/ 34322 w 1439623"/>
              <a:gd name="connsiteY0" fmla="*/ -1 h 848706"/>
              <a:gd name="connsiteX1" fmla="*/ 96462 w 1439623"/>
              <a:gd name="connsiteY1" fmla="*/ 486596 h 848706"/>
              <a:gd name="connsiteX2" fmla="*/ 212175 w 1439623"/>
              <a:gd name="connsiteY2" fmla="*/ 752817 h 848706"/>
              <a:gd name="connsiteX3" fmla="*/ 351864 w 1439623"/>
              <a:gd name="connsiteY3" fmla="*/ 833020 h 848706"/>
              <a:gd name="connsiteX4" fmla="*/ 1158003 w 1439623"/>
              <a:gd name="connsiteY4" fmla="*/ 845810 h 848706"/>
              <a:gd name="connsiteX5" fmla="*/ 1265313 w 1439623"/>
              <a:gd name="connsiteY5" fmla="*/ 776732 h 848706"/>
              <a:gd name="connsiteX6" fmla="*/ 1384663 w 1439623"/>
              <a:gd name="connsiteY6" fmla="*/ 521020 h 848706"/>
              <a:gd name="connsiteX7" fmla="*/ 1429284 w 1439623"/>
              <a:gd name="connsiteY7" fmla="*/ 246368 h 848706"/>
              <a:gd name="connsiteX8" fmla="*/ 1435625 w 1439623"/>
              <a:gd name="connsiteY8" fmla="*/ 53846 h 848706"/>
              <a:gd name="connsiteX9" fmla="*/ 1134749 w 1439623"/>
              <a:gd name="connsiteY9" fmla="*/ 79721 h 848706"/>
              <a:gd name="connsiteX10" fmla="*/ 662402 w 1439623"/>
              <a:gd name="connsiteY10" fmla="*/ 75825 h 848706"/>
              <a:gd name="connsiteX11" fmla="*/ 34322 w 1439623"/>
              <a:gd name="connsiteY11" fmla="*/ -1 h 848706"/>
              <a:gd name="connsiteX0" fmla="*/ 16644 w 1421945"/>
              <a:gd name="connsiteY0" fmla="*/ 0 h 848707"/>
              <a:gd name="connsiteX1" fmla="*/ 194497 w 1421945"/>
              <a:gd name="connsiteY1" fmla="*/ 752818 h 848707"/>
              <a:gd name="connsiteX2" fmla="*/ 334186 w 1421945"/>
              <a:gd name="connsiteY2" fmla="*/ 833021 h 848707"/>
              <a:gd name="connsiteX3" fmla="*/ 1140325 w 1421945"/>
              <a:gd name="connsiteY3" fmla="*/ 845811 h 848707"/>
              <a:gd name="connsiteX4" fmla="*/ 1247635 w 1421945"/>
              <a:gd name="connsiteY4" fmla="*/ 776733 h 848707"/>
              <a:gd name="connsiteX5" fmla="*/ 1366985 w 1421945"/>
              <a:gd name="connsiteY5" fmla="*/ 521021 h 848707"/>
              <a:gd name="connsiteX6" fmla="*/ 1411606 w 1421945"/>
              <a:gd name="connsiteY6" fmla="*/ 246369 h 848707"/>
              <a:gd name="connsiteX7" fmla="*/ 1417947 w 1421945"/>
              <a:gd name="connsiteY7" fmla="*/ 53847 h 848707"/>
              <a:gd name="connsiteX8" fmla="*/ 1117071 w 1421945"/>
              <a:gd name="connsiteY8" fmla="*/ 79722 h 848707"/>
              <a:gd name="connsiteX9" fmla="*/ 644724 w 1421945"/>
              <a:gd name="connsiteY9" fmla="*/ 75826 h 848707"/>
              <a:gd name="connsiteX10" fmla="*/ 16644 w 1421945"/>
              <a:gd name="connsiteY10" fmla="*/ 0 h 848707"/>
              <a:gd name="connsiteX0" fmla="*/ 8933 w 1414234"/>
              <a:gd name="connsiteY0" fmla="*/ 0 h 900702"/>
              <a:gd name="connsiteX1" fmla="*/ 326475 w 1414234"/>
              <a:gd name="connsiteY1" fmla="*/ 833021 h 900702"/>
              <a:gd name="connsiteX2" fmla="*/ 1132614 w 1414234"/>
              <a:gd name="connsiteY2" fmla="*/ 845811 h 900702"/>
              <a:gd name="connsiteX3" fmla="*/ 1239924 w 1414234"/>
              <a:gd name="connsiteY3" fmla="*/ 776733 h 900702"/>
              <a:gd name="connsiteX4" fmla="*/ 1359274 w 1414234"/>
              <a:gd name="connsiteY4" fmla="*/ 521021 h 900702"/>
              <a:gd name="connsiteX5" fmla="*/ 1403895 w 1414234"/>
              <a:gd name="connsiteY5" fmla="*/ 246369 h 900702"/>
              <a:gd name="connsiteX6" fmla="*/ 1410236 w 1414234"/>
              <a:gd name="connsiteY6" fmla="*/ 53847 h 900702"/>
              <a:gd name="connsiteX7" fmla="*/ 1109360 w 1414234"/>
              <a:gd name="connsiteY7" fmla="*/ 79722 h 900702"/>
              <a:gd name="connsiteX8" fmla="*/ 637013 w 1414234"/>
              <a:gd name="connsiteY8" fmla="*/ 75826 h 900702"/>
              <a:gd name="connsiteX9" fmla="*/ 8933 w 1414234"/>
              <a:gd name="connsiteY9" fmla="*/ 0 h 900702"/>
              <a:gd name="connsiteX0" fmla="*/ 13582 w 1418883"/>
              <a:gd name="connsiteY0" fmla="*/ 43263 h 944776"/>
              <a:gd name="connsiteX1" fmla="*/ 285162 w 1418883"/>
              <a:gd name="connsiteY1" fmla="*/ 876284 h 944776"/>
              <a:gd name="connsiteX2" fmla="*/ 1137263 w 1418883"/>
              <a:gd name="connsiteY2" fmla="*/ 889074 h 944776"/>
              <a:gd name="connsiteX3" fmla="*/ 1244573 w 1418883"/>
              <a:gd name="connsiteY3" fmla="*/ 819996 h 944776"/>
              <a:gd name="connsiteX4" fmla="*/ 1363923 w 1418883"/>
              <a:gd name="connsiteY4" fmla="*/ 564284 h 944776"/>
              <a:gd name="connsiteX5" fmla="*/ 1408544 w 1418883"/>
              <a:gd name="connsiteY5" fmla="*/ 289632 h 944776"/>
              <a:gd name="connsiteX6" fmla="*/ 1414885 w 1418883"/>
              <a:gd name="connsiteY6" fmla="*/ 97110 h 944776"/>
              <a:gd name="connsiteX7" fmla="*/ 1114009 w 1418883"/>
              <a:gd name="connsiteY7" fmla="*/ 122985 h 944776"/>
              <a:gd name="connsiteX8" fmla="*/ 641662 w 1418883"/>
              <a:gd name="connsiteY8" fmla="*/ 119089 h 944776"/>
              <a:gd name="connsiteX9" fmla="*/ 13582 w 1418883"/>
              <a:gd name="connsiteY9" fmla="*/ 43263 h 944776"/>
              <a:gd name="connsiteX0" fmla="*/ 7441 w 1412742"/>
              <a:gd name="connsiteY0" fmla="*/ 43263 h 891993"/>
              <a:gd name="connsiteX1" fmla="*/ 279021 w 1412742"/>
              <a:gd name="connsiteY1" fmla="*/ 876284 h 891993"/>
              <a:gd name="connsiteX2" fmla="*/ 1131122 w 1412742"/>
              <a:gd name="connsiteY2" fmla="*/ 889074 h 891993"/>
              <a:gd name="connsiteX3" fmla="*/ 1238432 w 1412742"/>
              <a:gd name="connsiteY3" fmla="*/ 819996 h 891993"/>
              <a:gd name="connsiteX4" fmla="*/ 1357782 w 1412742"/>
              <a:gd name="connsiteY4" fmla="*/ 564284 h 891993"/>
              <a:gd name="connsiteX5" fmla="*/ 1402403 w 1412742"/>
              <a:gd name="connsiteY5" fmla="*/ 289632 h 891993"/>
              <a:gd name="connsiteX6" fmla="*/ 1408744 w 1412742"/>
              <a:gd name="connsiteY6" fmla="*/ 97110 h 891993"/>
              <a:gd name="connsiteX7" fmla="*/ 1107868 w 1412742"/>
              <a:gd name="connsiteY7" fmla="*/ 122985 h 891993"/>
              <a:gd name="connsiteX8" fmla="*/ 635521 w 1412742"/>
              <a:gd name="connsiteY8" fmla="*/ 119089 h 891993"/>
              <a:gd name="connsiteX9" fmla="*/ 7441 w 1412742"/>
              <a:gd name="connsiteY9" fmla="*/ 43263 h 891993"/>
              <a:gd name="connsiteX0" fmla="*/ 109 w 1405410"/>
              <a:gd name="connsiteY0" fmla="*/ 1735 h 850465"/>
              <a:gd name="connsiteX1" fmla="*/ 271689 w 1405410"/>
              <a:gd name="connsiteY1" fmla="*/ 834756 h 850465"/>
              <a:gd name="connsiteX2" fmla="*/ 1123790 w 1405410"/>
              <a:gd name="connsiteY2" fmla="*/ 847546 h 850465"/>
              <a:gd name="connsiteX3" fmla="*/ 1231100 w 1405410"/>
              <a:gd name="connsiteY3" fmla="*/ 778468 h 850465"/>
              <a:gd name="connsiteX4" fmla="*/ 1350450 w 1405410"/>
              <a:gd name="connsiteY4" fmla="*/ 522756 h 850465"/>
              <a:gd name="connsiteX5" fmla="*/ 1395071 w 1405410"/>
              <a:gd name="connsiteY5" fmla="*/ 248104 h 850465"/>
              <a:gd name="connsiteX6" fmla="*/ 1401412 w 1405410"/>
              <a:gd name="connsiteY6" fmla="*/ 55582 h 850465"/>
              <a:gd name="connsiteX7" fmla="*/ 1100536 w 1405410"/>
              <a:gd name="connsiteY7" fmla="*/ 81457 h 850465"/>
              <a:gd name="connsiteX8" fmla="*/ 628189 w 1405410"/>
              <a:gd name="connsiteY8" fmla="*/ 77561 h 850465"/>
              <a:gd name="connsiteX9" fmla="*/ 109 w 1405410"/>
              <a:gd name="connsiteY9" fmla="*/ 1735 h 850465"/>
              <a:gd name="connsiteX0" fmla="*/ 109 w 1405410"/>
              <a:gd name="connsiteY0" fmla="*/ 1735 h 868947"/>
              <a:gd name="connsiteX1" fmla="*/ 271689 w 1405410"/>
              <a:gd name="connsiteY1" fmla="*/ 834756 h 868947"/>
              <a:gd name="connsiteX2" fmla="*/ 1123790 w 1405410"/>
              <a:gd name="connsiteY2" fmla="*/ 847546 h 868947"/>
              <a:gd name="connsiteX3" fmla="*/ 1350450 w 1405410"/>
              <a:gd name="connsiteY3" fmla="*/ 522756 h 868947"/>
              <a:gd name="connsiteX4" fmla="*/ 1395071 w 1405410"/>
              <a:gd name="connsiteY4" fmla="*/ 248104 h 868947"/>
              <a:gd name="connsiteX5" fmla="*/ 1401412 w 1405410"/>
              <a:gd name="connsiteY5" fmla="*/ 55582 h 868947"/>
              <a:gd name="connsiteX6" fmla="*/ 1100536 w 1405410"/>
              <a:gd name="connsiteY6" fmla="*/ 81457 h 868947"/>
              <a:gd name="connsiteX7" fmla="*/ 628189 w 1405410"/>
              <a:gd name="connsiteY7" fmla="*/ 77561 h 868947"/>
              <a:gd name="connsiteX8" fmla="*/ 109 w 1405410"/>
              <a:gd name="connsiteY8" fmla="*/ 1735 h 868947"/>
              <a:gd name="connsiteX0" fmla="*/ 109 w 1419725"/>
              <a:gd name="connsiteY0" fmla="*/ 1735 h 889221"/>
              <a:gd name="connsiteX1" fmla="*/ 271689 w 1419725"/>
              <a:gd name="connsiteY1" fmla="*/ 834756 h 889221"/>
              <a:gd name="connsiteX2" fmla="*/ 1123790 w 1419725"/>
              <a:gd name="connsiteY2" fmla="*/ 847546 h 889221"/>
              <a:gd name="connsiteX3" fmla="*/ 1395071 w 1419725"/>
              <a:gd name="connsiteY3" fmla="*/ 248104 h 889221"/>
              <a:gd name="connsiteX4" fmla="*/ 1401412 w 1419725"/>
              <a:gd name="connsiteY4" fmla="*/ 55582 h 889221"/>
              <a:gd name="connsiteX5" fmla="*/ 1100536 w 1419725"/>
              <a:gd name="connsiteY5" fmla="*/ 81457 h 889221"/>
              <a:gd name="connsiteX6" fmla="*/ 628189 w 1419725"/>
              <a:gd name="connsiteY6" fmla="*/ 77561 h 889221"/>
              <a:gd name="connsiteX7" fmla="*/ 109 w 1419725"/>
              <a:gd name="connsiteY7" fmla="*/ 1735 h 889221"/>
              <a:gd name="connsiteX0" fmla="*/ 109 w 1401528"/>
              <a:gd name="connsiteY0" fmla="*/ 1735 h 903461"/>
              <a:gd name="connsiteX1" fmla="*/ 271689 w 1401528"/>
              <a:gd name="connsiteY1" fmla="*/ 834756 h 903461"/>
              <a:gd name="connsiteX2" fmla="*/ 1123790 w 1401528"/>
              <a:gd name="connsiteY2" fmla="*/ 847546 h 903461"/>
              <a:gd name="connsiteX3" fmla="*/ 1401412 w 1401528"/>
              <a:gd name="connsiteY3" fmla="*/ 55582 h 903461"/>
              <a:gd name="connsiteX4" fmla="*/ 1100536 w 1401528"/>
              <a:gd name="connsiteY4" fmla="*/ 81457 h 903461"/>
              <a:gd name="connsiteX5" fmla="*/ 628189 w 1401528"/>
              <a:gd name="connsiteY5" fmla="*/ 77561 h 903461"/>
              <a:gd name="connsiteX6" fmla="*/ 109 w 1401528"/>
              <a:gd name="connsiteY6" fmla="*/ 1735 h 903461"/>
              <a:gd name="connsiteX0" fmla="*/ 109 w 1401453"/>
              <a:gd name="connsiteY0" fmla="*/ 1735 h 847802"/>
              <a:gd name="connsiteX1" fmla="*/ 271689 w 1401453"/>
              <a:gd name="connsiteY1" fmla="*/ 834756 h 847802"/>
              <a:gd name="connsiteX2" fmla="*/ 1123790 w 1401453"/>
              <a:gd name="connsiteY2" fmla="*/ 847546 h 847802"/>
              <a:gd name="connsiteX3" fmla="*/ 1401412 w 1401453"/>
              <a:gd name="connsiteY3" fmla="*/ 55582 h 847802"/>
              <a:gd name="connsiteX4" fmla="*/ 1100536 w 1401453"/>
              <a:gd name="connsiteY4" fmla="*/ 81457 h 847802"/>
              <a:gd name="connsiteX5" fmla="*/ 628189 w 1401453"/>
              <a:gd name="connsiteY5" fmla="*/ 77561 h 847802"/>
              <a:gd name="connsiteX6" fmla="*/ 109 w 1401453"/>
              <a:gd name="connsiteY6" fmla="*/ 1735 h 847802"/>
              <a:gd name="connsiteX0" fmla="*/ 310 w 1401798"/>
              <a:gd name="connsiteY0" fmla="*/ 1735 h 899056"/>
              <a:gd name="connsiteX1" fmla="*/ 271890 w 1401798"/>
              <a:gd name="connsiteY1" fmla="*/ 834756 h 899056"/>
              <a:gd name="connsiteX2" fmla="*/ 1148181 w 1401798"/>
              <a:gd name="connsiteY2" fmla="*/ 841144 h 899056"/>
              <a:gd name="connsiteX3" fmla="*/ 1401613 w 1401798"/>
              <a:gd name="connsiteY3" fmla="*/ 55582 h 899056"/>
              <a:gd name="connsiteX4" fmla="*/ 1100737 w 1401798"/>
              <a:gd name="connsiteY4" fmla="*/ 81457 h 899056"/>
              <a:gd name="connsiteX5" fmla="*/ 628390 w 1401798"/>
              <a:gd name="connsiteY5" fmla="*/ 77561 h 899056"/>
              <a:gd name="connsiteX6" fmla="*/ 310 w 1401798"/>
              <a:gd name="connsiteY6" fmla="*/ 1735 h 899056"/>
              <a:gd name="connsiteX0" fmla="*/ 310 w 1401614"/>
              <a:gd name="connsiteY0" fmla="*/ 1735 h 899056"/>
              <a:gd name="connsiteX1" fmla="*/ 271890 w 1401614"/>
              <a:gd name="connsiteY1" fmla="*/ 834756 h 899056"/>
              <a:gd name="connsiteX2" fmla="*/ 1148181 w 1401614"/>
              <a:gd name="connsiteY2" fmla="*/ 841144 h 899056"/>
              <a:gd name="connsiteX3" fmla="*/ 1401613 w 1401614"/>
              <a:gd name="connsiteY3" fmla="*/ 55582 h 899056"/>
              <a:gd name="connsiteX4" fmla="*/ 1100737 w 1401614"/>
              <a:gd name="connsiteY4" fmla="*/ 81457 h 899056"/>
              <a:gd name="connsiteX5" fmla="*/ 628390 w 1401614"/>
              <a:gd name="connsiteY5" fmla="*/ 77561 h 899056"/>
              <a:gd name="connsiteX6" fmla="*/ 310 w 1401614"/>
              <a:gd name="connsiteY6" fmla="*/ 1735 h 899056"/>
              <a:gd name="connsiteX0" fmla="*/ 105 w 1401409"/>
              <a:gd name="connsiteY0" fmla="*/ 1735 h 841479"/>
              <a:gd name="connsiteX1" fmla="*/ 271685 w 1401409"/>
              <a:gd name="connsiteY1" fmla="*/ 834756 h 841479"/>
              <a:gd name="connsiteX2" fmla="*/ 1147976 w 1401409"/>
              <a:gd name="connsiteY2" fmla="*/ 841144 h 841479"/>
              <a:gd name="connsiteX3" fmla="*/ 1401408 w 1401409"/>
              <a:gd name="connsiteY3" fmla="*/ 55582 h 841479"/>
              <a:gd name="connsiteX4" fmla="*/ 1100532 w 1401409"/>
              <a:gd name="connsiteY4" fmla="*/ 81457 h 841479"/>
              <a:gd name="connsiteX5" fmla="*/ 628185 w 1401409"/>
              <a:gd name="connsiteY5" fmla="*/ 77561 h 841479"/>
              <a:gd name="connsiteX6" fmla="*/ 105 w 1401409"/>
              <a:gd name="connsiteY6" fmla="*/ 1735 h 841479"/>
              <a:gd name="connsiteX0" fmla="*/ 279 w 1414225"/>
              <a:gd name="connsiteY0" fmla="*/ 1735 h 899057"/>
              <a:gd name="connsiteX1" fmla="*/ 284501 w 1414225"/>
              <a:gd name="connsiteY1" fmla="*/ 834756 h 899057"/>
              <a:gd name="connsiteX2" fmla="*/ 1160792 w 1414225"/>
              <a:gd name="connsiteY2" fmla="*/ 841144 h 899057"/>
              <a:gd name="connsiteX3" fmla="*/ 1414224 w 1414225"/>
              <a:gd name="connsiteY3" fmla="*/ 55582 h 899057"/>
              <a:gd name="connsiteX4" fmla="*/ 1113348 w 1414225"/>
              <a:gd name="connsiteY4" fmla="*/ 81457 h 899057"/>
              <a:gd name="connsiteX5" fmla="*/ 641001 w 1414225"/>
              <a:gd name="connsiteY5" fmla="*/ 77561 h 899057"/>
              <a:gd name="connsiteX6" fmla="*/ 279 w 1414225"/>
              <a:gd name="connsiteY6" fmla="*/ 1735 h 899057"/>
              <a:gd name="connsiteX0" fmla="*/ 106 w 1414052"/>
              <a:gd name="connsiteY0" fmla="*/ 1735 h 841763"/>
              <a:gd name="connsiteX1" fmla="*/ 284328 w 1414052"/>
              <a:gd name="connsiteY1" fmla="*/ 834756 h 841763"/>
              <a:gd name="connsiteX2" fmla="*/ 1160619 w 1414052"/>
              <a:gd name="connsiteY2" fmla="*/ 841144 h 841763"/>
              <a:gd name="connsiteX3" fmla="*/ 1414051 w 1414052"/>
              <a:gd name="connsiteY3" fmla="*/ 55582 h 841763"/>
              <a:gd name="connsiteX4" fmla="*/ 1113175 w 1414052"/>
              <a:gd name="connsiteY4" fmla="*/ 81457 h 841763"/>
              <a:gd name="connsiteX5" fmla="*/ 640828 w 1414052"/>
              <a:gd name="connsiteY5" fmla="*/ 77561 h 841763"/>
              <a:gd name="connsiteX6" fmla="*/ 106 w 1414052"/>
              <a:gd name="connsiteY6" fmla="*/ 1735 h 841763"/>
              <a:gd name="connsiteX0" fmla="*/ 226 w 1443669"/>
              <a:gd name="connsiteY0" fmla="*/ 1645 h 904956"/>
              <a:gd name="connsiteX1" fmla="*/ 313945 w 1443669"/>
              <a:gd name="connsiteY1" fmla="*/ 840243 h 904956"/>
              <a:gd name="connsiteX2" fmla="*/ 1190236 w 1443669"/>
              <a:gd name="connsiteY2" fmla="*/ 846631 h 904956"/>
              <a:gd name="connsiteX3" fmla="*/ 1443668 w 1443669"/>
              <a:gd name="connsiteY3" fmla="*/ 61069 h 904956"/>
              <a:gd name="connsiteX4" fmla="*/ 1142792 w 1443669"/>
              <a:gd name="connsiteY4" fmla="*/ 86944 h 904956"/>
              <a:gd name="connsiteX5" fmla="*/ 670445 w 1443669"/>
              <a:gd name="connsiteY5" fmla="*/ 83048 h 904956"/>
              <a:gd name="connsiteX6" fmla="*/ 226 w 1443669"/>
              <a:gd name="connsiteY6" fmla="*/ 1645 h 904956"/>
              <a:gd name="connsiteX0" fmla="*/ 93 w 1443536"/>
              <a:gd name="connsiteY0" fmla="*/ 1645 h 847381"/>
              <a:gd name="connsiteX1" fmla="*/ 313812 w 1443536"/>
              <a:gd name="connsiteY1" fmla="*/ 840243 h 847381"/>
              <a:gd name="connsiteX2" fmla="*/ 1190103 w 1443536"/>
              <a:gd name="connsiteY2" fmla="*/ 846631 h 847381"/>
              <a:gd name="connsiteX3" fmla="*/ 1443535 w 1443536"/>
              <a:gd name="connsiteY3" fmla="*/ 61069 h 847381"/>
              <a:gd name="connsiteX4" fmla="*/ 1142659 w 1443536"/>
              <a:gd name="connsiteY4" fmla="*/ 86944 h 847381"/>
              <a:gd name="connsiteX5" fmla="*/ 670312 w 1443536"/>
              <a:gd name="connsiteY5" fmla="*/ 83048 h 847381"/>
              <a:gd name="connsiteX6" fmla="*/ 93 w 1443536"/>
              <a:gd name="connsiteY6" fmla="*/ 1645 h 847381"/>
              <a:gd name="connsiteX0" fmla="*/ 220 w 1443716"/>
              <a:gd name="connsiteY0" fmla="*/ 1645 h 904957"/>
              <a:gd name="connsiteX1" fmla="*/ 313939 w 1443716"/>
              <a:gd name="connsiteY1" fmla="*/ 840243 h 904957"/>
              <a:gd name="connsiteX2" fmla="*/ 1169161 w 1443716"/>
              <a:gd name="connsiteY2" fmla="*/ 846631 h 904957"/>
              <a:gd name="connsiteX3" fmla="*/ 1443662 w 1443716"/>
              <a:gd name="connsiteY3" fmla="*/ 61069 h 904957"/>
              <a:gd name="connsiteX4" fmla="*/ 1142786 w 1443716"/>
              <a:gd name="connsiteY4" fmla="*/ 86944 h 904957"/>
              <a:gd name="connsiteX5" fmla="*/ 670439 w 1443716"/>
              <a:gd name="connsiteY5" fmla="*/ 83048 h 904957"/>
              <a:gd name="connsiteX6" fmla="*/ 220 w 1443716"/>
              <a:gd name="connsiteY6" fmla="*/ 1645 h 904957"/>
              <a:gd name="connsiteX0" fmla="*/ 91 w 1443587"/>
              <a:gd name="connsiteY0" fmla="*/ 1645 h 846812"/>
              <a:gd name="connsiteX1" fmla="*/ 313810 w 1443587"/>
              <a:gd name="connsiteY1" fmla="*/ 840243 h 846812"/>
              <a:gd name="connsiteX2" fmla="*/ 1169032 w 1443587"/>
              <a:gd name="connsiteY2" fmla="*/ 846631 h 846812"/>
              <a:gd name="connsiteX3" fmla="*/ 1443533 w 1443587"/>
              <a:gd name="connsiteY3" fmla="*/ 61069 h 846812"/>
              <a:gd name="connsiteX4" fmla="*/ 1142657 w 1443587"/>
              <a:gd name="connsiteY4" fmla="*/ 86944 h 846812"/>
              <a:gd name="connsiteX5" fmla="*/ 670310 w 1443587"/>
              <a:gd name="connsiteY5" fmla="*/ 83048 h 846812"/>
              <a:gd name="connsiteX6" fmla="*/ 91 w 1443587"/>
              <a:gd name="connsiteY6" fmla="*/ 1645 h 846812"/>
              <a:gd name="connsiteX0" fmla="*/ 91 w 1443606"/>
              <a:gd name="connsiteY0" fmla="*/ 1645 h 846812"/>
              <a:gd name="connsiteX1" fmla="*/ 313810 w 1443606"/>
              <a:gd name="connsiteY1" fmla="*/ 840243 h 846812"/>
              <a:gd name="connsiteX2" fmla="*/ 1169032 w 1443606"/>
              <a:gd name="connsiteY2" fmla="*/ 846631 h 846812"/>
              <a:gd name="connsiteX3" fmla="*/ 1443533 w 1443606"/>
              <a:gd name="connsiteY3" fmla="*/ 61069 h 846812"/>
              <a:gd name="connsiteX4" fmla="*/ 1142657 w 1443606"/>
              <a:gd name="connsiteY4" fmla="*/ 86944 h 846812"/>
              <a:gd name="connsiteX5" fmla="*/ 670310 w 1443606"/>
              <a:gd name="connsiteY5" fmla="*/ 83048 h 846812"/>
              <a:gd name="connsiteX6" fmla="*/ 91 w 1443606"/>
              <a:gd name="connsiteY6" fmla="*/ 1645 h 846812"/>
              <a:gd name="connsiteX0" fmla="*/ 91 w 1460456"/>
              <a:gd name="connsiteY0" fmla="*/ 1645 h 901866"/>
              <a:gd name="connsiteX1" fmla="*/ 313810 w 1460456"/>
              <a:gd name="connsiteY1" fmla="*/ 840243 h 901866"/>
              <a:gd name="connsiteX2" fmla="*/ 1169032 w 1460456"/>
              <a:gd name="connsiteY2" fmla="*/ 846631 h 901866"/>
              <a:gd name="connsiteX3" fmla="*/ 1460389 w 1460456"/>
              <a:gd name="connsiteY3" fmla="*/ 61069 h 901866"/>
              <a:gd name="connsiteX4" fmla="*/ 1142657 w 1460456"/>
              <a:gd name="connsiteY4" fmla="*/ 86944 h 901866"/>
              <a:gd name="connsiteX5" fmla="*/ 670310 w 1460456"/>
              <a:gd name="connsiteY5" fmla="*/ 83048 h 901866"/>
              <a:gd name="connsiteX6" fmla="*/ 91 w 1460456"/>
              <a:gd name="connsiteY6" fmla="*/ 1645 h 901866"/>
              <a:gd name="connsiteX0" fmla="*/ 91 w 1460456"/>
              <a:gd name="connsiteY0" fmla="*/ 1645 h 848361"/>
              <a:gd name="connsiteX1" fmla="*/ 313810 w 1460456"/>
              <a:gd name="connsiteY1" fmla="*/ 840243 h 848361"/>
              <a:gd name="connsiteX2" fmla="*/ 1169032 w 1460456"/>
              <a:gd name="connsiteY2" fmla="*/ 846631 h 848361"/>
              <a:gd name="connsiteX3" fmla="*/ 1460389 w 1460456"/>
              <a:gd name="connsiteY3" fmla="*/ 61069 h 848361"/>
              <a:gd name="connsiteX4" fmla="*/ 1142657 w 1460456"/>
              <a:gd name="connsiteY4" fmla="*/ 86944 h 848361"/>
              <a:gd name="connsiteX5" fmla="*/ 670310 w 1460456"/>
              <a:gd name="connsiteY5" fmla="*/ 83048 h 848361"/>
              <a:gd name="connsiteX6" fmla="*/ 91 w 1460456"/>
              <a:gd name="connsiteY6" fmla="*/ 1645 h 84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0456" h="848361">
                <a:moveTo>
                  <a:pt x="91" y="1645"/>
                </a:moveTo>
                <a:cubicBezTo>
                  <a:pt x="-6107" y="15794"/>
                  <a:pt x="308609" y="844406"/>
                  <a:pt x="313810" y="840243"/>
                </a:cubicBezTo>
                <a:cubicBezTo>
                  <a:pt x="319011" y="836080"/>
                  <a:pt x="1154917" y="853806"/>
                  <a:pt x="1169032" y="846631"/>
                </a:cubicBezTo>
                <a:cubicBezTo>
                  <a:pt x="1183147" y="839456"/>
                  <a:pt x="1456357" y="81727"/>
                  <a:pt x="1460389" y="61069"/>
                </a:cubicBezTo>
                <a:cubicBezTo>
                  <a:pt x="1464421" y="40411"/>
                  <a:pt x="1285853" y="76537"/>
                  <a:pt x="1142657" y="86944"/>
                </a:cubicBezTo>
                <a:cubicBezTo>
                  <a:pt x="1014755" y="95229"/>
                  <a:pt x="860738" y="97264"/>
                  <a:pt x="670310" y="83048"/>
                </a:cubicBezTo>
                <a:cubicBezTo>
                  <a:pt x="479882" y="68832"/>
                  <a:pt x="6289" y="-12504"/>
                  <a:pt x="91" y="1645"/>
                </a:cubicBezTo>
                <a:close/>
              </a:path>
            </a:pathLst>
          </a:custGeom>
          <a:gradFill flip="none" rotWithShape="1">
            <a:gsLst>
              <a:gs pos="0">
                <a:srgbClr val="FF3F3F">
                  <a:shade val="30000"/>
                  <a:satMod val="115000"/>
                </a:srgbClr>
              </a:gs>
              <a:gs pos="50000">
                <a:srgbClr val="FF3F3F">
                  <a:shade val="67500"/>
                  <a:satMod val="115000"/>
                </a:srgbClr>
              </a:gs>
              <a:gs pos="100000">
                <a:srgbClr val="FF3F3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546100">
              <a:prstClr val="black">
                <a:alpha val="7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5021262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Seat Impression coping on Screw abutment</a:t>
            </a:r>
          </a:p>
        </p:txBody>
      </p:sp>
      <p:pic>
        <p:nvPicPr>
          <p:cNvPr id="13" name="Picture 2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6123" y="3371514"/>
            <a:ext cx="1602029" cy="28557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9" name="그룹 18"/>
          <p:cNvGrpSpPr/>
          <p:nvPr/>
        </p:nvGrpSpPr>
        <p:grpSpPr>
          <a:xfrm>
            <a:off x="4070625" y="1540306"/>
            <a:ext cx="1729540" cy="2684404"/>
            <a:chOff x="3722688" y="-211138"/>
            <a:chExt cx="2239962" cy="3476626"/>
          </a:xfrm>
        </p:grpSpPr>
        <p:pic>
          <p:nvPicPr>
            <p:cNvPr id="15" name="Picture 21" descr="sts0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27488" y="-211138"/>
              <a:ext cx="1560512" cy="3095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8" descr="stf55s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22688" y="468313"/>
              <a:ext cx="2239962" cy="279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" name="Picture 21" descr="sts09"/>
          <p:cNvPicPr>
            <a:picLocks noChangeAspect="1" noChangeArrowheads="1"/>
          </p:cNvPicPr>
          <p:nvPr/>
        </p:nvPicPr>
        <p:blipFill>
          <a:blip r:embed="rId4" cstate="print"/>
          <a:srcRect t="36006"/>
          <a:stretch>
            <a:fillRect/>
          </a:stretch>
        </p:blipFill>
        <p:spPr bwMode="auto">
          <a:xfrm>
            <a:off x="6771263" y="0"/>
            <a:ext cx="1204917" cy="152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8" descr="stf55s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5918" y="1320859"/>
            <a:ext cx="1729540" cy="215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1416" y="3371514"/>
            <a:ext cx="1602029" cy="28557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49671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85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43"/>
          <a:stretch/>
        </p:blipFill>
        <p:spPr>
          <a:xfrm>
            <a:off x="0" y="2182023"/>
            <a:ext cx="9144000" cy="4675977"/>
          </a:xfrm>
          <a:prstGeom prst="rect">
            <a:avLst/>
          </a:prstGeom>
        </p:spPr>
      </p:pic>
      <p:pic>
        <p:nvPicPr>
          <p:cNvPr id="13" name="Picture 2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6123" y="3371514"/>
            <a:ext cx="1602029" cy="28557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" name="Picture 2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1416" y="3371514"/>
            <a:ext cx="1602029" cy="28557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그룹 18"/>
          <p:cNvGrpSpPr/>
          <p:nvPr/>
        </p:nvGrpSpPr>
        <p:grpSpPr>
          <a:xfrm>
            <a:off x="4070625" y="1540306"/>
            <a:ext cx="1729540" cy="2684404"/>
            <a:chOff x="3722688" y="-211138"/>
            <a:chExt cx="2239962" cy="3476626"/>
          </a:xfrm>
        </p:grpSpPr>
        <p:pic>
          <p:nvPicPr>
            <p:cNvPr id="15" name="Picture 21" descr="sts0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27488" y="-211138"/>
              <a:ext cx="1560512" cy="3095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8" descr="stf55s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22688" y="468313"/>
              <a:ext cx="2239962" cy="279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그룹 18"/>
          <p:cNvGrpSpPr/>
          <p:nvPr/>
        </p:nvGrpSpPr>
        <p:grpSpPr>
          <a:xfrm>
            <a:off x="6535921" y="1540306"/>
            <a:ext cx="1729540" cy="2684404"/>
            <a:chOff x="3722688" y="-211138"/>
            <a:chExt cx="2239962" cy="3476626"/>
          </a:xfrm>
        </p:grpSpPr>
        <p:pic>
          <p:nvPicPr>
            <p:cNvPr id="17" name="Picture 21" descr="sts0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27488" y="-211138"/>
              <a:ext cx="1560512" cy="3095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stf55s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22688" y="468313"/>
              <a:ext cx="2239962" cy="279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7" y="455613"/>
            <a:ext cx="9142413" cy="35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Take impression (closed tray)</a:t>
            </a:r>
          </a:p>
        </p:txBody>
      </p:sp>
      <p:pic>
        <p:nvPicPr>
          <p:cNvPr id="23" name="Picture 2" descr="624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878000"/>
            <a:ext cx="279805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49671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65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43"/>
          <a:stretch/>
        </p:blipFill>
        <p:spPr>
          <a:xfrm>
            <a:off x="0" y="2182023"/>
            <a:ext cx="9144000" cy="4675977"/>
          </a:xfrm>
          <a:prstGeom prst="rect">
            <a:avLst/>
          </a:prstGeom>
        </p:spPr>
      </p:pic>
      <p:sp>
        <p:nvSpPr>
          <p:cNvPr id="15" name="자유형 14"/>
          <p:cNvSpPr/>
          <p:nvPr/>
        </p:nvSpPr>
        <p:spPr>
          <a:xfrm>
            <a:off x="6655264" y="3916041"/>
            <a:ext cx="1460456" cy="641036"/>
          </a:xfrm>
          <a:custGeom>
            <a:avLst/>
            <a:gdLst>
              <a:gd name="connsiteX0" fmla="*/ 48668 w 1466808"/>
              <a:gd name="connsiteY0" fmla="*/ 1129 h 672252"/>
              <a:gd name="connsiteX1" fmla="*/ 58395 w 1466808"/>
              <a:gd name="connsiteY1" fmla="*/ 220001 h 672252"/>
              <a:gd name="connsiteX2" fmla="*/ 87578 w 1466808"/>
              <a:gd name="connsiteY2" fmla="*/ 341597 h 672252"/>
              <a:gd name="connsiteX3" fmla="*/ 306451 w 1466808"/>
              <a:gd name="connsiteY3" fmla="*/ 643154 h 672252"/>
              <a:gd name="connsiteX4" fmla="*/ 350225 w 1466808"/>
              <a:gd name="connsiteY4" fmla="*/ 662610 h 672252"/>
              <a:gd name="connsiteX5" fmla="*/ 1181940 w 1466808"/>
              <a:gd name="connsiteY5" fmla="*/ 662610 h 672252"/>
              <a:gd name="connsiteX6" fmla="*/ 1196531 w 1466808"/>
              <a:gd name="connsiteY6" fmla="*/ 638291 h 672252"/>
              <a:gd name="connsiteX7" fmla="*/ 1395948 w 1466808"/>
              <a:gd name="connsiteY7" fmla="*/ 370780 h 672252"/>
              <a:gd name="connsiteX8" fmla="*/ 1425131 w 1466808"/>
              <a:gd name="connsiteY8" fmla="*/ 268639 h 672252"/>
              <a:gd name="connsiteX9" fmla="*/ 1449451 w 1466808"/>
              <a:gd name="connsiteY9" fmla="*/ 35176 h 672252"/>
              <a:gd name="connsiteX10" fmla="*/ 1143029 w 1466808"/>
              <a:gd name="connsiteY10" fmla="*/ 93542 h 672252"/>
              <a:gd name="connsiteX11" fmla="*/ 729604 w 1466808"/>
              <a:gd name="connsiteY11" fmla="*/ 132452 h 672252"/>
              <a:gd name="connsiteX12" fmla="*/ 48668 w 1466808"/>
              <a:gd name="connsiteY12" fmla="*/ 1129 h 672252"/>
              <a:gd name="connsiteX0" fmla="*/ 48668 w 1472192"/>
              <a:gd name="connsiteY0" fmla="*/ 1129 h 672252"/>
              <a:gd name="connsiteX1" fmla="*/ 58395 w 1472192"/>
              <a:gd name="connsiteY1" fmla="*/ 220001 h 672252"/>
              <a:gd name="connsiteX2" fmla="*/ 87578 w 1472192"/>
              <a:gd name="connsiteY2" fmla="*/ 341597 h 672252"/>
              <a:gd name="connsiteX3" fmla="*/ 306451 w 1472192"/>
              <a:gd name="connsiteY3" fmla="*/ 643154 h 672252"/>
              <a:gd name="connsiteX4" fmla="*/ 350225 w 1472192"/>
              <a:gd name="connsiteY4" fmla="*/ 662610 h 672252"/>
              <a:gd name="connsiteX5" fmla="*/ 1181940 w 1472192"/>
              <a:gd name="connsiteY5" fmla="*/ 662610 h 672252"/>
              <a:gd name="connsiteX6" fmla="*/ 1196531 w 1472192"/>
              <a:gd name="connsiteY6" fmla="*/ 638291 h 672252"/>
              <a:gd name="connsiteX7" fmla="*/ 1395948 w 1472192"/>
              <a:gd name="connsiteY7" fmla="*/ 370780 h 672252"/>
              <a:gd name="connsiteX8" fmla="*/ 1443630 w 1472192"/>
              <a:gd name="connsiteY8" fmla="*/ 252783 h 672252"/>
              <a:gd name="connsiteX9" fmla="*/ 1449451 w 1472192"/>
              <a:gd name="connsiteY9" fmla="*/ 35176 h 672252"/>
              <a:gd name="connsiteX10" fmla="*/ 1143029 w 1472192"/>
              <a:gd name="connsiteY10" fmla="*/ 93542 h 672252"/>
              <a:gd name="connsiteX11" fmla="*/ 729604 w 1472192"/>
              <a:gd name="connsiteY11" fmla="*/ 132452 h 672252"/>
              <a:gd name="connsiteX12" fmla="*/ 48668 w 1472192"/>
              <a:gd name="connsiteY12" fmla="*/ 1129 h 672252"/>
              <a:gd name="connsiteX0" fmla="*/ 48668 w 1449562"/>
              <a:gd name="connsiteY0" fmla="*/ 1129 h 672252"/>
              <a:gd name="connsiteX1" fmla="*/ 58395 w 1449562"/>
              <a:gd name="connsiteY1" fmla="*/ 220001 h 672252"/>
              <a:gd name="connsiteX2" fmla="*/ 87578 w 1449562"/>
              <a:gd name="connsiteY2" fmla="*/ 341597 h 672252"/>
              <a:gd name="connsiteX3" fmla="*/ 306451 w 1449562"/>
              <a:gd name="connsiteY3" fmla="*/ 643154 h 672252"/>
              <a:gd name="connsiteX4" fmla="*/ 350225 w 1449562"/>
              <a:gd name="connsiteY4" fmla="*/ 662610 h 672252"/>
              <a:gd name="connsiteX5" fmla="*/ 1181940 w 1449562"/>
              <a:gd name="connsiteY5" fmla="*/ 662610 h 672252"/>
              <a:gd name="connsiteX6" fmla="*/ 1196531 w 1449562"/>
              <a:gd name="connsiteY6" fmla="*/ 638291 h 672252"/>
              <a:gd name="connsiteX7" fmla="*/ 1395948 w 1449562"/>
              <a:gd name="connsiteY7" fmla="*/ 370780 h 672252"/>
              <a:gd name="connsiteX8" fmla="*/ 1443630 w 1449562"/>
              <a:gd name="connsiteY8" fmla="*/ 252783 h 672252"/>
              <a:gd name="connsiteX9" fmla="*/ 1449451 w 1449562"/>
              <a:gd name="connsiteY9" fmla="*/ 35176 h 672252"/>
              <a:gd name="connsiteX10" fmla="*/ 1143029 w 1449562"/>
              <a:gd name="connsiteY10" fmla="*/ 93542 h 672252"/>
              <a:gd name="connsiteX11" fmla="*/ 729604 w 1449562"/>
              <a:gd name="connsiteY11" fmla="*/ 132452 h 672252"/>
              <a:gd name="connsiteX12" fmla="*/ 48668 w 1449562"/>
              <a:gd name="connsiteY12" fmla="*/ 1129 h 672252"/>
              <a:gd name="connsiteX0" fmla="*/ 48668 w 1445392"/>
              <a:gd name="connsiteY0" fmla="*/ 1129 h 672252"/>
              <a:gd name="connsiteX1" fmla="*/ 58395 w 1445392"/>
              <a:gd name="connsiteY1" fmla="*/ 220001 h 672252"/>
              <a:gd name="connsiteX2" fmla="*/ 87578 w 1445392"/>
              <a:gd name="connsiteY2" fmla="*/ 341597 h 672252"/>
              <a:gd name="connsiteX3" fmla="*/ 306451 w 1445392"/>
              <a:gd name="connsiteY3" fmla="*/ 643154 h 672252"/>
              <a:gd name="connsiteX4" fmla="*/ 350225 w 1445392"/>
              <a:gd name="connsiteY4" fmla="*/ 662610 h 672252"/>
              <a:gd name="connsiteX5" fmla="*/ 1181940 w 1445392"/>
              <a:gd name="connsiteY5" fmla="*/ 662610 h 672252"/>
              <a:gd name="connsiteX6" fmla="*/ 1196531 w 1445392"/>
              <a:gd name="connsiteY6" fmla="*/ 638291 h 672252"/>
              <a:gd name="connsiteX7" fmla="*/ 1395948 w 1445392"/>
              <a:gd name="connsiteY7" fmla="*/ 370780 h 672252"/>
              <a:gd name="connsiteX8" fmla="*/ 1443630 w 1445392"/>
              <a:gd name="connsiteY8" fmla="*/ 252783 h 672252"/>
              <a:gd name="connsiteX9" fmla="*/ 1438880 w 1445392"/>
              <a:gd name="connsiteY9" fmla="*/ 35176 h 672252"/>
              <a:gd name="connsiteX10" fmla="*/ 1143029 w 1445392"/>
              <a:gd name="connsiteY10" fmla="*/ 93542 h 672252"/>
              <a:gd name="connsiteX11" fmla="*/ 729604 w 1445392"/>
              <a:gd name="connsiteY11" fmla="*/ 132452 h 672252"/>
              <a:gd name="connsiteX12" fmla="*/ 48668 w 1445392"/>
              <a:gd name="connsiteY12" fmla="*/ 1129 h 672252"/>
              <a:gd name="connsiteX0" fmla="*/ 48668 w 1446344"/>
              <a:gd name="connsiteY0" fmla="*/ 1129 h 672252"/>
              <a:gd name="connsiteX1" fmla="*/ 58395 w 1446344"/>
              <a:gd name="connsiteY1" fmla="*/ 220001 h 672252"/>
              <a:gd name="connsiteX2" fmla="*/ 87578 w 1446344"/>
              <a:gd name="connsiteY2" fmla="*/ 341597 h 672252"/>
              <a:gd name="connsiteX3" fmla="*/ 306451 w 1446344"/>
              <a:gd name="connsiteY3" fmla="*/ 643154 h 672252"/>
              <a:gd name="connsiteX4" fmla="*/ 350225 w 1446344"/>
              <a:gd name="connsiteY4" fmla="*/ 662610 h 672252"/>
              <a:gd name="connsiteX5" fmla="*/ 1181940 w 1446344"/>
              <a:gd name="connsiteY5" fmla="*/ 662610 h 672252"/>
              <a:gd name="connsiteX6" fmla="*/ 1196531 w 1446344"/>
              <a:gd name="connsiteY6" fmla="*/ 638291 h 672252"/>
              <a:gd name="connsiteX7" fmla="*/ 1395948 w 1446344"/>
              <a:gd name="connsiteY7" fmla="*/ 370780 h 672252"/>
              <a:gd name="connsiteX8" fmla="*/ 1443630 w 1446344"/>
              <a:gd name="connsiteY8" fmla="*/ 252783 h 672252"/>
              <a:gd name="connsiteX9" fmla="*/ 1444166 w 1446344"/>
              <a:gd name="connsiteY9" fmla="*/ 35176 h 672252"/>
              <a:gd name="connsiteX10" fmla="*/ 1143029 w 1446344"/>
              <a:gd name="connsiteY10" fmla="*/ 93542 h 672252"/>
              <a:gd name="connsiteX11" fmla="*/ 729604 w 1446344"/>
              <a:gd name="connsiteY11" fmla="*/ 132452 h 672252"/>
              <a:gd name="connsiteX12" fmla="*/ 48668 w 1446344"/>
              <a:gd name="connsiteY12" fmla="*/ 1129 h 672252"/>
              <a:gd name="connsiteX0" fmla="*/ 48668 w 1448873"/>
              <a:gd name="connsiteY0" fmla="*/ 1129 h 672252"/>
              <a:gd name="connsiteX1" fmla="*/ 58395 w 1448873"/>
              <a:gd name="connsiteY1" fmla="*/ 220001 h 672252"/>
              <a:gd name="connsiteX2" fmla="*/ 87578 w 1448873"/>
              <a:gd name="connsiteY2" fmla="*/ 341597 h 672252"/>
              <a:gd name="connsiteX3" fmla="*/ 306451 w 1448873"/>
              <a:gd name="connsiteY3" fmla="*/ 643154 h 672252"/>
              <a:gd name="connsiteX4" fmla="*/ 350225 w 1448873"/>
              <a:gd name="connsiteY4" fmla="*/ 662610 h 672252"/>
              <a:gd name="connsiteX5" fmla="*/ 1181940 w 1448873"/>
              <a:gd name="connsiteY5" fmla="*/ 662610 h 672252"/>
              <a:gd name="connsiteX6" fmla="*/ 1196531 w 1448873"/>
              <a:gd name="connsiteY6" fmla="*/ 638291 h 672252"/>
              <a:gd name="connsiteX7" fmla="*/ 1395948 w 1448873"/>
              <a:gd name="connsiteY7" fmla="*/ 370780 h 672252"/>
              <a:gd name="connsiteX8" fmla="*/ 1443630 w 1448873"/>
              <a:gd name="connsiteY8" fmla="*/ 252783 h 672252"/>
              <a:gd name="connsiteX9" fmla="*/ 1444166 w 1448873"/>
              <a:gd name="connsiteY9" fmla="*/ 35176 h 672252"/>
              <a:gd name="connsiteX10" fmla="*/ 1143029 w 1448873"/>
              <a:gd name="connsiteY10" fmla="*/ 93542 h 672252"/>
              <a:gd name="connsiteX11" fmla="*/ 729604 w 1448873"/>
              <a:gd name="connsiteY11" fmla="*/ 132452 h 672252"/>
              <a:gd name="connsiteX12" fmla="*/ 48668 w 1448873"/>
              <a:gd name="connsiteY12" fmla="*/ 1129 h 672252"/>
              <a:gd name="connsiteX0" fmla="*/ 964 w 1401169"/>
              <a:gd name="connsiteY0" fmla="*/ 8 h 671131"/>
              <a:gd name="connsiteX1" fmla="*/ 10691 w 1401169"/>
              <a:gd name="connsiteY1" fmla="*/ 218880 h 671131"/>
              <a:gd name="connsiteX2" fmla="*/ 39874 w 1401169"/>
              <a:gd name="connsiteY2" fmla="*/ 340476 h 671131"/>
              <a:gd name="connsiteX3" fmla="*/ 258747 w 1401169"/>
              <a:gd name="connsiteY3" fmla="*/ 642033 h 671131"/>
              <a:gd name="connsiteX4" fmla="*/ 302521 w 1401169"/>
              <a:gd name="connsiteY4" fmla="*/ 661489 h 671131"/>
              <a:gd name="connsiteX5" fmla="*/ 1134236 w 1401169"/>
              <a:gd name="connsiteY5" fmla="*/ 661489 h 671131"/>
              <a:gd name="connsiteX6" fmla="*/ 1148827 w 1401169"/>
              <a:gd name="connsiteY6" fmla="*/ 637170 h 671131"/>
              <a:gd name="connsiteX7" fmla="*/ 1348244 w 1401169"/>
              <a:gd name="connsiteY7" fmla="*/ 369659 h 671131"/>
              <a:gd name="connsiteX8" fmla="*/ 1395926 w 1401169"/>
              <a:gd name="connsiteY8" fmla="*/ 251662 h 671131"/>
              <a:gd name="connsiteX9" fmla="*/ 1396462 w 1401169"/>
              <a:gd name="connsiteY9" fmla="*/ 34055 h 671131"/>
              <a:gd name="connsiteX10" fmla="*/ 1095325 w 1401169"/>
              <a:gd name="connsiteY10" fmla="*/ 92421 h 671131"/>
              <a:gd name="connsiteX11" fmla="*/ 681900 w 1401169"/>
              <a:gd name="connsiteY11" fmla="*/ 131331 h 671131"/>
              <a:gd name="connsiteX12" fmla="*/ 964 w 1401169"/>
              <a:gd name="connsiteY12" fmla="*/ 8 h 671131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21015"/>
              <a:gd name="connsiteY0" fmla="*/ 8 h 669830"/>
              <a:gd name="connsiteX1" fmla="*/ 11240 w 1421015"/>
              <a:gd name="connsiteY1" fmla="*/ 218880 h 669830"/>
              <a:gd name="connsiteX2" fmla="*/ 66850 w 1421015"/>
              <a:gd name="connsiteY2" fmla="*/ 385403 h 669830"/>
              <a:gd name="connsiteX3" fmla="*/ 259296 w 1421015"/>
              <a:gd name="connsiteY3" fmla="*/ 642033 h 669830"/>
              <a:gd name="connsiteX4" fmla="*/ 303070 w 1421015"/>
              <a:gd name="connsiteY4" fmla="*/ 661489 h 669830"/>
              <a:gd name="connsiteX5" fmla="*/ 1134785 w 1421015"/>
              <a:gd name="connsiteY5" fmla="*/ 661489 h 669830"/>
              <a:gd name="connsiteX6" fmla="*/ 1149376 w 1421015"/>
              <a:gd name="connsiteY6" fmla="*/ 637170 h 669830"/>
              <a:gd name="connsiteX7" fmla="*/ 1348793 w 1421015"/>
              <a:gd name="connsiteY7" fmla="*/ 369659 h 669830"/>
              <a:gd name="connsiteX8" fmla="*/ 1396475 w 1421015"/>
              <a:gd name="connsiteY8" fmla="*/ 241091 h 669830"/>
              <a:gd name="connsiteX9" fmla="*/ 1397011 w 1421015"/>
              <a:gd name="connsiteY9" fmla="*/ 34055 h 669830"/>
              <a:gd name="connsiteX10" fmla="*/ 1095874 w 1421015"/>
              <a:gd name="connsiteY10" fmla="*/ 92421 h 669830"/>
              <a:gd name="connsiteX11" fmla="*/ 682449 w 1421015"/>
              <a:gd name="connsiteY11" fmla="*/ 131331 h 669830"/>
              <a:gd name="connsiteX12" fmla="*/ 1513 w 1421015"/>
              <a:gd name="connsiteY12" fmla="*/ 8 h 669830"/>
              <a:gd name="connsiteX0" fmla="*/ 1513 w 1419756"/>
              <a:gd name="connsiteY0" fmla="*/ 8 h 669830"/>
              <a:gd name="connsiteX1" fmla="*/ 11240 w 1419756"/>
              <a:gd name="connsiteY1" fmla="*/ 218880 h 669830"/>
              <a:gd name="connsiteX2" fmla="*/ 66850 w 1419756"/>
              <a:gd name="connsiteY2" fmla="*/ 385403 h 669830"/>
              <a:gd name="connsiteX3" fmla="*/ 259296 w 1419756"/>
              <a:gd name="connsiteY3" fmla="*/ 642033 h 669830"/>
              <a:gd name="connsiteX4" fmla="*/ 303070 w 1419756"/>
              <a:gd name="connsiteY4" fmla="*/ 661489 h 669830"/>
              <a:gd name="connsiteX5" fmla="*/ 1134785 w 1419756"/>
              <a:gd name="connsiteY5" fmla="*/ 661489 h 669830"/>
              <a:gd name="connsiteX6" fmla="*/ 1149376 w 1419756"/>
              <a:gd name="connsiteY6" fmla="*/ 637170 h 669830"/>
              <a:gd name="connsiteX7" fmla="*/ 1348793 w 1419756"/>
              <a:gd name="connsiteY7" fmla="*/ 369659 h 669830"/>
              <a:gd name="connsiteX8" fmla="*/ 1396475 w 1419756"/>
              <a:gd name="connsiteY8" fmla="*/ 241091 h 669830"/>
              <a:gd name="connsiteX9" fmla="*/ 1397011 w 1419756"/>
              <a:gd name="connsiteY9" fmla="*/ 34055 h 669830"/>
              <a:gd name="connsiteX10" fmla="*/ 1095874 w 1419756"/>
              <a:gd name="connsiteY10" fmla="*/ 92421 h 669830"/>
              <a:gd name="connsiteX11" fmla="*/ 682449 w 1419756"/>
              <a:gd name="connsiteY11" fmla="*/ 131331 h 669830"/>
              <a:gd name="connsiteX12" fmla="*/ 1513 w 1419756"/>
              <a:gd name="connsiteY12" fmla="*/ 8 h 669830"/>
              <a:gd name="connsiteX0" fmla="*/ 1513 w 1421014"/>
              <a:gd name="connsiteY0" fmla="*/ 8 h 669830"/>
              <a:gd name="connsiteX1" fmla="*/ 11240 w 1421014"/>
              <a:gd name="connsiteY1" fmla="*/ 218880 h 669830"/>
              <a:gd name="connsiteX2" fmla="*/ 66850 w 1421014"/>
              <a:gd name="connsiteY2" fmla="*/ 385403 h 669830"/>
              <a:gd name="connsiteX3" fmla="*/ 259296 w 1421014"/>
              <a:gd name="connsiteY3" fmla="*/ 642033 h 669830"/>
              <a:gd name="connsiteX4" fmla="*/ 303070 w 1421014"/>
              <a:gd name="connsiteY4" fmla="*/ 661489 h 669830"/>
              <a:gd name="connsiteX5" fmla="*/ 1134785 w 1421014"/>
              <a:gd name="connsiteY5" fmla="*/ 661489 h 669830"/>
              <a:gd name="connsiteX6" fmla="*/ 1149376 w 1421014"/>
              <a:gd name="connsiteY6" fmla="*/ 637170 h 669830"/>
              <a:gd name="connsiteX7" fmla="*/ 1348793 w 1421014"/>
              <a:gd name="connsiteY7" fmla="*/ 369659 h 669830"/>
              <a:gd name="connsiteX8" fmla="*/ 1396475 w 1421014"/>
              <a:gd name="connsiteY8" fmla="*/ 241091 h 669830"/>
              <a:gd name="connsiteX9" fmla="*/ 1397011 w 1421014"/>
              <a:gd name="connsiteY9" fmla="*/ 34055 h 669830"/>
              <a:gd name="connsiteX10" fmla="*/ 1095874 w 1421014"/>
              <a:gd name="connsiteY10" fmla="*/ 92421 h 669830"/>
              <a:gd name="connsiteX11" fmla="*/ 682449 w 1421014"/>
              <a:gd name="connsiteY11" fmla="*/ 131331 h 669830"/>
              <a:gd name="connsiteX12" fmla="*/ 1513 w 1421014"/>
              <a:gd name="connsiteY12" fmla="*/ 8 h 669830"/>
              <a:gd name="connsiteX0" fmla="*/ 1513 w 1402691"/>
              <a:gd name="connsiteY0" fmla="*/ 8 h 669830"/>
              <a:gd name="connsiteX1" fmla="*/ 11240 w 1402691"/>
              <a:gd name="connsiteY1" fmla="*/ 218880 h 669830"/>
              <a:gd name="connsiteX2" fmla="*/ 66850 w 1402691"/>
              <a:gd name="connsiteY2" fmla="*/ 385403 h 669830"/>
              <a:gd name="connsiteX3" fmla="*/ 259296 w 1402691"/>
              <a:gd name="connsiteY3" fmla="*/ 642033 h 669830"/>
              <a:gd name="connsiteX4" fmla="*/ 303070 w 1402691"/>
              <a:gd name="connsiteY4" fmla="*/ 661489 h 669830"/>
              <a:gd name="connsiteX5" fmla="*/ 1134785 w 1402691"/>
              <a:gd name="connsiteY5" fmla="*/ 661489 h 669830"/>
              <a:gd name="connsiteX6" fmla="*/ 1149376 w 1402691"/>
              <a:gd name="connsiteY6" fmla="*/ 637170 h 669830"/>
              <a:gd name="connsiteX7" fmla="*/ 1348793 w 1402691"/>
              <a:gd name="connsiteY7" fmla="*/ 369659 h 669830"/>
              <a:gd name="connsiteX8" fmla="*/ 1396475 w 1402691"/>
              <a:gd name="connsiteY8" fmla="*/ 241091 h 669830"/>
              <a:gd name="connsiteX9" fmla="*/ 1397011 w 1402691"/>
              <a:gd name="connsiteY9" fmla="*/ 34055 h 669830"/>
              <a:gd name="connsiteX10" fmla="*/ 1095874 w 1402691"/>
              <a:gd name="connsiteY10" fmla="*/ 92421 h 669830"/>
              <a:gd name="connsiteX11" fmla="*/ 682449 w 1402691"/>
              <a:gd name="connsiteY11" fmla="*/ 131331 h 669830"/>
              <a:gd name="connsiteX12" fmla="*/ 1513 w 1402691"/>
              <a:gd name="connsiteY12" fmla="*/ 8 h 669830"/>
              <a:gd name="connsiteX0" fmla="*/ 49815 w 1450993"/>
              <a:gd name="connsiteY0" fmla="*/ 2981 h 672803"/>
              <a:gd name="connsiteX1" fmla="*/ 59542 w 1450993"/>
              <a:gd name="connsiteY1" fmla="*/ 221853 h 672803"/>
              <a:gd name="connsiteX2" fmla="*/ 115152 w 1450993"/>
              <a:gd name="connsiteY2" fmla="*/ 388376 h 672803"/>
              <a:gd name="connsiteX3" fmla="*/ 307598 w 1450993"/>
              <a:gd name="connsiteY3" fmla="*/ 645006 h 672803"/>
              <a:gd name="connsiteX4" fmla="*/ 351372 w 1450993"/>
              <a:gd name="connsiteY4" fmla="*/ 664462 h 672803"/>
              <a:gd name="connsiteX5" fmla="*/ 1183087 w 1450993"/>
              <a:gd name="connsiteY5" fmla="*/ 664462 h 672803"/>
              <a:gd name="connsiteX6" fmla="*/ 1197678 w 1450993"/>
              <a:gd name="connsiteY6" fmla="*/ 640143 h 672803"/>
              <a:gd name="connsiteX7" fmla="*/ 1397095 w 1450993"/>
              <a:gd name="connsiteY7" fmla="*/ 372632 h 672803"/>
              <a:gd name="connsiteX8" fmla="*/ 1444777 w 1450993"/>
              <a:gd name="connsiteY8" fmla="*/ 244064 h 672803"/>
              <a:gd name="connsiteX9" fmla="*/ 1445313 w 1450993"/>
              <a:gd name="connsiteY9" fmla="*/ 37028 h 672803"/>
              <a:gd name="connsiteX10" fmla="*/ 1144176 w 1450993"/>
              <a:gd name="connsiteY10" fmla="*/ 95394 h 672803"/>
              <a:gd name="connsiteX11" fmla="*/ 733393 w 1450993"/>
              <a:gd name="connsiteY11" fmla="*/ 94663 h 672803"/>
              <a:gd name="connsiteX12" fmla="*/ 49815 w 1450993"/>
              <a:gd name="connsiteY12" fmla="*/ 2981 h 672803"/>
              <a:gd name="connsiteX0" fmla="*/ 49815 w 1469512"/>
              <a:gd name="connsiteY0" fmla="*/ 2915 h 672737"/>
              <a:gd name="connsiteX1" fmla="*/ 59542 w 1469512"/>
              <a:gd name="connsiteY1" fmla="*/ 221787 h 672737"/>
              <a:gd name="connsiteX2" fmla="*/ 115152 w 1469512"/>
              <a:gd name="connsiteY2" fmla="*/ 388310 h 672737"/>
              <a:gd name="connsiteX3" fmla="*/ 307598 w 1469512"/>
              <a:gd name="connsiteY3" fmla="*/ 644940 h 672737"/>
              <a:gd name="connsiteX4" fmla="*/ 351372 w 1469512"/>
              <a:gd name="connsiteY4" fmla="*/ 664396 h 672737"/>
              <a:gd name="connsiteX5" fmla="*/ 1183087 w 1469512"/>
              <a:gd name="connsiteY5" fmla="*/ 664396 h 672737"/>
              <a:gd name="connsiteX6" fmla="*/ 1197678 w 1469512"/>
              <a:gd name="connsiteY6" fmla="*/ 640077 h 672737"/>
              <a:gd name="connsiteX7" fmla="*/ 1397095 w 1469512"/>
              <a:gd name="connsiteY7" fmla="*/ 372566 h 672737"/>
              <a:gd name="connsiteX8" fmla="*/ 1444777 w 1469512"/>
              <a:gd name="connsiteY8" fmla="*/ 243998 h 672737"/>
              <a:gd name="connsiteX9" fmla="*/ 1445313 w 1469512"/>
              <a:gd name="connsiteY9" fmla="*/ 36962 h 672737"/>
              <a:gd name="connsiteX10" fmla="*/ 1141533 w 1469512"/>
              <a:gd name="connsiteY10" fmla="*/ 74186 h 672737"/>
              <a:gd name="connsiteX11" fmla="*/ 733393 w 1469512"/>
              <a:gd name="connsiteY11" fmla="*/ 94597 h 672737"/>
              <a:gd name="connsiteX12" fmla="*/ 49815 w 1469512"/>
              <a:gd name="connsiteY12" fmla="*/ 2915 h 672737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5706 w 1465403"/>
              <a:gd name="connsiteY0" fmla="*/ 4068 h 673890"/>
              <a:gd name="connsiteX1" fmla="*/ 55433 w 1465403"/>
              <a:gd name="connsiteY1" fmla="*/ 222940 h 673890"/>
              <a:gd name="connsiteX2" fmla="*/ 111043 w 1465403"/>
              <a:gd name="connsiteY2" fmla="*/ 389463 h 673890"/>
              <a:gd name="connsiteX3" fmla="*/ 303489 w 1465403"/>
              <a:gd name="connsiteY3" fmla="*/ 646093 h 673890"/>
              <a:gd name="connsiteX4" fmla="*/ 347263 w 1465403"/>
              <a:gd name="connsiteY4" fmla="*/ 665549 h 673890"/>
              <a:gd name="connsiteX5" fmla="*/ 1178978 w 1465403"/>
              <a:gd name="connsiteY5" fmla="*/ 665549 h 673890"/>
              <a:gd name="connsiteX6" fmla="*/ 1193569 w 1465403"/>
              <a:gd name="connsiteY6" fmla="*/ 641230 h 673890"/>
              <a:gd name="connsiteX7" fmla="*/ 1392986 w 1465403"/>
              <a:gd name="connsiteY7" fmla="*/ 373719 h 673890"/>
              <a:gd name="connsiteX8" fmla="*/ 1440668 w 1465403"/>
              <a:gd name="connsiteY8" fmla="*/ 245151 h 673890"/>
              <a:gd name="connsiteX9" fmla="*/ 1441204 w 1465403"/>
              <a:gd name="connsiteY9" fmla="*/ 38115 h 673890"/>
              <a:gd name="connsiteX10" fmla="*/ 1137424 w 1465403"/>
              <a:gd name="connsiteY10" fmla="*/ 72697 h 673890"/>
              <a:gd name="connsiteX11" fmla="*/ 673786 w 1465403"/>
              <a:gd name="connsiteY11" fmla="*/ 79893 h 673890"/>
              <a:gd name="connsiteX12" fmla="*/ 45706 w 1465403"/>
              <a:gd name="connsiteY12" fmla="*/ 4068 h 673890"/>
              <a:gd name="connsiteX0" fmla="*/ 45706 w 1445189"/>
              <a:gd name="connsiteY0" fmla="*/ 4068 h 673890"/>
              <a:gd name="connsiteX1" fmla="*/ 55433 w 1445189"/>
              <a:gd name="connsiteY1" fmla="*/ 222940 h 673890"/>
              <a:gd name="connsiteX2" fmla="*/ 111043 w 1445189"/>
              <a:gd name="connsiteY2" fmla="*/ 389463 h 673890"/>
              <a:gd name="connsiteX3" fmla="*/ 303489 w 1445189"/>
              <a:gd name="connsiteY3" fmla="*/ 646093 h 673890"/>
              <a:gd name="connsiteX4" fmla="*/ 347263 w 1445189"/>
              <a:gd name="connsiteY4" fmla="*/ 665549 h 673890"/>
              <a:gd name="connsiteX5" fmla="*/ 1178978 w 1445189"/>
              <a:gd name="connsiteY5" fmla="*/ 665549 h 673890"/>
              <a:gd name="connsiteX6" fmla="*/ 1193569 w 1445189"/>
              <a:gd name="connsiteY6" fmla="*/ 641230 h 673890"/>
              <a:gd name="connsiteX7" fmla="*/ 1392986 w 1445189"/>
              <a:gd name="connsiteY7" fmla="*/ 373719 h 673890"/>
              <a:gd name="connsiteX8" fmla="*/ 1440668 w 1445189"/>
              <a:gd name="connsiteY8" fmla="*/ 245151 h 673890"/>
              <a:gd name="connsiteX9" fmla="*/ 1441204 w 1445189"/>
              <a:gd name="connsiteY9" fmla="*/ 38115 h 673890"/>
              <a:gd name="connsiteX10" fmla="*/ 1137424 w 1445189"/>
              <a:gd name="connsiteY10" fmla="*/ 72697 h 673890"/>
              <a:gd name="connsiteX11" fmla="*/ 673786 w 1445189"/>
              <a:gd name="connsiteY11" fmla="*/ 79893 h 673890"/>
              <a:gd name="connsiteX12" fmla="*/ 45706 w 1445189"/>
              <a:gd name="connsiteY12" fmla="*/ 4068 h 673890"/>
              <a:gd name="connsiteX0" fmla="*/ 2286 w 1401769"/>
              <a:gd name="connsiteY0" fmla="*/ 292 h 670114"/>
              <a:gd name="connsiteX1" fmla="*/ 12013 w 1401769"/>
              <a:gd name="connsiteY1" fmla="*/ 219164 h 670114"/>
              <a:gd name="connsiteX2" fmla="*/ 67623 w 1401769"/>
              <a:gd name="connsiteY2" fmla="*/ 385687 h 670114"/>
              <a:gd name="connsiteX3" fmla="*/ 260069 w 1401769"/>
              <a:gd name="connsiteY3" fmla="*/ 642317 h 670114"/>
              <a:gd name="connsiteX4" fmla="*/ 303843 w 1401769"/>
              <a:gd name="connsiteY4" fmla="*/ 661773 h 670114"/>
              <a:gd name="connsiteX5" fmla="*/ 1135558 w 1401769"/>
              <a:gd name="connsiteY5" fmla="*/ 661773 h 670114"/>
              <a:gd name="connsiteX6" fmla="*/ 1150149 w 1401769"/>
              <a:gd name="connsiteY6" fmla="*/ 637454 h 670114"/>
              <a:gd name="connsiteX7" fmla="*/ 1349566 w 1401769"/>
              <a:gd name="connsiteY7" fmla="*/ 369943 h 670114"/>
              <a:gd name="connsiteX8" fmla="*/ 1397248 w 1401769"/>
              <a:gd name="connsiteY8" fmla="*/ 241375 h 670114"/>
              <a:gd name="connsiteX9" fmla="*/ 1397784 w 1401769"/>
              <a:gd name="connsiteY9" fmla="*/ 34339 h 670114"/>
              <a:gd name="connsiteX10" fmla="*/ 1094004 w 1401769"/>
              <a:gd name="connsiteY10" fmla="*/ 68921 h 670114"/>
              <a:gd name="connsiteX11" fmla="*/ 630366 w 1401769"/>
              <a:gd name="connsiteY11" fmla="*/ 76117 h 670114"/>
              <a:gd name="connsiteX12" fmla="*/ 2286 w 1401769"/>
              <a:gd name="connsiteY12" fmla="*/ 292 h 670114"/>
              <a:gd name="connsiteX0" fmla="*/ 2286 w 1401769"/>
              <a:gd name="connsiteY0" fmla="*/ 274 h 675382"/>
              <a:gd name="connsiteX1" fmla="*/ 12013 w 1401769"/>
              <a:gd name="connsiteY1" fmla="*/ 224432 h 675382"/>
              <a:gd name="connsiteX2" fmla="*/ 67623 w 1401769"/>
              <a:gd name="connsiteY2" fmla="*/ 390955 h 675382"/>
              <a:gd name="connsiteX3" fmla="*/ 260069 w 1401769"/>
              <a:gd name="connsiteY3" fmla="*/ 647585 h 675382"/>
              <a:gd name="connsiteX4" fmla="*/ 303843 w 1401769"/>
              <a:gd name="connsiteY4" fmla="*/ 667041 h 675382"/>
              <a:gd name="connsiteX5" fmla="*/ 1135558 w 1401769"/>
              <a:gd name="connsiteY5" fmla="*/ 667041 h 675382"/>
              <a:gd name="connsiteX6" fmla="*/ 1150149 w 1401769"/>
              <a:gd name="connsiteY6" fmla="*/ 642722 h 675382"/>
              <a:gd name="connsiteX7" fmla="*/ 1349566 w 1401769"/>
              <a:gd name="connsiteY7" fmla="*/ 375211 h 675382"/>
              <a:gd name="connsiteX8" fmla="*/ 1397248 w 1401769"/>
              <a:gd name="connsiteY8" fmla="*/ 246643 h 675382"/>
              <a:gd name="connsiteX9" fmla="*/ 1397784 w 1401769"/>
              <a:gd name="connsiteY9" fmla="*/ 39607 h 675382"/>
              <a:gd name="connsiteX10" fmla="*/ 1094004 w 1401769"/>
              <a:gd name="connsiteY10" fmla="*/ 74189 h 675382"/>
              <a:gd name="connsiteX11" fmla="*/ 630366 w 1401769"/>
              <a:gd name="connsiteY11" fmla="*/ 81385 h 675382"/>
              <a:gd name="connsiteX12" fmla="*/ 2286 w 1401769"/>
              <a:gd name="connsiteY12" fmla="*/ 274 h 675382"/>
              <a:gd name="connsiteX0" fmla="*/ 45705 w 1445188"/>
              <a:gd name="connsiteY0" fmla="*/ 4347 h 679455"/>
              <a:gd name="connsiteX1" fmla="*/ 55432 w 1445188"/>
              <a:gd name="connsiteY1" fmla="*/ 228505 h 679455"/>
              <a:gd name="connsiteX2" fmla="*/ 111042 w 1445188"/>
              <a:gd name="connsiteY2" fmla="*/ 395028 h 679455"/>
              <a:gd name="connsiteX3" fmla="*/ 303488 w 1445188"/>
              <a:gd name="connsiteY3" fmla="*/ 651658 h 679455"/>
              <a:gd name="connsiteX4" fmla="*/ 347262 w 1445188"/>
              <a:gd name="connsiteY4" fmla="*/ 671114 h 679455"/>
              <a:gd name="connsiteX5" fmla="*/ 1178977 w 1445188"/>
              <a:gd name="connsiteY5" fmla="*/ 671114 h 679455"/>
              <a:gd name="connsiteX6" fmla="*/ 1193568 w 1445188"/>
              <a:gd name="connsiteY6" fmla="*/ 646795 h 679455"/>
              <a:gd name="connsiteX7" fmla="*/ 1392985 w 1445188"/>
              <a:gd name="connsiteY7" fmla="*/ 379284 h 679455"/>
              <a:gd name="connsiteX8" fmla="*/ 1440667 w 1445188"/>
              <a:gd name="connsiteY8" fmla="*/ 250716 h 679455"/>
              <a:gd name="connsiteX9" fmla="*/ 1441203 w 1445188"/>
              <a:gd name="connsiteY9" fmla="*/ 43680 h 679455"/>
              <a:gd name="connsiteX10" fmla="*/ 1137423 w 1445188"/>
              <a:gd name="connsiteY10" fmla="*/ 78262 h 679455"/>
              <a:gd name="connsiteX11" fmla="*/ 673785 w 1445188"/>
              <a:gd name="connsiteY11" fmla="*/ 80173 h 679455"/>
              <a:gd name="connsiteX12" fmla="*/ 45705 w 1445188"/>
              <a:gd name="connsiteY12" fmla="*/ 4347 h 679455"/>
              <a:gd name="connsiteX0" fmla="*/ 1131 w 1400614"/>
              <a:gd name="connsiteY0" fmla="*/ 14 h 675122"/>
              <a:gd name="connsiteX1" fmla="*/ 10858 w 1400614"/>
              <a:gd name="connsiteY1" fmla="*/ 224172 h 675122"/>
              <a:gd name="connsiteX2" fmla="*/ 66468 w 1400614"/>
              <a:gd name="connsiteY2" fmla="*/ 390695 h 675122"/>
              <a:gd name="connsiteX3" fmla="*/ 258914 w 1400614"/>
              <a:gd name="connsiteY3" fmla="*/ 647325 h 675122"/>
              <a:gd name="connsiteX4" fmla="*/ 302688 w 1400614"/>
              <a:gd name="connsiteY4" fmla="*/ 666781 h 675122"/>
              <a:gd name="connsiteX5" fmla="*/ 1134403 w 1400614"/>
              <a:gd name="connsiteY5" fmla="*/ 666781 h 675122"/>
              <a:gd name="connsiteX6" fmla="*/ 1148994 w 1400614"/>
              <a:gd name="connsiteY6" fmla="*/ 642462 h 675122"/>
              <a:gd name="connsiteX7" fmla="*/ 1348411 w 1400614"/>
              <a:gd name="connsiteY7" fmla="*/ 374951 h 675122"/>
              <a:gd name="connsiteX8" fmla="*/ 1396093 w 1400614"/>
              <a:gd name="connsiteY8" fmla="*/ 246383 h 675122"/>
              <a:gd name="connsiteX9" fmla="*/ 1396629 w 1400614"/>
              <a:gd name="connsiteY9" fmla="*/ 39347 h 675122"/>
              <a:gd name="connsiteX10" fmla="*/ 1092849 w 1400614"/>
              <a:gd name="connsiteY10" fmla="*/ 73929 h 675122"/>
              <a:gd name="connsiteX11" fmla="*/ 629211 w 1400614"/>
              <a:gd name="connsiteY11" fmla="*/ 75840 h 675122"/>
              <a:gd name="connsiteX12" fmla="*/ 1131 w 1400614"/>
              <a:gd name="connsiteY12" fmla="*/ 14 h 675122"/>
              <a:gd name="connsiteX0" fmla="*/ 1131 w 1401309"/>
              <a:gd name="connsiteY0" fmla="*/ 14 h 675122"/>
              <a:gd name="connsiteX1" fmla="*/ 10858 w 1401309"/>
              <a:gd name="connsiteY1" fmla="*/ 224172 h 675122"/>
              <a:gd name="connsiteX2" fmla="*/ 66468 w 1401309"/>
              <a:gd name="connsiteY2" fmla="*/ 390695 h 675122"/>
              <a:gd name="connsiteX3" fmla="*/ 258914 w 1401309"/>
              <a:gd name="connsiteY3" fmla="*/ 647325 h 675122"/>
              <a:gd name="connsiteX4" fmla="*/ 302688 w 1401309"/>
              <a:gd name="connsiteY4" fmla="*/ 666781 h 675122"/>
              <a:gd name="connsiteX5" fmla="*/ 1134403 w 1401309"/>
              <a:gd name="connsiteY5" fmla="*/ 666781 h 675122"/>
              <a:gd name="connsiteX6" fmla="*/ 1148994 w 1401309"/>
              <a:gd name="connsiteY6" fmla="*/ 642462 h 675122"/>
              <a:gd name="connsiteX7" fmla="*/ 1338683 w 1401309"/>
              <a:gd name="connsiteY7" fmla="*/ 418725 h 675122"/>
              <a:gd name="connsiteX8" fmla="*/ 1396093 w 1401309"/>
              <a:gd name="connsiteY8" fmla="*/ 246383 h 675122"/>
              <a:gd name="connsiteX9" fmla="*/ 1396629 w 1401309"/>
              <a:gd name="connsiteY9" fmla="*/ 39347 h 675122"/>
              <a:gd name="connsiteX10" fmla="*/ 1092849 w 1401309"/>
              <a:gd name="connsiteY10" fmla="*/ 73929 h 675122"/>
              <a:gd name="connsiteX11" fmla="*/ 629211 w 1401309"/>
              <a:gd name="connsiteY11" fmla="*/ 75840 h 675122"/>
              <a:gd name="connsiteX12" fmla="*/ 1131 w 1401309"/>
              <a:gd name="connsiteY12" fmla="*/ 14 h 675122"/>
              <a:gd name="connsiteX0" fmla="*/ 1131 w 1404545"/>
              <a:gd name="connsiteY0" fmla="*/ 14 h 675122"/>
              <a:gd name="connsiteX1" fmla="*/ 10858 w 1404545"/>
              <a:gd name="connsiteY1" fmla="*/ 224172 h 675122"/>
              <a:gd name="connsiteX2" fmla="*/ 66468 w 1404545"/>
              <a:gd name="connsiteY2" fmla="*/ 390695 h 675122"/>
              <a:gd name="connsiteX3" fmla="*/ 258914 w 1404545"/>
              <a:gd name="connsiteY3" fmla="*/ 647325 h 675122"/>
              <a:gd name="connsiteX4" fmla="*/ 302688 w 1404545"/>
              <a:gd name="connsiteY4" fmla="*/ 666781 h 675122"/>
              <a:gd name="connsiteX5" fmla="*/ 1134403 w 1404545"/>
              <a:gd name="connsiteY5" fmla="*/ 666781 h 675122"/>
              <a:gd name="connsiteX6" fmla="*/ 1148994 w 1404545"/>
              <a:gd name="connsiteY6" fmla="*/ 642462 h 675122"/>
              <a:gd name="connsiteX7" fmla="*/ 1338683 w 1404545"/>
              <a:gd name="connsiteY7" fmla="*/ 418725 h 675122"/>
              <a:gd name="connsiteX8" fmla="*/ 1396093 w 1404545"/>
              <a:gd name="connsiteY8" fmla="*/ 246383 h 675122"/>
              <a:gd name="connsiteX9" fmla="*/ 1402434 w 1404545"/>
              <a:gd name="connsiteY9" fmla="*/ 53861 h 675122"/>
              <a:gd name="connsiteX10" fmla="*/ 1092849 w 1404545"/>
              <a:gd name="connsiteY10" fmla="*/ 73929 h 675122"/>
              <a:gd name="connsiteX11" fmla="*/ 629211 w 1404545"/>
              <a:gd name="connsiteY11" fmla="*/ 75840 h 675122"/>
              <a:gd name="connsiteX12" fmla="*/ 1131 w 1404545"/>
              <a:gd name="connsiteY12" fmla="*/ 14 h 675122"/>
              <a:gd name="connsiteX0" fmla="*/ 1131 w 1425621"/>
              <a:gd name="connsiteY0" fmla="*/ 14 h 675122"/>
              <a:gd name="connsiteX1" fmla="*/ 10858 w 1425621"/>
              <a:gd name="connsiteY1" fmla="*/ 224172 h 675122"/>
              <a:gd name="connsiteX2" fmla="*/ 66468 w 1425621"/>
              <a:gd name="connsiteY2" fmla="*/ 390695 h 675122"/>
              <a:gd name="connsiteX3" fmla="*/ 258914 w 1425621"/>
              <a:gd name="connsiteY3" fmla="*/ 647325 h 675122"/>
              <a:gd name="connsiteX4" fmla="*/ 302688 w 1425621"/>
              <a:gd name="connsiteY4" fmla="*/ 666781 h 675122"/>
              <a:gd name="connsiteX5" fmla="*/ 1134403 w 1425621"/>
              <a:gd name="connsiteY5" fmla="*/ 666781 h 675122"/>
              <a:gd name="connsiteX6" fmla="*/ 1148994 w 1425621"/>
              <a:gd name="connsiteY6" fmla="*/ 642462 h 675122"/>
              <a:gd name="connsiteX7" fmla="*/ 1338683 w 1425621"/>
              <a:gd name="connsiteY7" fmla="*/ 418725 h 675122"/>
              <a:gd name="connsiteX8" fmla="*/ 1396093 w 1425621"/>
              <a:gd name="connsiteY8" fmla="*/ 246383 h 675122"/>
              <a:gd name="connsiteX9" fmla="*/ 1402434 w 1425621"/>
              <a:gd name="connsiteY9" fmla="*/ 53861 h 675122"/>
              <a:gd name="connsiteX10" fmla="*/ 1092849 w 1425621"/>
              <a:gd name="connsiteY10" fmla="*/ 88444 h 675122"/>
              <a:gd name="connsiteX11" fmla="*/ 629211 w 1425621"/>
              <a:gd name="connsiteY11" fmla="*/ 75840 h 675122"/>
              <a:gd name="connsiteX12" fmla="*/ 1131 w 1425621"/>
              <a:gd name="connsiteY12" fmla="*/ 14 h 675122"/>
              <a:gd name="connsiteX0" fmla="*/ 1131 w 1425621"/>
              <a:gd name="connsiteY0" fmla="*/ 14 h 675122"/>
              <a:gd name="connsiteX1" fmla="*/ 10858 w 1425621"/>
              <a:gd name="connsiteY1" fmla="*/ 224172 h 675122"/>
              <a:gd name="connsiteX2" fmla="*/ 66468 w 1425621"/>
              <a:gd name="connsiteY2" fmla="*/ 390695 h 675122"/>
              <a:gd name="connsiteX3" fmla="*/ 258914 w 1425621"/>
              <a:gd name="connsiteY3" fmla="*/ 647325 h 675122"/>
              <a:gd name="connsiteX4" fmla="*/ 302688 w 1425621"/>
              <a:gd name="connsiteY4" fmla="*/ 666781 h 675122"/>
              <a:gd name="connsiteX5" fmla="*/ 1134403 w 1425621"/>
              <a:gd name="connsiteY5" fmla="*/ 666781 h 675122"/>
              <a:gd name="connsiteX6" fmla="*/ 1148994 w 1425621"/>
              <a:gd name="connsiteY6" fmla="*/ 642462 h 675122"/>
              <a:gd name="connsiteX7" fmla="*/ 1338683 w 1425621"/>
              <a:gd name="connsiteY7" fmla="*/ 418725 h 675122"/>
              <a:gd name="connsiteX8" fmla="*/ 1396093 w 1425621"/>
              <a:gd name="connsiteY8" fmla="*/ 246383 h 675122"/>
              <a:gd name="connsiteX9" fmla="*/ 1402434 w 1425621"/>
              <a:gd name="connsiteY9" fmla="*/ 53861 h 675122"/>
              <a:gd name="connsiteX10" fmla="*/ 1092849 w 1425621"/>
              <a:gd name="connsiteY10" fmla="*/ 88444 h 675122"/>
              <a:gd name="connsiteX11" fmla="*/ 629211 w 1425621"/>
              <a:gd name="connsiteY11" fmla="*/ 75840 h 675122"/>
              <a:gd name="connsiteX12" fmla="*/ 1131 w 1425621"/>
              <a:gd name="connsiteY12" fmla="*/ 14 h 675122"/>
              <a:gd name="connsiteX0" fmla="*/ 1131 w 1424976"/>
              <a:gd name="connsiteY0" fmla="*/ 14 h 675122"/>
              <a:gd name="connsiteX1" fmla="*/ 10858 w 1424976"/>
              <a:gd name="connsiteY1" fmla="*/ 224172 h 675122"/>
              <a:gd name="connsiteX2" fmla="*/ 66468 w 1424976"/>
              <a:gd name="connsiteY2" fmla="*/ 390695 h 675122"/>
              <a:gd name="connsiteX3" fmla="*/ 258914 w 1424976"/>
              <a:gd name="connsiteY3" fmla="*/ 647325 h 675122"/>
              <a:gd name="connsiteX4" fmla="*/ 302688 w 1424976"/>
              <a:gd name="connsiteY4" fmla="*/ 666781 h 675122"/>
              <a:gd name="connsiteX5" fmla="*/ 1134403 w 1424976"/>
              <a:gd name="connsiteY5" fmla="*/ 666781 h 675122"/>
              <a:gd name="connsiteX6" fmla="*/ 1148994 w 1424976"/>
              <a:gd name="connsiteY6" fmla="*/ 642462 h 675122"/>
              <a:gd name="connsiteX7" fmla="*/ 1338683 w 1424976"/>
              <a:gd name="connsiteY7" fmla="*/ 418725 h 675122"/>
              <a:gd name="connsiteX8" fmla="*/ 1396093 w 1424976"/>
              <a:gd name="connsiteY8" fmla="*/ 246383 h 675122"/>
              <a:gd name="connsiteX9" fmla="*/ 1402434 w 1424976"/>
              <a:gd name="connsiteY9" fmla="*/ 53861 h 675122"/>
              <a:gd name="connsiteX10" fmla="*/ 1101558 w 1424976"/>
              <a:gd name="connsiteY10" fmla="*/ 79736 h 675122"/>
              <a:gd name="connsiteX11" fmla="*/ 629211 w 1424976"/>
              <a:gd name="connsiteY11" fmla="*/ 75840 h 675122"/>
              <a:gd name="connsiteX12" fmla="*/ 1131 w 1424976"/>
              <a:gd name="connsiteY12" fmla="*/ 14 h 675122"/>
              <a:gd name="connsiteX0" fmla="*/ 1131 w 1406943"/>
              <a:gd name="connsiteY0" fmla="*/ 14 h 675122"/>
              <a:gd name="connsiteX1" fmla="*/ 10858 w 1406943"/>
              <a:gd name="connsiteY1" fmla="*/ 224172 h 675122"/>
              <a:gd name="connsiteX2" fmla="*/ 66468 w 1406943"/>
              <a:gd name="connsiteY2" fmla="*/ 390695 h 675122"/>
              <a:gd name="connsiteX3" fmla="*/ 258914 w 1406943"/>
              <a:gd name="connsiteY3" fmla="*/ 647325 h 675122"/>
              <a:gd name="connsiteX4" fmla="*/ 302688 w 1406943"/>
              <a:gd name="connsiteY4" fmla="*/ 666781 h 675122"/>
              <a:gd name="connsiteX5" fmla="*/ 1134403 w 1406943"/>
              <a:gd name="connsiteY5" fmla="*/ 666781 h 675122"/>
              <a:gd name="connsiteX6" fmla="*/ 1148994 w 1406943"/>
              <a:gd name="connsiteY6" fmla="*/ 642462 h 675122"/>
              <a:gd name="connsiteX7" fmla="*/ 1338683 w 1406943"/>
              <a:gd name="connsiteY7" fmla="*/ 418725 h 675122"/>
              <a:gd name="connsiteX8" fmla="*/ 1396093 w 1406943"/>
              <a:gd name="connsiteY8" fmla="*/ 246383 h 675122"/>
              <a:gd name="connsiteX9" fmla="*/ 1402434 w 1406943"/>
              <a:gd name="connsiteY9" fmla="*/ 53861 h 675122"/>
              <a:gd name="connsiteX10" fmla="*/ 1101558 w 1406943"/>
              <a:gd name="connsiteY10" fmla="*/ 79736 h 675122"/>
              <a:gd name="connsiteX11" fmla="*/ 629211 w 1406943"/>
              <a:gd name="connsiteY11" fmla="*/ 75840 h 675122"/>
              <a:gd name="connsiteX12" fmla="*/ 1131 w 1406943"/>
              <a:gd name="connsiteY12" fmla="*/ 14 h 675122"/>
              <a:gd name="connsiteX0" fmla="*/ 1131 w 1406943"/>
              <a:gd name="connsiteY0" fmla="*/ 14 h 813883"/>
              <a:gd name="connsiteX1" fmla="*/ 10858 w 1406943"/>
              <a:gd name="connsiteY1" fmla="*/ 224172 h 813883"/>
              <a:gd name="connsiteX2" fmla="*/ 66468 w 1406943"/>
              <a:gd name="connsiteY2" fmla="*/ 390695 h 813883"/>
              <a:gd name="connsiteX3" fmla="*/ 258914 w 1406943"/>
              <a:gd name="connsiteY3" fmla="*/ 647325 h 813883"/>
              <a:gd name="connsiteX4" fmla="*/ 315476 w 1406943"/>
              <a:gd name="connsiteY4" fmla="*/ 813852 h 813883"/>
              <a:gd name="connsiteX5" fmla="*/ 1134403 w 1406943"/>
              <a:gd name="connsiteY5" fmla="*/ 666781 h 813883"/>
              <a:gd name="connsiteX6" fmla="*/ 1148994 w 1406943"/>
              <a:gd name="connsiteY6" fmla="*/ 642462 h 813883"/>
              <a:gd name="connsiteX7" fmla="*/ 1338683 w 1406943"/>
              <a:gd name="connsiteY7" fmla="*/ 418725 h 813883"/>
              <a:gd name="connsiteX8" fmla="*/ 1396093 w 1406943"/>
              <a:gd name="connsiteY8" fmla="*/ 246383 h 813883"/>
              <a:gd name="connsiteX9" fmla="*/ 1402434 w 1406943"/>
              <a:gd name="connsiteY9" fmla="*/ 53861 h 813883"/>
              <a:gd name="connsiteX10" fmla="*/ 1101558 w 1406943"/>
              <a:gd name="connsiteY10" fmla="*/ 79736 h 813883"/>
              <a:gd name="connsiteX11" fmla="*/ 629211 w 1406943"/>
              <a:gd name="connsiteY11" fmla="*/ 75840 h 813883"/>
              <a:gd name="connsiteX12" fmla="*/ 1131 w 1406943"/>
              <a:gd name="connsiteY12" fmla="*/ 14 h 813883"/>
              <a:gd name="connsiteX0" fmla="*/ 1131 w 1406943"/>
              <a:gd name="connsiteY0" fmla="*/ 14 h 836844"/>
              <a:gd name="connsiteX1" fmla="*/ 10858 w 1406943"/>
              <a:gd name="connsiteY1" fmla="*/ 224172 h 836844"/>
              <a:gd name="connsiteX2" fmla="*/ 66468 w 1406943"/>
              <a:gd name="connsiteY2" fmla="*/ 390695 h 836844"/>
              <a:gd name="connsiteX3" fmla="*/ 258914 w 1406943"/>
              <a:gd name="connsiteY3" fmla="*/ 647325 h 836844"/>
              <a:gd name="connsiteX4" fmla="*/ 315476 w 1406943"/>
              <a:gd name="connsiteY4" fmla="*/ 813852 h 836844"/>
              <a:gd name="connsiteX5" fmla="*/ 1124812 w 1406943"/>
              <a:gd name="connsiteY5" fmla="*/ 817050 h 836844"/>
              <a:gd name="connsiteX6" fmla="*/ 1148994 w 1406943"/>
              <a:gd name="connsiteY6" fmla="*/ 642462 h 836844"/>
              <a:gd name="connsiteX7" fmla="*/ 1338683 w 1406943"/>
              <a:gd name="connsiteY7" fmla="*/ 418725 h 836844"/>
              <a:gd name="connsiteX8" fmla="*/ 1396093 w 1406943"/>
              <a:gd name="connsiteY8" fmla="*/ 246383 h 836844"/>
              <a:gd name="connsiteX9" fmla="*/ 1402434 w 1406943"/>
              <a:gd name="connsiteY9" fmla="*/ 53861 h 836844"/>
              <a:gd name="connsiteX10" fmla="*/ 1101558 w 1406943"/>
              <a:gd name="connsiteY10" fmla="*/ 79736 h 836844"/>
              <a:gd name="connsiteX11" fmla="*/ 629211 w 1406943"/>
              <a:gd name="connsiteY11" fmla="*/ 75840 h 836844"/>
              <a:gd name="connsiteX12" fmla="*/ 1131 w 1406943"/>
              <a:gd name="connsiteY12" fmla="*/ 14 h 836844"/>
              <a:gd name="connsiteX0" fmla="*/ 1131 w 1406943"/>
              <a:gd name="connsiteY0" fmla="*/ 14 h 827258"/>
              <a:gd name="connsiteX1" fmla="*/ 10858 w 1406943"/>
              <a:gd name="connsiteY1" fmla="*/ 224172 h 827258"/>
              <a:gd name="connsiteX2" fmla="*/ 66468 w 1406943"/>
              <a:gd name="connsiteY2" fmla="*/ 390695 h 827258"/>
              <a:gd name="connsiteX3" fmla="*/ 258914 w 1406943"/>
              <a:gd name="connsiteY3" fmla="*/ 647325 h 827258"/>
              <a:gd name="connsiteX4" fmla="*/ 315476 w 1406943"/>
              <a:gd name="connsiteY4" fmla="*/ 813852 h 827258"/>
              <a:gd name="connsiteX5" fmla="*/ 1124812 w 1406943"/>
              <a:gd name="connsiteY5" fmla="*/ 817050 h 827258"/>
              <a:gd name="connsiteX6" fmla="*/ 1148994 w 1406943"/>
              <a:gd name="connsiteY6" fmla="*/ 642462 h 827258"/>
              <a:gd name="connsiteX7" fmla="*/ 1338683 w 1406943"/>
              <a:gd name="connsiteY7" fmla="*/ 418725 h 827258"/>
              <a:gd name="connsiteX8" fmla="*/ 1396093 w 1406943"/>
              <a:gd name="connsiteY8" fmla="*/ 246383 h 827258"/>
              <a:gd name="connsiteX9" fmla="*/ 1402434 w 1406943"/>
              <a:gd name="connsiteY9" fmla="*/ 53861 h 827258"/>
              <a:gd name="connsiteX10" fmla="*/ 1101558 w 1406943"/>
              <a:gd name="connsiteY10" fmla="*/ 79736 h 827258"/>
              <a:gd name="connsiteX11" fmla="*/ 629211 w 1406943"/>
              <a:gd name="connsiteY11" fmla="*/ 75840 h 827258"/>
              <a:gd name="connsiteX12" fmla="*/ 1131 w 1406943"/>
              <a:gd name="connsiteY12" fmla="*/ 14 h 827258"/>
              <a:gd name="connsiteX0" fmla="*/ 1131 w 1406943"/>
              <a:gd name="connsiteY0" fmla="*/ 14 h 817050"/>
              <a:gd name="connsiteX1" fmla="*/ 10858 w 1406943"/>
              <a:gd name="connsiteY1" fmla="*/ 224172 h 817050"/>
              <a:gd name="connsiteX2" fmla="*/ 66468 w 1406943"/>
              <a:gd name="connsiteY2" fmla="*/ 390695 h 817050"/>
              <a:gd name="connsiteX3" fmla="*/ 258914 w 1406943"/>
              <a:gd name="connsiteY3" fmla="*/ 647325 h 817050"/>
              <a:gd name="connsiteX4" fmla="*/ 315476 w 1406943"/>
              <a:gd name="connsiteY4" fmla="*/ 813852 h 817050"/>
              <a:gd name="connsiteX5" fmla="*/ 1124812 w 1406943"/>
              <a:gd name="connsiteY5" fmla="*/ 817050 h 817050"/>
              <a:gd name="connsiteX6" fmla="*/ 1148994 w 1406943"/>
              <a:gd name="connsiteY6" fmla="*/ 642462 h 817050"/>
              <a:gd name="connsiteX7" fmla="*/ 1338683 w 1406943"/>
              <a:gd name="connsiteY7" fmla="*/ 418725 h 817050"/>
              <a:gd name="connsiteX8" fmla="*/ 1396093 w 1406943"/>
              <a:gd name="connsiteY8" fmla="*/ 246383 h 817050"/>
              <a:gd name="connsiteX9" fmla="*/ 1402434 w 1406943"/>
              <a:gd name="connsiteY9" fmla="*/ 53861 h 817050"/>
              <a:gd name="connsiteX10" fmla="*/ 1101558 w 1406943"/>
              <a:gd name="connsiteY10" fmla="*/ 79736 h 817050"/>
              <a:gd name="connsiteX11" fmla="*/ 629211 w 1406943"/>
              <a:gd name="connsiteY11" fmla="*/ 75840 h 817050"/>
              <a:gd name="connsiteX12" fmla="*/ 1131 w 1406943"/>
              <a:gd name="connsiteY12" fmla="*/ 14 h 817050"/>
              <a:gd name="connsiteX0" fmla="*/ 1131 w 1406943"/>
              <a:gd name="connsiteY0" fmla="*/ 14 h 819544"/>
              <a:gd name="connsiteX1" fmla="*/ 10858 w 1406943"/>
              <a:gd name="connsiteY1" fmla="*/ 224172 h 819544"/>
              <a:gd name="connsiteX2" fmla="*/ 66468 w 1406943"/>
              <a:gd name="connsiteY2" fmla="*/ 390695 h 819544"/>
              <a:gd name="connsiteX3" fmla="*/ 178984 w 1406943"/>
              <a:gd name="connsiteY3" fmla="*/ 752832 h 819544"/>
              <a:gd name="connsiteX4" fmla="*/ 315476 w 1406943"/>
              <a:gd name="connsiteY4" fmla="*/ 813852 h 819544"/>
              <a:gd name="connsiteX5" fmla="*/ 1124812 w 1406943"/>
              <a:gd name="connsiteY5" fmla="*/ 817050 h 819544"/>
              <a:gd name="connsiteX6" fmla="*/ 1148994 w 1406943"/>
              <a:gd name="connsiteY6" fmla="*/ 642462 h 819544"/>
              <a:gd name="connsiteX7" fmla="*/ 1338683 w 1406943"/>
              <a:gd name="connsiteY7" fmla="*/ 418725 h 819544"/>
              <a:gd name="connsiteX8" fmla="*/ 1396093 w 1406943"/>
              <a:gd name="connsiteY8" fmla="*/ 246383 h 819544"/>
              <a:gd name="connsiteX9" fmla="*/ 1402434 w 1406943"/>
              <a:gd name="connsiteY9" fmla="*/ 53861 h 819544"/>
              <a:gd name="connsiteX10" fmla="*/ 1101558 w 1406943"/>
              <a:gd name="connsiteY10" fmla="*/ 79736 h 819544"/>
              <a:gd name="connsiteX11" fmla="*/ 629211 w 1406943"/>
              <a:gd name="connsiteY11" fmla="*/ 75840 h 819544"/>
              <a:gd name="connsiteX12" fmla="*/ 1131 w 1406943"/>
              <a:gd name="connsiteY12" fmla="*/ 14 h 819544"/>
              <a:gd name="connsiteX0" fmla="*/ 1131 w 1406943"/>
              <a:gd name="connsiteY0" fmla="*/ 14 h 825591"/>
              <a:gd name="connsiteX1" fmla="*/ 10858 w 1406943"/>
              <a:gd name="connsiteY1" fmla="*/ 224172 h 825591"/>
              <a:gd name="connsiteX2" fmla="*/ 66468 w 1406943"/>
              <a:gd name="connsiteY2" fmla="*/ 390695 h 825591"/>
              <a:gd name="connsiteX3" fmla="*/ 178984 w 1406943"/>
              <a:gd name="connsiteY3" fmla="*/ 752832 h 825591"/>
              <a:gd name="connsiteX4" fmla="*/ 315476 w 1406943"/>
              <a:gd name="connsiteY4" fmla="*/ 813852 h 825591"/>
              <a:gd name="connsiteX5" fmla="*/ 1124812 w 1406943"/>
              <a:gd name="connsiteY5" fmla="*/ 817050 h 825591"/>
              <a:gd name="connsiteX6" fmla="*/ 1264094 w 1406943"/>
              <a:gd name="connsiteY6" fmla="*/ 722392 h 825591"/>
              <a:gd name="connsiteX7" fmla="*/ 1338683 w 1406943"/>
              <a:gd name="connsiteY7" fmla="*/ 418725 h 825591"/>
              <a:gd name="connsiteX8" fmla="*/ 1396093 w 1406943"/>
              <a:gd name="connsiteY8" fmla="*/ 246383 h 825591"/>
              <a:gd name="connsiteX9" fmla="*/ 1402434 w 1406943"/>
              <a:gd name="connsiteY9" fmla="*/ 53861 h 825591"/>
              <a:gd name="connsiteX10" fmla="*/ 1101558 w 1406943"/>
              <a:gd name="connsiteY10" fmla="*/ 79736 h 825591"/>
              <a:gd name="connsiteX11" fmla="*/ 629211 w 1406943"/>
              <a:gd name="connsiteY11" fmla="*/ 75840 h 825591"/>
              <a:gd name="connsiteX12" fmla="*/ 1131 w 1406943"/>
              <a:gd name="connsiteY12" fmla="*/ 14 h 825591"/>
              <a:gd name="connsiteX0" fmla="*/ 1131 w 1406943"/>
              <a:gd name="connsiteY0" fmla="*/ 14 h 823996"/>
              <a:gd name="connsiteX1" fmla="*/ 10858 w 1406943"/>
              <a:gd name="connsiteY1" fmla="*/ 224172 h 823996"/>
              <a:gd name="connsiteX2" fmla="*/ 66468 w 1406943"/>
              <a:gd name="connsiteY2" fmla="*/ 390695 h 823996"/>
              <a:gd name="connsiteX3" fmla="*/ 178984 w 1406943"/>
              <a:gd name="connsiteY3" fmla="*/ 752832 h 823996"/>
              <a:gd name="connsiteX4" fmla="*/ 315476 w 1406943"/>
              <a:gd name="connsiteY4" fmla="*/ 813852 h 823996"/>
              <a:gd name="connsiteX5" fmla="*/ 1124812 w 1406943"/>
              <a:gd name="connsiteY5" fmla="*/ 817050 h 823996"/>
              <a:gd name="connsiteX6" fmla="*/ 1251305 w 1406943"/>
              <a:gd name="connsiteY6" fmla="*/ 744773 h 823996"/>
              <a:gd name="connsiteX7" fmla="*/ 1338683 w 1406943"/>
              <a:gd name="connsiteY7" fmla="*/ 418725 h 823996"/>
              <a:gd name="connsiteX8" fmla="*/ 1396093 w 1406943"/>
              <a:gd name="connsiteY8" fmla="*/ 246383 h 823996"/>
              <a:gd name="connsiteX9" fmla="*/ 1402434 w 1406943"/>
              <a:gd name="connsiteY9" fmla="*/ 53861 h 823996"/>
              <a:gd name="connsiteX10" fmla="*/ 1101558 w 1406943"/>
              <a:gd name="connsiteY10" fmla="*/ 79736 h 823996"/>
              <a:gd name="connsiteX11" fmla="*/ 629211 w 1406943"/>
              <a:gd name="connsiteY11" fmla="*/ 75840 h 823996"/>
              <a:gd name="connsiteX12" fmla="*/ 1131 w 1406943"/>
              <a:gd name="connsiteY12" fmla="*/ 14 h 823996"/>
              <a:gd name="connsiteX0" fmla="*/ 1049 w 1406861"/>
              <a:gd name="connsiteY0" fmla="*/ 14 h 823996"/>
              <a:gd name="connsiteX1" fmla="*/ 10776 w 1406861"/>
              <a:gd name="connsiteY1" fmla="*/ 224172 h 823996"/>
              <a:gd name="connsiteX2" fmla="*/ 63189 w 1406861"/>
              <a:gd name="connsiteY2" fmla="*/ 486611 h 823996"/>
              <a:gd name="connsiteX3" fmla="*/ 178902 w 1406861"/>
              <a:gd name="connsiteY3" fmla="*/ 752832 h 823996"/>
              <a:gd name="connsiteX4" fmla="*/ 315394 w 1406861"/>
              <a:gd name="connsiteY4" fmla="*/ 813852 h 823996"/>
              <a:gd name="connsiteX5" fmla="*/ 1124730 w 1406861"/>
              <a:gd name="connsiteY5" fmla="*/ 817050 h 823996"/>
              <a:gd name="connsiteX6" fmla="*/ 1251223 w 1406861"/>
              <a:gd name="connsiteY6" fmla="*/ 744773 h 823996"/>
              <a:gd name="connsiteX7" fmla="*/ 1338601 w 1406861"/>
              <a:gd name="connsiteY7" fmla="*/ 418725 h 823996"/>
              <a:gd name="connsiteX8" fmla="*/ 1396011 w 1406861"/>
              <a:gd name="connsiteY8" fmla="*/ 246383 h 823996"/>
              <a:gd name="connsiteX9" fmla="*/ 1402352 w 1406861"/>
              <a:gd name="connsiteY9" fmla="*/ 53861 h 823996"/>
              <a:gd name="connsiteX10" fmla="*/ 1101476 w 1406861"/>
              <a:gd name="connsiteY10" fmla="*/ 79736 h 823996"/>
              <a:gd name="connsiteX11" fmla="*/ 629129 w 1406861"/>
              <a:gd name="connsiteY11" fmla="*/ 75840 h 823996"/>
              <a:gd name="connsiteX12" fmla="*/ 1049 w 1406861"/>
              <a:gd name="connsiteY12" fmla="*/ 14 h 823996"/>
              <a:gd name="connsiteX0" fmla="*/ 1049 w 1406350"/>
              <a:gd name="connsiteY0" fmla="*/ 14 h 823996"/>
              <a:gd name="connsiteX1" fmla="*/ 10776 w 1406350"/>
              <a:gd name="connsiteY1" fmla="*/ 224172 h 823996"/>
              <a:gd name="connsiteX2" fmla="*/ 63189 w 1406350"/>
              <a:gd name="connsiteY2" fmla="*/ 486611 h 823996"/>
              <a:gd name="connsiteX3" fmla="*/ 178902 w 1406350"/>
              <a:gd name="connsiteY3" fmla="*/ 752832 h 823996"/>
              <a:gd name="connsiteX4" fmla="*/ 315394 w 1406350"/>
              <a:gd name="connsiteY4" fmla="*/ 813852 h 823996"/>
              <a:gd name="connsiteX5" fmla="*/ 1124730 w 1406350"/>
              <a:gd name="connsiteY5" fmla="*/ 817050 h 823996"/>
              <a:gd name="connsiteX6" fmla="*/ 1251223 w 1406350"/>
              <a:gd name="connsiteY6" fmla="*/ 744773 h 823996"/>
              <a:gd name="connsiteX7" fmla="*/ 1351390 w 1406350"/>
              <a:gd name="connsiteY7" fmla="*/ 521035 h 823996"/>
              <a:gd name="connsiteX8" fmla="*/ 1396011 w 1406350"/>
              <a:gd name="connsiteY8" fmla="*/ 246383 h 823996"/>
              <a:gd name="connsiteX9" fmla="*/ 1402352 w 1406350"/>
              <a:gd name="connsiteY9" fmla="*/ 53861 h 823996"/>
              <a:gd name="connsiteX10" fmla="*/ 1101476 w 1406350"/>
              <a:gd name="connsiteY10" fmla="*/ 79736 h 823996"/>
              <a:gd name="connsiteX11" fmla="*/ 629129 w 1406350"/>
              <a:gd name="connsiteY11" fmla="*/ 75840 h 823996"/>
              <a:gd name="connsiteX12" fmla="*/ 1049 w 1406350"/>
              <a:gd name="connsiteY12" fmla="*/ 14 h 823996"/>
              <a:gd name="connsiteX0" fmla="*/ 1049 w 1406350"/>
              <a:gd name="connsiteY0" fmla="*/ 14 h 823996"/>
              <a:gd name="connsiteX1" fmla="*/ 10776 w 1406350"/>
              <a:gd name="connsiteY1" fmla="*/ 224172 h 823996"/>
              <a:gd name="connsiteX2" fmla="*/ 63189 w 1406350"/>
              <a:gd name="connsiteY2" fmla="*/ 486611 h 823996"/>
              <a:gd name="connsiteX3" fmla="*/ 178902 w 1406350"/>
              <a:gd name="connsiteY3" fmla="*/ 752832 h 823996"/>
              <a:gd name="connsiteX4" fmla="*/ 315394 w 1406350"/>
              <a:gd name="connsiteY4" fmla="*/ 813852 h 823996"/>
              <a:gd name="connsiteX5" fmla="*/ 1124730 w 1406350"/>
              <a:gd name="connsiteY5" fmla="*/ 817050 h 823996"/>
              <a:gd name="connsiteX6" fmla="*/ 1251223 w 1406350"/>
              <a:gd name="connsiteY6" fmla="*/ 744773 h 823996"/>
              <a:gd name="connsiteX7" fmla="*/ 1351390 w 1406350"/>
              <a:gd name="connsiteY7" fmla="*/ 521035 h 823996"/>
              <a:gd name="connsiteX8" fmla="*/ 1396011 w 1406350"/>
              <a:gd name="connsiteY8" fmla="*/ 246383 h 823996"/>
              <a:gd name="connsiteX9" fmla="*/ 1402352 w 1406350"/>
              <a:gd name="connsiteY9" fmla="*/ 53861 h 823996"/>
              <a:gd name="connsiteX10" fmla="*/ 1101476 w 1406350"/>
              <a:gd name="connsiteY10" fmla="*/ 79736 h 823996"/>
              <a:gd name="connsiteX11" fmla="*/ 629129 w 1406350"/>
              <a:gd name="connsiteY11" fmla="*/ 75840 h 823996"/>
              <a:gd name="connsiteX12" fmla="*/ 1049 w 1406350"/>
              <a:gd name="connsiteY12" fmla="*/ 14 h 823996"/>
              <a:gd name="connsiteX0" fmla="*/ 1049 w 1406350"/>
              <a:gd name="connsiteY0" fmla="*/ 14 h 821594"/>
              <a:gd name="connsiteX1" fmla="*/ 10776 w 1406350"/>
              <a:gd name="connsiteY1" fmla="*/ 224172 h 821594"/>
              <a:gd name="connsiteX2" fmla="*/ 63189 w 1406350"/>
              <a:gd name="connsiteY2" fmla="*/ 486611 h 821594"/>
              <a:gd name="connsiteX3" fmla="*/ 178902 w 1406350"/>
              <a:gd name="connsiteY3" fmla="*/ 752832 h 821594"/>
              <a:gd name="connsiteX4" fmla="*/ 315394 w 1406350"/>
              <a:gd name="connsiteY4" fmla="*/ 813852 h 821594"/>
              <a:gd name="connsiteX5" fmla="*/ 1124730 w 1406350"/>
              <a:gd name="connsiteY5" fmla="*/ 817050 h 821594"/>
              <a:gd name="connsiteX6" fmla="*/ 1257617 w 1406350"/>
              <a:gd name="connsiteY6" fmla="*/ 779943 h 821594"/>
              <a:gd name="connsiteX7" fmla="*/ 1351390 w 1406350"/>
              <a:gd name="connsiteY7" fmla="*/ 521035 h 821594"/>
              <a:gd name="connsiteX8" fmla="*/ 1396011 w 1406350"/>
              <a:gd name="connsiteY8" fmla="*/ 246383 h 821594"/>
              <a:gd name="connsiteX9" fmla="*/ 1402352 w 1406350"/>
              <a:gd name="connsiteY9" fmla="*/ 53861 h 821594"/>
              <a:gd name="connsiteX10" fmla="*/ 1101476 w 1406350"/>
              <a:gd name="connsiteY10" fmla="*/ 79736 h 821594"/>
              <a:gd name="connsiteX11" fmla="*/ 629129 w 1406350"/>
              <a:gd name="connsiteY11" fmla="*/ 75840 h 821594"/>
              <a:gd name="connsiteX12" fmla="*/ 1049 w 1406350"/>
              <a:gd name="connsiteY12" fmla="*/ 14 h 821594"/>
              <a:gd name="connsiteX0" fmla="*/ 1049 w 1406350"/>
              <a:gd name="connsiteY0" fmla="*/ 14 h 822228"/>
              <a:gd name="connsiteX1" fmla="*/ 10776 w 1406350"/>
              <a:gd name="connsiteY1" fmla="*/ 224172 h 822228"/>
              <a:gd name="connsiteX2" fmla="*/ 63189 w 1406350"/>
              <a:gd name="connsiteY2" fmla="*/ 486611 h 822228"/>
              <a:gd name="connsiteX3" fmla="*/ 178902 w 1406350"/>
              <a:gd name="connsiteY3" fmla="*/ 752832 h 822228"/>
              <a:gd name="connsiteX4" fmla="*/ 315394 w 1406350"/>
              <a:gd name="connsiteY4" fmla="*/ 813852 h 822228"/>
              <a:gd name="connsiteX5" fmla="*/ 1124730 w 1406350"/>
              <a:gd name="connsiteY5" fmla="*/ 817050 h 822228"/>
              <a:gd name="connsiteX6" fmla="*/ 1219251 w 1406350"/>
              <a:gd name="connsiteY6" fmla="*/ 770352 h 822228"/>
              <a:gd name="connsiteX7" fmla="*/ 1351390 w 1406350"/>
              <a:gd name="connsiteY7" fmla="*/ 521035 h 822228"/>
              <a:gd name="connsiteX8" fmla="*/ 1396011 w 1406350"/>
              <a:gd name="connsiteY8" fmla="*/ 246383 h 822228"/>
              <a:gd name="connsiteX9" fmla="*/ 1402352 w 1406350"/>
              <a:gd name="connsiteY9" fmla="*/ 53861 h 822228"/>
              <a:gd name="connsiteX10" fmla="*/ 1101476 w 1406350"/>
              <a:gd name="connsiteY10" fmla="*/ 79736 h 822228"/>
              <a:gd name="connsiteX11" fmla="*/ 629129 w 1406350"/>
              <a:gd name="connsiteY11" fmla="*/ 75840 h 822228"/>
              <a:gd name="connsiteX12" fmla="*/ 1049 w 1406350"/>
              <a:gd name="connsiteY12" fmla="*/ 14 h 822228"/>
              <a:gd name="connsiteX0" fmla="*/ 1049 w 1406350"/>
              <a:gd name="connsiteY0" fmla="*/ 14 h 820984"/>
              <a:gd name="connsiteX1" fmla="*/ 10776 w 1406350"/>
              <a:gd name="connsiteY1" fmla="*/ 224172 h 820984"/>
              <a:gd name="connsiteX2" fmla="*/ 63189 w 1406350"/>
              <a:gd name="connsiteY2" fmla="*/ 486611 h 820984"/>
              <a:gd name="connsiteX3" fmla="*/ 178902 w 1406350"/>
              <a:gd name="connsiteY3" fmla="*/ 752832 h 820984"/>
              <a:gd name="connsiteX4" fmla="*/ 315394 w 1406350"/>
              <a:gd name="connsiteY4" fmla="*/ 813852 h 820984"/>
              <a:gd name="connsiteX5" fmla="*/ 1124730 w 1406350"/>
              <a:gd name="connsiteY5" fmla="*/ 817050 h 820984"/>
              <a:gd name="connsiteX6" fmla="*/ 1219251 w 1406350"/>
              <a:gd name="connsiteY6" fmla="*/ 770352 h 820984"/>
              <a:gd name="connsiteX7" fmla="*/ 1351390 w 1406350"/>
              <a:gd name="connsiteY7" fmla="*/ 521035 h 820984"/>
              <a:gd name="connsiteX8" fmla="*/ 1396011 w 1406350"/>
              <a:gd name="connsiteY8" fmla="*/ 246383 h 820984"/>
              <a:gd name="connsiteX9" fmla="*/ 1402352 w 1406350"/>
              <a:gd name="connsiteY9" fmla="*/ 53861 h 820984"/>
              <a:gd name="connsiteX10" fmla="*/ 1101476 w 1406350"/>
              <a:gd name="connsiteY10" fmla="*/ 79736 h 820984"/>
              <a:gd name="connsiteX11" fmla="*/ 629129 w 1406350"/>
              <a:gd name="connsiteY11" fmla="*/ 75840 h 820984"/>
              <a:gd name="connsiteX12" fmla="*/ 1049 w 1406350"/>
              <a:gd name="connsiteY12" fmla="*/ 14 h 820984"/>
              <a:gd name="connsiteX0" fmla="*/ 1049 w 1406350"/>
              <a:gd name="connsiteY0" fmla="*/ 14 h 836542"/>
              <a:gd name="connsiteX1" fmla="*/ 10776 w 1406350"/>
              <a:gd name="connsiteY1" fmla="*/ 224172 h 836542"/>
              <a:gd name="connsiteX2" fmla="*/ 63189 w 1406350"/>
              <a:gd name="connsiteY2" fmla="*/ 486611 h 836542"/>
              <a:gd name="connsiteX3" fmla="*/ 178902 w 1406350"/>
              <a:gd name="connsiteY3" fmla="*/ 752832 h 836542"/>
              <a:gd name="connsiteX4" fmla="*/ 318591 w 1406350"/>
              <a:gd name="connsiteY4" fmla="*/ 833035 h 836542"/>
              <a:gd name="connsiteX5" fmla="*/ 1124730 w 1406350"/>
              <a:gd name="connsiteY5" fmla="*/ 817050 h 836542"/>
              <a:gd name="connsiteX6" fmla="*/ 1219251 w 1406350"/>
              <a:gd name="connsiteY6" fmla="*/ 770352 h 836542"/>
              <a:gd name="connsiteX7" fmla="*/ 1351390 w 1406350"/>
              <a:gd name="connsiteY7" fmla="*/ 521035 h 836542"/>
              <a:gd name="connsiteX8" fmla="*/ 1396011 w 1406350"/>
              <a:gd name="connsiteY8" fmla="*/ 246383 h 836542"/>
              <a:gd name="connsiteX9" fmla="*/ 1402352 w 1406350"/>
              <a:gd name="connsiteY9" fmla="*/ 53861 h 836542"/>
              <a:gd name="connsiteX10" fmla="*/ 1101476 w 1406350"/>
              <a:gd name="connsiteY10" fmla="*/ 79736 h 836542"/>
              <a:gd name="connsiteX11" fmla="*/ 629129 w 1406350"/>
              <a:gd name="connsiteY11" fmla="*/ 75840 h 836542"/>
              <a:gd name="connsiteX12" fmla="*/ 1049 w 1406350"/>
              <a:gd name="connsiteY12" fmla="*/ 14 h 836542"/>
              <a:gd name="connsiteX0" fmla="*/ 1049 w 1406350"/>
              <a:gd name="connsiteY0" fmla="*/ 14 h 850610"/>
              <a:gd name="connsiteX1" fmla="*/ 10776 w 1406350"/>
              <a:gd name="connsiteY1" fmla="*/ 224172 h 850610"/>
              <a:gd name="connsiteX2" fmla="*/ 63189 w 1406350"/>
              <a:gd name="connsiteY2" fmla="*/ 486611 h 850610"/>
              <a:gd name="connsiteX3" fmla="*/ 178902 w 1406350"/>
              <a:gd name="connsiteY3" fmla="*/ 752832 h 850610"/>
              <a:gd name="connsiteX4" fmla="*/ 318591 w 1406350"/>
              <a:gd name="connsiteY4" fmla="*/ 833035 h 850610"/>
              <a:gd name="connsiteX5" fmla="*/ 1124730 w 1406350"/>
              <a:gd name="connsiteY5" fmla="*/ 845825 h 850610"/>
              <a:gd name="connsiteX6" fmla="*/ 1219251 w 1406350"/>
              <a:gd name="connsiteY6" fmla="*/ 770352 h 850610"/>
              <a:gd name="connsiteX7" fmla="*/ 1351390 w 1406350"/>
              <a:gd name="connsiteY7" fmla="*/ 521035 h 850610"/>
              <a:gd name="connsiteX8" fmla="*/ 1396011 w 1406350"/>
              <a:gd name="connsiteY8" fmla="*/ 246383 h 850610"/>
              <a:gd name="connsiteX9" fmla="*/ 1402352 w 1406350"/>
              <a:gd name="connsiteY9" fmla="*/ 53861 h 850610"/>
              <a:gd name="connsiteX10" fmla="*/ 1101476 w 1406350"/>
              <a:gd name="connsiteY10" fmla="*/ 79736 h 850610"/>
              <a:gd name="connsiteX11" fmla="*/ 629129 w 1406350"/>
              <a:gd name="connsiteY11" fmla="*/ 75840 h 850610"/>
              <a:gd name="connsiteX12" fmla="*/ 1049 w 1406350"/>
              <a:gd name="connsiteY12" fmla="*/ 14 h 850610"/>
              <a:gd name="connsiteX0" fmla="*/ 1049 w 1406350"/>
              <a:gd name="connsiteY0" fmla="*/ 14 h 846375"/>
              <a:gd name="connsiteX1" fmla="*/ 10776 w 1406350"/>
              <a:gd name="connsiteY1" fmla="*/ 224172 h 846375"/>
              <a:gd name="connsiteX2" fmla="*/ 63189 w 1406350"/>
              <a:gd name="connsiteY2" fmla="*/ 486611 h 846375"/>
              <a:gd name="connsiteX3" fmla="*/ 178902 w 1406350"/>
              <a:gd name="connsiteY3" fmla="*/ 752832 h 846375"/>
              <a:gd name="connsiteX4" fmla="*/ 318591 w 1406350"/>
              <a:gd name="connsiteY4" fmla="*/ 833035 h 846375"/>
              <a:gd name="connsiteX5" fmla="*/ 1124730 w 1406350"/>
              <a:gd name="connsiteY5" fmla="*/ 845825 h 846375"/>
              <a:gd name="connsiteX6" fmla="*/ 1219251 w 1406350"/>
              <a:gd name="connsiteY6" fmla="*/ 770352 h 846375"/>
              <a:gd name="connsiteX7" fmla="*/ 1351390 w 1406350"/>
              <a:gd name="connsiteY7" fmla="*/ 521035 h 846375"/>
              <a:gd name="connsiteX8" fmla="*/ 1396011 w 1406350"/>
              <a:gd name="connsiteY8" fmla="*/ 246383 h 846375"/>
              <a:gd name="connsiteX9" fmla="*/ 1402352 w 1406350"/>
              <a:gd name="connsiteY9" fmla="*/ 53861 h 846375"/>
              <a:gd name="connsiteX10" fmla="*/ 1101476 w 1406350"/>
              <a:gd name="connsiteY10" fmla="*/ 79736 h 846375"/>
              <a:gd name="connsiteX11" fmla="*/ 629129 w 1406350"/>
              <a:gd name="connsiteY11" fmla="*/ 75840 h 846375"/>
              <a:gd name="connsiteX12" fmla="*/ 1049 w 1406350"/>
              <a:gd name="connsiteY12" fmla="*/ 14 h 846375"/>
              <a:gd name="connsiteX0" fmla="*/ 1049 w 1406350"/>
              <a:gd name="connsiteY0" fmla="*/ 14 h 850137"/>
              <a:gd name="connsiteX1" fmla="*/ 10776 w 1406350"/>
              <a:gd name="connsiteY1" fmla="*/ 224172 h 850137"/>
              <a:gd name="connsiteX2" fmla="*/ 63189 w 1406350"/>
              <a:gd name="connsiteY2" fmla="*/ 486611 h 850137"/>
              <a:gd name="connsiteX3" fmla="*/ 178902 w 1406350"/>
              <a:gd name="connsiteY3" fmla="*/ 752832 h 850137"/>
              <a:gd name="connsiteX4" fmla="*/ 318591 w 1406350"/>
              <a:gd name="connsiteY4" fmla="*/ 833035 h 850137"/>
              <a:gd name="connsiteX5" fmla="*/ 1124730 w 1406350"/>
              <a:gd name="connsiteY5" fmla="*/ 845825 h 850137"/>
              <a:gd name="connsiteX6" fmla="*/ 1232040 w 1406350"/>
              <a:gd name="connsiteY6" fmla="*/ 776747 h 850137"/>
              <a:gd name="connsiteX7" fmla="*/ 1351390 w 1406350"/>
              <a:gd name="connsiteY7" fmla="*/ 521035 h 850137"/>
              <a:gd name="connsiteX8" fmla="*/ 1396011 w 1406350"/>
              <a:gd name="connsiteY8" fmla="*/ 246383 h 850137"/>
              <a:gd name="connsiteX9" fmla="*/ 1402352 w 1406350"/>
              <a:gd name="connsiteY9" fmla="*/ 53861 h 850137"/>
              <a:gd name="connsiteX10" fmla="*/ 1101476 w 1406350"/>
              <a:gd name="connsiteY10" fmla="*/ 79736 h 850137"/>
              <a:gd name="connsiteX11" fmla="*/ 629129 w 1406350"/>
              <a:gd name="connsiteY11" fmla="*/ 75840 h 850137"/>
              <a:gd name="connsiteX12" fmla="*/ 1049 w 1406350"/>
              <a:gd name="connsiteY12" fmla="*/ 14 h 850137"/>
              <a:gd name="connsiteX0" fmla="*/ 1049 w 1406350"/>
              <a:gd name="connsiteY0" fmla="*/ 14 h 848721"/>
              <a:gd name="connsiteX1" fmla="*/ 10776 w 1406350"/>
              <a:gd name="connsiteY1" fmla="*/ 224172 h 848721"/>
              <a:gd name="connsiteX2" fmla="*/ 63189 w 1406350"/>
              <a:gd name="connsiteY2" fmla="*/ 486611 h 848721"/>
              <a:gd name="connsiteX3" fmla="*/ 178902 w 1406350"/>
              <a:gd name="connsiteY3" fmla="*/ 752832 h 848721"/>
              <a:gd name="connsiteX4" fmla="*/ 318591 w 1406350"/>
              <a:gd name="connsiteY4" fmla="*/ 833035 h 848721"/>
              <a:gd name="connsiteX5" fmla="*/ 1124730 w 1406350"/>
              <a:gd name="connsiteY5" fmla="*/ 845825 h 848721"/>
              <a:gd name="connsiteX6" fmla="*/ 1232040 w 1406350"/>
              <a:gd name="connsiteY6" fmla="*/ 776747 h 848721"/>
              <a:gd name="connsiteX7" fmla="*/ 1351390 w 1406350"/>
              <a:gd name="connsiteY7" fmla="*/ 521035 h 848721"/>
              <a:gd name="connsiteX8" fmla="*/ 1396011 w 1406350"/>
              <a:gd name="connsiteY8" fmla="*/ 246383 h 848721"/>
              <a:gd name="connsiteX9" fmla="*/ 1402352 w 1406350"/>
              <a:gd name="connsiteY9" fmla="*/ 53861 h 848721"/>
              <a:gd name="connsiteX10" fmla="*/ 1101476 w 1406350"/>
              <a:gd name="connsiteY10" fmla="*/ 79736 h 848721"/>
              <a:gd name="connsiteX11" fmla="*/ 629129 w 1406350"/>
              <a:gd name="connsiteY11" fmla="*/ 75840 h 848721"/>
              <a:gd name="connsiteX12" fmla="*/ 1049 w 1406350"/>
              <a:gd name="connsiteY12" fmla="*/ 14 h 848721"/>
              <a:gd name="connsiteX0" fmla="*/ 34322 w 1439623"/>
              <a:gd name="connsiteY0" fmla="*/ -1 h 848706"/>
              <a:gd name="connsiteX1" fmla="*/ 96462 w 1439623"/>
              <a:gd name="connsiteY1" fmla="*/ 486596 h 848706"/>
              <a:gd name="connsiteX2" fmla="*/ 212175 w 1439623"/>
              <a:gd name="connsiteY2" fmla="*/ 752817 h 848706"/>
              <a:gd name="connsiteX3" fmla="*/ 351864 w 1439623"/>
              <a:gd name="connsiteY3" fmla="*/ 833020 h 848706"/>
              <a:gd name="connsiteX4" fmla="*/ 1158003 w 1439623"/>
              <a:gd name="connsiteY4" fmla="*/ 845810 h 848706"/>
              <a:gd name="connsiteX5" fmla="*/ 1265313 w 1439623"/>
              <a:gd name="connsiteY5" fmla="*/ 776732 h 848706"/>
              <a:gd name="connsiteX6" fmla="*/ 1384663 w 1439623"/>
              <a:gd name="connsiteY6" fmla="*/ 521020 h 848706"/>
              <a:gd name="connsiteX7" fmla="*/ 1429284 w 1439623"/>
              <a:gd name="connsiteY7" fmla="*/ 246368 h 848706"/>
              <a:gd name="connsiteX8" fmla="*/ 1435625 w 1439623"/>
              <a:gd name="connsiteY8" fmla="*/ 53846 h 848706"/>
              <a:gd name="connsiteX9" fmla="*/ 1134749 w 1439623"/>
              <a:gd name="connsiteY9" fmla="*/ 79721 h 848706"/>
              <a:gd name="connsiteX10" fmla="*/ 662402 w 1439623"/>
              <a:gd name="connsiteY10" fmla="*/ 75825 h 848706"/>
              <a:gd name="connsiteX11" fmla="*/ 34322 w 1439623"/>
              <a:gd name="connsiteY11" fmla="*/ -1 h 848706"/>
              <a:gd name="connsiteX0" fmla="*/ 16644 w 1421945"/>
              <a:gd name="connsiteY0" fmla="*/ 0 h 848707"/>
              <a:gd name="connsiteX1" fmla="*/ 194497 w 1421945"/>
              <a:gd name="connsiteY1" fmla="*/ 752818 h 848707"/>
              <a:gd name="connsiteX2" fmla="*/ 334186 w 1421945"/>
              <a:gd name="connsiteY2" fmla="*/ 833021 h 848707"/>
              <a:gd name="connsiteX3" fmla="*/ 1140325 w 1421945"/>
              <a:gd name="connsiteY3" fmla="*/ 845811 h 848707"/>
              <a:gd name="connsiteX4" fmla="*/ 1247635 w 1421945"/>
              <a:gd name="connsiteY4" fmla="*/ 776733 h 848707"/>
              <a:gd name="connsiteX5" fmla="*/ 1366985 w 1421945"/>
              <a:gd name="connsiteY5" fmla="*/ 521021 h 848707"/>
              <a:gd name="connsiteX6" fmla="*/ 1411606 w 1421945"/>
              <a:gd name="connsiteY6" fmla="*/ 246369 h 848707"/>
              <a:gd name="connsiteX7" fmla="*/ 1417947 w 1421945"/>
              <a:gd name="connsiteY7" fmla="*/ 53847 h 848707"/>
              <a:gd name="connsiteX8" fmla="*/ 1117071 w 1421945"/>
              <a:gd name="connsiteY8" fmla="*/ 79722 h 848707"/>
              <a:gd name="connsiteX9" fmla="*/ 644724 w 1421945"/>
              <a:gd name="connsiteY9" fmla="*/ 75826 h 848707"/>
              <a:gd name="connsiteX10" fmla="*/ 16644 w 1421945"/>
              <a:gd name="connsiteY10" fmla="*/ 0 h 848707"/>
              <a:gd name="connsiteX0" fmla="*/ 8933 w 1414234"/>
              <a:gd name="connsiteY0" fmla="*/ 0 h 900702"/>
              <a:gd name="connsiteX1" fmla="*/ 326475 w 1414234"/>
              <a:gd name="connsiteY1" fmla="*/ 833021 h 900702"/>
              <a:gd name="connsiteX2" fmla="*/ 1132614 w 1414234"/>
              <a:gd name="connsiteY2" fmla="*/ 845811 h 900702"/>
              <a:gd name="connsiteX3" fmla="*/ 1239924 w 1414234"/>
              <a:gd name="connsiteY3" fmla="*/ 776733 h 900702"/>
              <a:gd name="connsiteX4" fmla="*/ 1359274 w 1414234"/>
              <a:gd name="connsiteY4" fmla="*/ 521021 h 900702"/>
              <a:gd name="connsiteX5" fmla="*/ 1403895 w 1414234"/>
              <a:gd name="connsiteY5" fmla="*/ 246369 h 900702"/>
              <a:gd name="connsiteX6" fmla="*/ 1410236 w 1414234"/>
              <a:gd name="connsiteY6" fmla="*/ 53847 h 900702"/>
              <a:gd name="connsiteX7" fmla="*/ 1109360 w 1414234"/>
              <a:gd name="connsiteY7" fmla="*/ 79722 h 900702"/>
              <a:gd name="connsiteX8" fmla="*/ 637013 w 1414234"/>
              <a:gd name="connsiteY8" fmla="*/ 75826 h 900702"/>
              <a:gd name="connsiteX9" fmla="*/ 8933 w 1414234"/>
              <a:gd name="connsiteY9" fmla="*/ 0 h 900702"/>
              <a:gd name="connsiteX0" fmla="*/ 13582 w 1418883"/>
              <a:gd name="connsiteY0" fmla="*/ 43263 h 944776"/>
              <a:gd name="connsiteX1" fmla="*/ 285162 w 1418883"/>
              <a:gd name="connsiteY1" fmla="*/ 876284 h 944776"/>
              <a:gd name="connsiteX2" fmla="*/ 1137263 w 1418883"/>
              <a:gd name="connsiteY2" fmla="*/ 889074 h 944776"/>
              <a:gd name="connsiteX3" fmla="*/ 1244573 w 1418883"/>
              <a:gd name="connsiteY3" fmla="*/ 819996 h 944776"/>
              <a:gd name="connsiteX4" fmla="*/ 1363923 w 1418883"/>
              <a:gd name="connsiteY4" fmla="*/ 564284 h 944776"/>
              <a:gd name="connsiteX5" fmla="*/ 1408544 w 1418883"/>
              <a:gd name="connsiteY5" fmla="*/ 289632 h 944776"/>
              <a:gd name="connsiteX6" fmla="*/ 1414885 w 1418883"/>
              <a:gd name="connsiteY6" fmla="*/ 97110 h 944776"/>
              <a:gd name="connsiteX7" fmla="*/ 1114009 w 1418883"/>
              <a:gd name="connsiteY7" fmla="*/ 122985 h 944776"/>
              <a:gd name="connsiteX8" fmla="*/ 641662 w 1418883"/>
              <a:gd name="connsiteY8" fmla="*/ 119089 h 944776"/>
              <a:gd name="connsiteX9" fmla="*/ 13582 w 1418883"/>
              <a:gd name="connsiteY9" fmla="*/ 43263 h 944776"/>
              <a:gd name="connsiteX0" fmla="*/ 7441 w 1412742"/>
              <a:gd name="connsiteY0" fmla="*/ 43263 h 891993"/>
              <a:gd name="connsiteX1" fmla="*/ 279021 w 1412742"/>
              <a:gd name="connsiteY1" fmla="*/ 876284 h 891993"/>
              <a:gd name="connsiteX2" fmla="*/ 1131122 w 1412742"/>
              <a:gd name="connsiteY2" fmla="*/ 889074 h 891993"/>
              <a:gd name="connsiteX3" fmla="*/ 1238432 w 1412742"/>
              <a:gd name="connsiteY3" fmla="*/ 819996 h 891993"/>
              <a:gd name="connsiteX4" fmla="*/ 1357782 w 1412742"/>
              <a:gd name="connsiteY4" fmla="*/ 564284 h 891993"/>
              <a:gd name="connsiteX5" fmla="*/ 1402403 w 1412742"/>
              <a:gd name="connsiteY5" fmla="*/ 289632 h 891993"/>
              <a:gd name="connsiteX6" fmla="*/ 1408744 w 1412742"/>
              <a:gd name="connsiteY6" fmla="*/ 97110 h 891993"/>
              <a:gd name="connsiteX7" fmla="*/ 1107868 w 1412742"/>
              <a:gd name="connsiteY7" fmla="*/ 122985 h 891993"/>
              <a:gd name="connsiteX8" fmla="*/ 635521 w 1412742"/>
              <a:gd name="connsiteY8" fmla="*/ 119089 h 891993"/>
              <a:gd name="connsiteX9" fmla="*/ 7441 w 1412742"/>
              <a:gd name="connsiteY9" fmla="*/ 43263 h 891993"/>
              <a:gd name="connsiteX0" fmla="*/ 109 w 1405410"/>
              <a:gd name="connsiteY0" fmla="*/ 1735 h 850465"/>
              <a:gd name="connsiteX1" fmla="*/ 271689 w 1405410"/>
              <a:gd name="connsiteY1" fmla="*/ 834756 h 850465"/>
              <a:gd name="connsiteX2" fmla="*/ 1123790 w 1405410"/>
              <a:gd name="connsiteY2" fmla="*/ 847546 h 850465"/>
              <a:gd name="connsiteX3" fmla="*/ 1231100 w 1405410"/>
              <a:gd name="connsiteY3" fmla="*/ 778468 h 850465"/>
              <a:gd name="connsiteX4" fmla="*/ 1350450 w 1405410"/>
              <a:gd name="connsiteY4" fmla="*/ 522756 h 850465"/>
              <a:gd name="connsiteX5" fmla="*/ 1395071 w 1405410"/>
              <a:gd name="connsiteY5" fmla="*/ 248104 h 850465"/>
              <a:gd name="connsiteX6" fmla="*/ 1401412 w 1405410"/>
              <a:gd name="connsiteY6" fmla="*/ 55582 h 850465"/>
              <a:gd name="connsiteX7" fmla="*/ 1100536 w 1405410"/>
              <a:gd name="connsiteY7" fmla="*/ 81457 h 850465"/>
              <a:gd name="connsiteX8" fmla="*/ 628189 w 1405410"/>
              <a:gd name="connsiteY8" fmla="*/ 77561 h 850465"/>
              <a:gd name="connsiteX9" fmla="*/ 109 w 1405410"/>
              <a:gd name="connsiteY9" fmla="*/ 1735 h 850465"/>
              <a:gd name="connsiteX0" fmla="*/ 109 w 1405410"/>
              <a:gd name="connsiteY0" fmla="*/ 1735 h 868947"/>
              <a:gd name="connsiteX1" fmla="*/ 271689 w 1405410"/>
              <a:gd name="connsiteY1" fmla="*/ 834756 h 868947"/>
              <a:gd name="connsiteX2" fmla="*/ 1123790 w 1405410"/>
              <a:gd name="connsiteY2" fmla="*/ 847546 h 868947"/>
              <a:gd name="connsiteX3" fmla="*/ 1350450 w 1405410"/>
              <a:gd name="connsiteY3" fmla="*/ 522756 h 868947"/>
              <a:gd name="connsiteX4" fmla="*/ 1395071 w 1405410"/>
              <a:gd name="connsiteY4" fmla="*/ 248104 h 868947"/>
              <a:gd name="connsiteX5" fmla="*/ 1401412 w 1405410"/>
              <a:gd name="connsiteY5" fmla="*/ 55582 h 868947"/>
              <a:gd name="connsiteX6" fmla="*/ 1100536 w 1405410"/>
              <a:gd name="connsiteY6" fmla="*/ 81457 h 868947"/>
              <a:gd name="connsiteX7" fmla="*/ 628189 w 1405410"/>
              <a:gd name="connsiteY7" fmla="*/ 77561 h 868947"/>
              <a:gd name="connsiteX8" fmla="*/ 109 w 1405410"/>
              <a:gd name="connsiteY8" fmla="*/ 1735 h 868947"/>
              <a:gd name="connsiteX0" fmla="*/ 109 w 1419725"/>
              <a:gd name="connsiteY0" fmla="*/ 1735 h 889221"/>
              <a:gd name="connsiteX1" fmla="*/ 271689 w 1419725"/>
              <a:gd name="connsiteY1" fmla="*/ 834756 h 889221"/>
              <a:gd name="connsiteX2" fmla="*/ 1123790 w 1419725"/>
              <a:gd name="connsiteY2" fmla="*/ 847546 h 889221"/>
              <a:gd name="connsiteX3" fmla="*/ 1395071 w 1419725"/>
              <a:gd name="connsiteY3" fmla="*/ 248104 h 889221"/>
              <a:gd name="connsiteX4" fmla="*/ 1401412 w 1419725"/>
              <a:gd name="connsiteY4" fmla="*/ 55582 h 889221"/>
              <a:gd name="connsiteX5" fmla="*/ 1100536 w 1419725"/>
              <a:gd name="connsiteY5" fmla="*/ 81457 h 889221"/>
              <a:gd name="connsiteX6" fmla="*/ 628189 w 1419725"/>
              <a:gd name="connsiteY6" fmla="*/ 77561 h 889221"/>
              <a:gd name="connsiteX7" fmla="*/ 109 w 1419725"/>
              <a:gd name="connsiteY7" fmla="*/ 1735 h 889221"/>
              <a:gd name="connsiteX0" fmla="*/ 109 w 1401528"/>
              <a:gd name="connsiteY0" fmla="*/ 1735 h 903461"/>
              <a:gd name="connsiteX1" fmla="*/ 271689 w 1401528"/>
              <a:gd name="connsiteY1" fmla="*/ 834756 h 903461"/>
              <a:gd name="connsiteX2" fmla="*/ 1123790 w 1401528"/>
              <a:gd name="connsiteY2" fmla="*/ 847546 h 903461"/>
              <a:gd name="connsiteX3" fmla="*/ 1401412 w 1401528"/>
              <a:gd name="connsiteY3" fmla="*/ 55582 h 903461"/>
              <a:gd name="connsiteX4" fmla="*/ 1100536 w 1401528"/>
              <a:gd name="connsiteY4" fmla="*/ 81457 h 903461"/>
              <a:gd name="connsiteX5" fmla="*/ 628189 w 1401528"/>
              <a:gd name="connsiteY5" fmla="*/ 77561 h 903461"/>
              <a:gd name="connsiteX6" fmla="*/ 109 w 1401528"/>
              <a:gd name="connsiteY6" fmla="*/ 1735 h 903461"/>
              <a:gd name="connsiteX0" fmla="*/ 109 w 1401453"/>
              <a:gd name="connsiteY0" fmla="*/ 1735 h 847802"/>
              <a:gd name="connsiteX1" fmla="*/ 271689 w 1401453"/>
              <a:gd name="connsiteY1" fmla="*/ 834756 h 847802"/>
              <a:gd name="connsiteX2" fmla="*/ 1123790 w 1401453"/>
              <a:gd name="connsiteY2" fmla="*/ 847546 h 847802"/>
              <a:gd name="connsiteX3" fmla="*/ 1401412 w 1401453"/>
              <a:gd name="connsiteY3" fmla="*/ 55582 h 847802"/>
              <a:gd name="connsiteX4" fmla="*/ 1100536 w 1401453"/>
              <a:gd name="connsiteY4" fmla="*/ 81457 h 847802"/>
              <a:gd name="connsiteX5" fmla="*/ 628189 w 1401453"/>
              <a:gd name="connsiteY5" fmla="*/ 77561 h 847802"/>
              <a:gd name="connsiteX6" fmla="*/ 109 w 1401453"/>
              <a:gd name="connsiteY6" fmla="*/ 1735 h 847802"/>
              <a:gd name="connsiteX0" fmla="*/ 310 w 1401798"/>
              <a:gd name="connsiteY0" fmla="*/ 1735 h 899056"/>
              <a:gd name="connsiteX1" fmla="*/ 271890 w 1401798"/>
              <a:gd name="connsiteY1" fmla="*/ 834756 h 899056"/>
              <a:gd name="connsiteX2" fmla="*/ 1148181 w 1401798"/>
              <a:gd name="connsiteY2" fmla="*/ 841144 h 899056"/>
              <a:gd name="connsiteX3" fmla="*/ 1401613 w 1401798"/>
              <a:gd name="connsiteY3" fmla="*/ 55582 h 899056"/>
              <a:gd name="connsiteX4" fmla="*/ 1100737 w 1401798"/>
              <a:gd name="connsiteY4" fmla="*/ 81457 h 899056"/>
              <a:gd name="connsiteX5" fmla="*/ 628390 w 1401798"/>
              <a:gd name="connsiteY5" fmla="*/ 77561 h 899056"/>
              <a:gd name="connsiteX6" fmla="*/ 310 w 1401798"/>
              <a:gd name="connsiteY6" fmla="*/ 1735 h 899056"/>
              <a:gd name="connsiteX0" fmla="*/ 310 w 1401614"/>
              <a:gd name="connsiteY0" fmla="*/ 1735 h 899056"/>
              <a:gd name="connsiteX1" fmla="*/ 271890 w 1401614"/>
              <a:gd name="connsiteY1" fmla="*/ 834756 h 899056"/>
              <a:gd name="connsiteX2" fmla="*/ 1148181 w 1401614"/>
              <a:gd name="connsiteY2" fmla="*/ 841144 h 899056"/>
              <a:gd name="connsiteX3" fmla="*/ 1401613 w 1401614"/>
              <a:gd name="connsiteY3" fmla="*/ 55582 h 899056"/>
              <a:gd name="connsiteX4" fmla="*/ 1100737 w 1401614"/>
              <a:gd name="connsiteY4" fmla="*/ 81457 h 899056"/>
              <a:gd name="connsiteX5" fmla="*/ 628390 w 1401614"/>
              <a:gd name="connsiteY5" fmla="*/ 77561 h 899056"/>
              <a:gd name="connsiteX6" fmla="*/ 310 w 1401614"/>
              <a:gd name="connsiteY6" fmla="*/ 1735 h 899056"/>
              <a:gd name="connsiteX0" fmla="*/ 105 w 1401409"/>
              <a:gd name="connsiteY0" fmla="*/ 1735 h 841479"/>
              <a:gd name="connsiteX1" fmla="*/ 271685 w 1401409"/>
              <a:gd name="connsiteY1" fmla="*/ 834756 h 841479"/>
              <a:gd name="connsiteX2" fmla="*/ 1147976 w 1401409"/>
              <a:gd name="connsiteY2" fmla="*/ 841144 h 841479"/>
              <a:gd name="connsiteX3" fmla="*/ 1401408 w 1401409"/>
              <a:gd name="connsiteY3" fmla="*/ 55582 h 841479"/>
              <a:gd name="connsiteX4" fmla="*/ 1100532 w 1401409"/>
              <a:gd name="connsiteY4" fmla="*/ 81457 h 841479"/>
              <a:gd name="connsiteX5" fmla="*/ 628185 w 1401409"/>
              <a:gd name="connsiteY5" fmla="*/ 77561 h 841479"/>
              <a:gd name="connsiteX6" fmla="*/ 105 w 1401409"/>
              <a:gd name="connsiteY6" fmla="*/ 1735 h 841479"/>
              <a:gd name="connsiteX0" fmla="*/ 279 w 1414225"/>
              <a:gd name="connsiteY0" fmla="*/ 1735 h 899057"/>
              <a:gd name="connsiteX1" fmla="*/ 284501 w 1414225"/>
              <a:gd name="connsiteY1" fmla="*/ 834756 h 899057"/>
              <a:gd name="connsiteX2" fmla="*/ 1160792 w 1414225"/>
              <a:gd name="connsiteY2" fmla="*/ 841144 h 899057"/>
              <a:gd name="connsiteX3" fmla="*/ 1414224 w 1414225"/>
              <a:gd name="connsiteY3" fmla="*/ 55582 h 899057"/>
              <a:gd name="connsiteX4" fmla="*/ 1113348 w 1414225"/>
              <a:gd name="connsiteY4" fmla="*/ 81457 h 899057"/>
              <a:gd name="connsiteX5" fmla="*/ 641001 w 1414225"/>
              <a:gd name="connsiteY5" fmla="*/ 77561 h 899057"/>
              <a:gd name="connsiteX6" fmla="*/ 279 w 1414225"/>
              <a:gd name="connsiteY6" fmla="*/ 1735 h 899057"/>
              <a:gd name="connsiteX0" fmla="*/ 106 w 1414052"/>
              <a:gd name="connsiteY0" fmla="*/ 1735 h 841763"/>
              <a:gd name="connsiteX1" fmla="*/ 284328 w 1414052"/>
              <a:gd name="connsiteY1" fmla="*/ 834756 h 841763"/>
              <a:gd name="connsiteX2" fmla="*/ 1160619 w 1414052"/>
              <a:gd name="connsiteY2" fmla="*/ 841144 h 841763"/>
              <a:gd name="connsiteX3" fmla="*/ 1414051 w 1414052"/>
              <a:gd name="connsiteY3" fmla="*/ 55582 h 841763"/>
              <a:gd name="connsiteX4" fmla="*/ 1113175 w 1414052"/>
              <a:gd name="connsiteY4" fmla="*/ 81457 h 841763"/>
              <a:gd name="connsiteX5" fmla="*/ 640828 w 1414052"/>
              <a:gd name="connsiteY5" fmla="*/ 77561 h 841763"/>
              <a:gd name="connsiteX6" fmla="*/ 106 w 1414052"/>
              <a:gd name="connsiteY6" fmla="*/ 1735 h 841763"/>
              <a:gd name="connsiteX0" fmla="*/ 226 w 1443669"/>
              <a:gd name="connsiteY0" fmla="*/ 1645 h 904956"/>
              <a:gd name="connsiteX1" fmla="*/ 313945 w 1443669"/>
              <a:gd name="connsiteY1" fmla="*/ 840243 h 904956"/>
              <a:gd name="connsiteX2" fmla="*/ 1190236 w 1443669"/>
              <a:gd name="connsiteY2" fmla="*/ 846631 h 904956"/>
              <a:gd name="connsiteX3" fmla="*/ 1443668 w 1443669"/>
              <a:gd name="connsiteY3" fmla="*/ 61069 h 904956"/>
              <a:gd name="connsiteX4" fmla="*/ 1142792 w 1443669"/>
              <a:gd name="connsiteY4" fmla="*/ 86944 h 904956"/>
              <a:gd name="connsiteX5" fmla="*/ 670445 w 1443669"/>
              <a:gd name="connsiteY5" fmla="*/ 83048 h 904956"/>
              <a:gd name="connsiteX6" fmla="*/ 226 w 1443669"/>
              <a:gd name="connsiteY6" fmla="*/ 1645 h 904956"/>
              <a:gd name="connsiteX0" fmla="*/ 93 w 1443536"/>
              <a:gd name="connsiteY0" fmla="*/ 1645 h 847381"/>
              <a:gd name="connsiteX1" fmla="*/ 313812 w 1443536"/>
              <a:gd name="connsiteY1" fmla="*/ 840243 h 847381"/>
              <a:gd name="connsiteX2" fmla="*/ 1190103 w 1443536"/>
              <a:gd name="connsiteY2" fmla="*/ 846631 h 847381"/>
              <a:gd name="connsiteX3" fmla="*/ 1443535 w 1443536"/>
              <a:gd name="connsiteY3" fmla="*/ 61069 h 847381"/>
              <a:gd name="connsiteX4" fmla="*/ 1142659 w 1443536"/>
              <a:gd name="connsiteY4" fmla="*/ 86944 h 847381"/>
              <a:gd name="connsiteX5" fmla="*/ 670312 w 1443536"/>
              <a:gd name="connsiteY5" fmla="*/ 83048 h 847381"/>
              <a:gd name="connsiteX6" fmla="*/ 93 w 1443536"/>
              <a:gd name="connsiteY6" fmla="*/ 1645 h 847381"/>
              <a:gd name="connsiteX0" fmla="*/ 220 w 1443716"/>
              <a:gd name="connsiteY0" fmla="*/ 1645 h 904957"/>
              <a:gd name="connsiteX1" fmla="*/ 313939 w 1443716"/>
              <a:gd name="connsiteY1" fmla="*/ 840243 h 904957"/>
              <a:gd name="connsiteX2" fmla="*/ 1169161 w 1443716"/>
              <a:gd name="connsiteY2" fmla="*/ 846631 h 904957"/>
              <a:gd name="connsiteX3" fmla="*/ 1443662 w 1443716"/>
              <a:gd name="connsiteY3" fmla="*/ 61069 h 904957"/>
              <a:gd name="connsiteX4" fmla="*/ 1142786 w 1443716"/>
              <a:gd name="connsiteY4" fmla="*/ 86944 h 904957"/>
              <a:gd name="connsiteX5" fmla="*/ 670439 w 1443716"/>
              <a:gd name="connsiteY5" fmla="*/ 83048 h 904957"/>
              <a:gd name="connsiteX6" fmla="*/ 220 w 1443716"/>
              <a:gd name="connsiteY6" fmla="*/ 1645 h 904957"/>
              <a:gd name="connsiteX0" fmla="*/ 91 w 1443587"/>
              <a:gd name="connsiteY0" fmla="*/ 1645 h 846812"/>
              <a:gd name="connsiteX1" fmla="*/ 313810 w 1443587"/>
              <a:gd name="connsiteY1" fmla="*/ 840243 h 846812"/>
              <a:gd name="connsiteX2" fmla="*/ 1169032 w 1443587"/>
              <a:gd name="connsiteY2" fmla="*/ 846631 h 846812"/>
              <a:gd name="connsiteX3" fmla="*/ 1443533 w 1443587"/>
              <a:gd name="connsiteY3" fmla="*/ 61069 h 846812"/>
              <a:gd name="connsiteX4" fmla="*/ 1142657 w 1443587"/>
              <a:gd name="connsiteY4" fmla="*/ 86944 h 846812"/>
              <a:gd name="connsiteX5" fmla="*/ 670310 w 1443587"/>
              <a:gd name="connsiteY5" fmla="*/ 83048 h 846812"/>
              <a:gd name="connsiteX6" fmla="*/ 91 w 1443587"/>
              <a:gd name="connsiteY6" fmla="*/ 1645 h 846812"/>
              <a:gd name="connsiteX0" fmla="*/ 91 w 1443606"/>
              <a:gd name="connsiteY0" fmla="*/ 1645 h 846812"/>
              <a:gd name="connsiteX1" fmla="*/ 313810 w 1443606"/>
              <a:gd name="connsiteY1" fmla="*/ 840243 h 846812"/>
              <a:gd name="connsiteX2" fmla="*/ 1169032 w 1443606"/>
              <a:gd name="connsiteY2" fmla="*/ 846631 h 846812"/>
              <a:gd name="connsiteX3" fmla="*/ 1443533 w 1443606"/>
              <a:gd name="connsiteY3" fmla="*/ 61069 h 846812"/>
              <a:gd name="connsiteX4" fmla="*/ 1142657 w 1443606"/>
              <a:gd name="connsiteY4" fmla="*/ 86944 h 846812"/>
              <a:gd name="connsiteX5" fmla="*/ 670310 w 1443606"/>
              <a:gd name="connsiteY5" fmla="*/ 83048 h 846812"/>
              <a:gd name="connsiteX6" fmla="*/ 91 w 1443606"/>
              <a:gd name="connsiteY6" fmla="*/ 1645 h 846812"/>
              <a:gd name="connsiteX0" fmla="*/ 91 w 1460456"/>
              <a:gd name="connsiteY0" fmla="*/ 1645 h 901866"/>
              <a:gd name="connsiteX1" fmla="*/ 313810 w 1460456"/>
              <a:gd name="connsiteY1" fmla="*/ 840243 h 901866"/>
              <a:gd name="connsiteX2" fmla="*/ 1169032 w 1460456"/>
              <a:gd name="connsiteY2" fmla="*/ 846631 h 901866"/>
              <a:gd name="connsiteX3" fmla="*/ 1460389 w 1460456"/>
              <a:gd name="connsiteY3" fmla="*/ 61069 h 901866"/>
              <a:gd name="connsiteX4" fmla="*/ 1142657 w 1460456"/>
              <a:gd name="connsiteY4" fmla="*/ 86944 h 901866"/>
              <a:gd name="connsiteX5" fmla="*/ 670310 w 1460456"/>
              <a:gd name="connsiteY5" fmla="*/ 83048 h 901866"/>
              <a:gd name="connsiteX6" fmla="*/ 91 w 1460456"/>
              <a:gd name="connsiteY6" fmla="*/ 1645 h 901866"/>
              <a:gd name="connsiteX0" fmla="*/ 91 w 1460456"/>
              <a:gd name="connsiteY0" fmla="*/ 1645 h 848361"/>
              <a:gd name="connsiteX1" fmla="*/ 313810 w 1460456"/>
              <a:gd name="connsiteY1" fmla="*/ 840243 h 848361"/>
              <a:gd name="connsiteX2" fmla="*/ 1169032 w 1460456"/>
              <a:gd name="connsiteY2" fmla="*/ 846631 h 848361"/>
              <a:gd name="connsiteX3" fmla="*/ 1460389 w 1460456"/>
              <a:gd name="connsiteY3" fmla="*/ 61069 h 848361"/>
              <a:gd name="connsiteX4" fmla="*/ 1142657 w 1460456"/>
              <a:gd name="connsiteY4" fmla="*/ 86944 h 848361"/>
              <a:gd name="connsiteX5" fmla="*/ 670310 w 1460456"/>
              <a:gd name="connsiteY5" fmla="*/ 83048 h 848361"/>
              <a:gd name="connsiteX6" fmla="*/ 91 w 1460456"/>
              <a:gd name="connsiteY6" fmla="*/ 1645 h 84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0456" h="848361">
                <a:moveTo>
                  <a:pt x="91" y="1645"/>
                </a:moveTo>
                <a:cubicBezTo>
                  <a:pt x="-6107" y="15794"/>
                  <a:pt x="308609" y="844406"/>
                  <a:pt x="313810" y="840243"/>
                </a:cubicBezTo>
                <a:cubicBezTo>
                  <a:pt x="319011" y="836080"/>
                  <a:pt x="1154917" y="853806"/>
                  <a:pt x="1169032" y="846631"/>
                </a:cubicBezTo>
                <a:cubicBezTo>
                  <a:pt x="1183147" y="839456"/>
                  <a:pt x="1456357" y="81727"/>
                  <a:pt x="1460389" y="61069"/>
                </a:cubicBezTo>
                <a:cubicBezTo>
                  <a:pt x="1464421" y="40411"/>
                  <a:pt x="1285853" y="76537"/>
                  <a:pt x="1142657" y="86944"/>
                </a:cubicBezTo>
                <a:cubicBezTo>
                  <a:pt x="1014755" y="95229"/>
                  <a:pt x="860738" y="97264"/>
                  <a:pt x="670310" y="83048"/>
                </a:cubicBezTo>
                <a:cubicBezTo>
                  <a:pt x="479882" y="68832"/>
                  <a:pt x="6289" y="-12504"/>
                  <a:pt x="91" y="1645"/>
                </a:cubicBezTo>
                <a:close/>
              </a:path>
            </a:pathLst>
          </a:custGeom>
          <a:gradFill flip="none" rotWithShape="1">
            <a:gsLst>
              <a:gs pos="0">
                <a:srgbClr val="FF3F3F">
                  <a:shade val="30000"/>
                  <a:satMod val="115000"/>
                </a:srgbClr>
              </a:gs>
              <a:gs pos="50000">
                <a:srgbClr val="FF3F3F">
                  <a:shade val="67500"/>
                  <a:satMod val="115000"/>
                </a:srgbClr>
              </a:gs>
              <a:gs pos="100000">
                <a:srgbClr val="FF3F3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546100">
              <a:prstClr val="black">
                <a:alpha val="7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995862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Seat comfort cap on the Screw abutment</a:t>
            </a:r>
          </a:p>
        </p:txBody>
      </p:sp>
      <p:pic>
        <p:nvPicPr>
          <p:cNvPr id="13" name="Picture 2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6123" y="3371514"/>
            <a:ext cx="1602029" cy="28557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" name="Picture 23" descr="CCC55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6940" y="2197657"/>
            <a:ext cx="1592542" cy="199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3" descr="CCC55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1199" y="1579094"/>
            <a:ext cx="1592542" cy="199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1416" y="3371514"/>
            <a:ext cx="1602029" cy="28557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49671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44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87337" y="1096343"/>
            <a:ext cx="5413375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Remove the impression coping from oral cavity 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and connect  it with analog firmly</a:t>
            </a:r>
          </a:p>
        </p:txBody>
      </p:sp>
      <p:pic>
        <p:nvPicPr>
          <p:cNvPr id="11" name="Picture 18" descr="\\192.168.0.64\volume2_public\8.랜더링 자료\2_랜더링 작업 파일\4 제품 이미지\Superline product png image\STS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1947863"/>
            <a:ext cx="7747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912" y="3241675"/>
            <a:ext cx="14184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49" y="3265488"/>
            <a:ext cx="14184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450850"/>
            <a:ext cx="9556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\\192.168.0.64\volume2_public\8.랜더링 자료\2_랜더링 작업 파일\4 제품 이미지\Superline product png image\STF55S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2424113"/>
            <a:ext cx="113030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7" descr="\\192.168.0.64\volume2_public\8.랜더링 자료\2_랜더링 작업 파일\4 제품 이미지\Superline product png image\STF55S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446338"/>
            <a:ext cx="113030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00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87338" y="1096343"/>
            <a:ext cx="4670936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Insert the connected Impression coping 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and Analog into the impression</a:t>
            </a:r>
          </a:p>
        </p:txBody>
      </p:sp>
      <p:pic>
        <p:nvPicPr>
          <p:cNvPr id="12" name="Picture 21" descr="sts09"/>
          <p:cNvPicPr>
            <a:picLocks noChangeAspect="1" noChangeArrowheads="1"/>
          </p:cNvPicPr>
          <p:nvPr/>
        </p:nvPicPr>
        <p:blipFill rotWithShape="1">
          <a:blip r:embed="rId2" cstate="print">
            <a:lum bright="-100000"/>
          </a:blip>
          <a:srcRect b="7872"/>
          <a:stretch/>
        </p:blipFill>
        <p:spPr bwMode="auto">
          <a:xfrm rot="10800000">
            <a:off x="6743864" y="4362678"/>
            <a:ext cx="1204917" cy="220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 descr="stf55sl"/>
          <p:cNvPicPr>
            <a:picLocks noChangeAspect="1" noChangeArrowheads="1"/>
          </p:cNvPicPr>
          <p:nvPr/>
        </p:nvPicPr>
        <p:blipFill rotWithShape="1">
          <a:blip r:embed="rId3" cstate="print">
            <a:lum bright="-100000"/>
          </a:blip>
          <a:srcRect b="12714"/>
          <a:stretch/>
        </p:blipFill>
        <p:spPr bwMode="auto">
          <a:xfrm rot="10800000">
            <a:off x="6463552" y="4271468"/>
            <a:ext cx="1729540" cy="188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8" t="26724"/>
          <a:stretch/>
        </p:blipFill>
        <p:spPr bwMode="auto">
          <a:xfrm rot="10800000">
            <a:off x="3183919" y="4243464"/>
            <a:ext cx="5960081" cy="26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62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78000"/>
            <a:ext cx="2798682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1"/>
          <p:cNvGrpSpPr/>
          <p:nvPr/>
        </p:nvGrpSpPr>
        <p:grpSpPr>
          <a:xfrm flipH="1" flipV="1">
            <a:off x="4223325" y="1707278"/>
            <a:ext cx="1418400" cy="4446587"/>
            <a:chOff x="4629912" y="1947863"/>
            <a:chExt cx="1418400" cy="4446587"/>
          </a:xfrm>
        </p:grpSpPr>
        <p:pic>
          <p:nvPicPr>
            <p:cNvPr id="20" name="Picture 18" descr="\\192.168.0.64\volume2_public\8.랜더링 자료\2_랜더링 작업 파일\4 제품 이미지\Superline product png image\STS09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013" y="1947863"/>
              <a:ext cx="774700" cy="185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6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912" y="3241675"/>
              <a:ext cx="1418400" cy="315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7" descr="\\192.168.0.64\volume2_public\8.랜더링 자료\2_랜더링 작업 파일\4 제품 이미지\Superline product png image\STF55SL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563" y="2424113"/>
              <a:ext cx="1130300" cy="1376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그룹 25"/>
          <p:cNvGrpSpPr/>
          <p:nvPr/>
        </p:nvGrpSpPr>
        <p:grpSpPr>
          <a:xfrm flipH="1" flipV="1">
            <a:off x="6619121" y="-307789"/>
            <a:ext cx="1418400" cy="4446587"/>
            <a:chOff x="4629912" y="1947863"/>
            <a:chExt cx="1418400" cy="4446587"/>
          </a:xfrm>
        </p:grpSpPr>
        <p:pic>
          <p:nvPicPr>
            <p:cNvPr id="27" name="Picture 18" descr="\\192.168.0.64\volume2_public\8.랜더링 자료\2_랜더링 작업 파일\4 제품 이미지\Superline product png image\STS09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013" y="1947863"/>
              <a:ext cx="774700" cy="185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6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912" y="3241675"/>
              <a:ext cx="1418400" cy="315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7" descr="\\192.168.0.64\volume2_public\8.랜더링 자료\2_랜더링 작업 파일\4 제품 이미지\Superline product png image\STF55SL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563" y="2424113"/>
              <a:ext cx="1130300" cy="1376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51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8" t="26724"/>
          <a:stretch/>
        </p:blipFill>
        <p:spPr bwMode="auto">
          <a:xfrm rot="10800000">
            <a:off x="3183917" y="4243464"/>
            <a:ext cx="5960081" cy="26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9"/>
          <p:cNvSpPr>
            <a:spLocks/>
          </p:cNvSpPr>
          <p:nvPr/>
        </p:nvSpPr>
        <p:spPr bwMode="auto">
          <a:xfrm rot="10800000" flipV="1">
            <a:off x="3656106" y="3599734"/>
            <a:ext cx="4873031" cy="902861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599"/>
              <a:gd name="connsiteX1" fmla="*/ 263 w 10122"/>
              <a:gd name="connsiteY1" fmla="*/ 2696 h 11599"/>
              <a:gd name="connsiteX2" fmla="*/ 6 w 10122"/>
              <a:gd name="connsiteY2" fmla="*/ 11599 h 11599"/>
              <a:gd name="connsiteX3" fmla="*/ 870 w 10122"/>
              <a:gd name="connsiteY3" fmla="*/ 8499 h 11599"/>
              <a:gd name="connsiteX4" fmla="*/ 3396 w 10122"/>
              <a:gd name="connsiteY4" fmla="*/ 7859 h 11599"/>
              <a:gd name="connsiteX5" fmla="*/ 6341 w 10122"/>
              <a:gd name="connsiteY5" fmla="*/ 8775 h 11599"/>
              <a:gd name="connsiteX6" fmla="*/ 8099 w 10122"/>
              <a:gd name="connsiteY6" fmla="*/ 8274 h 11599"/>
              <a:gd name="connsiteX7" fmla="*/ 10122 w 10122"/>
              <a:gd name="connsiteY7" fmla="*/ 9837 h 11599"/>
              <a:gd name="connsiteX8" fmla="*/ 9704 w 10122"/>
              <a:gd name="connsiteY8" fmla="*/ 2905 h 11599"/>
              <a:gd name="connsiteX9" fmla="*/ 7785 w 10122"/>
              <a:gd name="connsiteY9" fmla="*/ 0 h 11599"/>
              <a:gd name="connsiteX10" fmla="*/ 1507 w 10122"/>
              <a:gd name="connsiteY10" fmla="*/ 572 h 11599"/>
              <a:gd name="connsiteX0" fmla="*/ 1358 w 9973"/>
              <a:gd name="connsiteY0" fmla="*/ 572 h 10924"/>
              <a:gd name="connsiteX1" fmla="*/ 114 w 9973"/>
              <a:gd name="connsiteY1" fmla="*/ 2696 h 10924"/>
              <a:gd name="connsiteX2" fmla="*/ 110 w 9973"/>
              <a:gd name="connsiteY2" fmla="*/ 10924 h 10924"/>
              <a:gd name="connsiteX3" fmla="*/ 721 w 9973"/>
              <a:gd name="connsiteY3" fmla="*/ 8499 h 10924"/>
              <a:gd name="connsiteX4" fmla="*/ 3247 w 9973"/>
              <a:gd name="connsiteY4" fmla="*/ 7859 h 10924"/>
              <a:gd name="connsiteX5" fmla="*/ 6192 w 9973"/>
              <a:gd name="connsiteY5" fmla="*/ 8775 h 10924"/>
              <a:gd name="connsiteX6" fmla="*/ 7950 w 9973"/>
              <a:gd name="connsiteY6" fmla="*/ 8274 h 10924"/>
              <a:gd name="connsiteX7" fmla="*/ 9973 w 9973"/>
              <a:gd name="connsiteY7" fmla="*/ 9837 h 10924"/>
              <a:gd name="connsiteX8" fmla="*/ 9555 w 9973"/>
              <a:gd name="connsiteY8" fmla="*/ 2905 h 10924"/>
              <a:gd name="connsiteX9" fmla="*/ 7636 w 9973"/>
              <a:gd name="connsiteY9" fmla="*/ 0 h 10924"/>
              <a:gd name="connsiteX10" fmla="*/ 1358 w 9973"/>
              <a:gd name="connsiteY10" fmla="*/ 572 h 10924"/>
              <a:gd name="connsiteX0" fmla="*/ 1362 w 10000"/>
              <a:gd name="connsiteY0" fmla="*/ 524 h 10000"/>
              <a:gd name="connsiteX1" fmla="*/ 114 w 10000"/>
              <a:gd name="connsiteY1" fmla="*/ 2468 h 10000"/>
              <a:gd name="connsiteX2" fmla="*/ 110 w 10000"/>
              <a:gd name="connsiteY2" fmla="*/ 10000 h 10000"/>
              <a:gd name="connsiteX3" fmla="*/ 723 w 10000"/>
              <a:gd name="connsiteY3" fmla="*/ 7780 h 10000"/>
              <a:gd name="connsiteX4" fmla="*/ 3256 w 10000"/>
              <a:gd name="connsiteY4" fmla="*/ 7194 h 10000"/>
              <a:gd name="connsiteX5" fmla="*/ 6209 w 10000"/>
              <a:gd name="connsiteY5" fmla="*/ 8033 h 10000"/>
              <a:gd name="connsiteX6" fmla="*/ 7972 w 10000"/>
              <a:gd name="connsiteY6" fmla="*/ 7574 h 10000"/>
              <a:gd name="connsiteX7" fmla="*/ 10000 w 10000"/>
              <a:gd name="connsiteY7" fmla="*/ 9005 h 10000"/>
              <a:gd name="connsiteX8" fmla="*/ 9581 w 10000"/>
              <a:gd name="connsiteY8" fmla="*/ 2659 h 10000"/>
              <a:gd name="connsiteX9" fmla="*/ 7657 w 10000"/>
              <a:gd name="connsiteY9" fmla="*/ 0 h 10000"/>
              <a:gd name="connsiteX10" fmla="*/ 1362 w 10000"/>
              <a:gd name="connsiteY10" fmla="*/ 524 h 10000"/>
              <a:gd name="connsiteX0" fmla="*/ 1362 w 10000"/>
              <a:gd name="connsiteY0" fmla="*/ 524 h 10000"/>
              <a:gd name="connsiteX1" fmla="*/ 114 w 10000"/>
              <a:gd name="connsiteY1" fmla="*/ 2468 h 10000"/>
              <a:gd name="connsiteX2" fmla="*/ 110 w 10000"/>
              <a:gd name="connsiteY2" fmla="*/ 10000 h 10000"/>
              <a:gd name="connsiteX3" fmla="*/ 886 w 10000"/>
              <a:gd name="connsiteY3" fmla="*/ 6442 h 10000"/>
              <a:gd name="connsiteX4" fmla="*/ 3256 w 10000"/>
              <a:gd name="connsiteY4" fmla="*/ 7194 h 10000"/>
              <a:gd name="connsiteX5" fmla="*/ 6209 w 10000"/>
              <a:gd name="connsiteY5" fmla="*/ 8033 h 10000"/>
              <a:gd name="connsiteX6" fmla="*/ 7972 w 10000"/>
              <a:gd name="connsiteY6" fmla="*/ 7574 h 10000"/>
              <a:gd name="connsiteX7" fmla="*/ 10000 w 10000"/>
              <a:gd name="connsiteY7" fmla="*/ 9005 h 10000"/>
              <a:gd name="connsiteX8" fmla="*/ 9581 w 10000"/>
              <a:gd name="connsiteY8" fmla="*/ 2659 h 10000"/>
              <a:gd name="connsiteX9" fmla="*/ 7657 w 10000"/>
              <a:gd name="connsiteY9" fmla="*/ 0 h 10000"/>
              <a:gd name="connsiteX10" fmla="*/ 1362 w 10000"/>
              <a:gd name="connsiteY10" fmla="*/ 524 h 10000"/>
              <a:gd name="connsiteX0" fmla="*/ 1362 w 10000"/>
              <a:gd name="connsiteY0" fmla="*/ 524 h 10000"/>
              <a:gd name="connsiteX1" fmla="*/ 114 w 10000"/>
              <a:gd name="connsiteY1" fmla="*/ 2468 h 10000"/>
              <a:gd name="connsiteX2" fmla="*/ 110 w 10000"/>
              <a:gd name="connsiteY2" fmla="*/ 10000 h 10000"/>
              <a:gd name="connsiteX3" fmla="*/ 759 w 10000"/>
              <a:gd name="connsiteY3" fmla="*/ 7574 h 10000"/>
              <a:gd name="connsiteX4" fmla="*/ 3256 w 10000"/>
              <a:gd name="connsiteY4" fmla="*/ 7194 h 10000"/>
              <a:gd name="connsiteX5" fmla="*/ 6209 w 10000"/>
              <a:gd name="connsiteY5" fmla="*/ 8033 h 10000"/>
              <a:gd name="connsiteX6" fmla="*/ 7972 w 10000"/>
              <a:gd name="connsiteY6" fmla="*/ 7574 h 10000"/>
              <a:gd name="connsiteX7" fmla="*/ 10000 w 10000"/>
              <a:gd name="connsiteY7" fmla="*/ 9005 h 10000"/>
              <a:gd name="connsiteX8" fmla="*/ 9581 w 10000"/>
              <a:gd name="connsiteY8" fmla="*/ 2659 h 10000"/>
              <a:gd name="connsiteX9" fmla="*/ 7657 w 10000"/>
              <a:gd name="connsiteY9" fmla="*/ 0 h 10000"/>
              <a:gd name="connsiteX10" fmla="*/ 1362 w 10000"/>
              <a:gd name="connsiteY10" fmla="*/ 524 h 10000"/>
              <a:gd name="connsiteX0" fmla="*/ 1295 w 9933"/>
              <a:gd name="connsiteY0" fmla="*/ 524 h 10000"/>
              <a:gd name="connsiteX1" fmla="*/ 156 w 9933"/>
              <a:gd name="connsiteY1" fmla="*/ 2262 h 10000"/>
              <a:gd name="connsiteX2" fmla="*/ 43 w 9933"/>
              <a:gd name="connsiteY2" fmla="*/ 10000 h 10000"/>
              <a:gd name="connsiteX3" fmla="*/ 692 w 9933"/>
              <a:gd name="connsiteY3" fmla="*/ 7574 h 10000"/>
              <a:gd name="connsiteX4" fmla="*/ 3189 w 9933"/>
              <a:gd name="connsiteY4" fmla="*/ 7194 h 10000"/>
              <a:gd name="connsiteX5" fmla="*/ 6142 w 9933"/>
              <a:gd name="connsiteY5" fmla="*/ 8033 h 10000"/>
              <a:gd name="connsiteX6" fmla="*/ 7905 w 9933"/>
              <a:gd name="connsiteY6" fmla="*/ 7574 h 10000"/>
              <a:gd name="connsiteX7" fmla="*/ 9933 w 9933"/>
              <a:gd name="connsiteY7" fmla="*/ 9005 h 10000"/>
              <a:gd name="connsiteX8" fmla="*/ 9514 w 9933"/>
              <a:gd name="connsiteY8" fmla="*/ 2659 h 10000"/>
              <a:gd name="connsiteX9" fmla="*/ 7590 w 9933"/>
              <a:gd name="connsiteY9" fmla="*/ 0 h 10000"/>
              <a:gd name="connsiteX10" fmla="*/ 1295 w 9933"/>
              <a:gd name="connsiteY10" fmla="*/ 524 h 10000"/>
              <a:gd name="connsiteX0" fmla="*/ 1304 w 10000"/>
              <a:gd name="connsiteY0" fmla="*/ 524 h 10000"/>
              <a:gd name="connsiteX1" fmla="*/ 157 w 10000"/>
              <a:gd name="connsiteY1" fmla="*/ 2262 h 10000"/>
              <a:gd name="connsiteX2" fmla="*/ 43 w 10000"/>
              <a:gd name="connsiteY2" fmla="*/ 10000 h 10000"/>
              <a:gd name="connsiteX3" fmla="*/ 697 w 10000"/>
              <a:gd name="connsiteY3" fmla="*/ 7574 h 10000"/>
              <a:gd name="connsiteX4" fmla="*/ 3211 w 10000"/>
              <a:gd name="connsiteY4" fmla="*/ 7194 h 10000"/>
              <a:gd name="connsiteX5" fmla="*/ 6183 w 10000"/>
              <a:gd name="connsiteY5" fmla="*/ 8033 h 10000"/>
              <a:gd name="connsiteX6" fmla="*/ 7958 w 10000"/>
              <a:gd name="connsiteY6" fmla="*/ 7574 h 10000"/>
              <a:gd name="connsiteX7" fmla="*/ 10000 w 10000"/>
              <a:gd name="connsiteY7" fmla="*/ 9005 h 10000"/>
              <a:gd name="connsiteX8" fmla="*/ 9578 w 10000"/>
              <a:gd name="connsiteY8" fmla="*/ 2659 h 10000"/>
              <a:gd name="connsiteX9" fmla="*/ 7641 w 10000"/>
              <a:gd name="connsiteY9" fmla="*/ 0 h 10000"/>
              <a:gd name="connsiteX10" fmla="*/ 1304 w 10000"/>
              <a:gd name="connsiteY10" fmla="*/ 524 h 10000"/>
              <a:gd name="connsiteX0" fmla="*/ 1304 w 9874"/>
              <a:gd name="connsiteY0" fmla="*/ 524 h 10000"/>
              <a:gd name="connsiteX1" fmla="*/ 157 w 9874"/>
              <a:gd name="connsiteY1" fmla="*/ 2262 h 10000"/>
              <a:gd name="connsiteX2" fmla="*/ 43 w 9874"/>
              <a:gd name="connsiteY2" fmla="*/ 10000 h 10000"/>
              <a:gd name="connsiteX3" fmla="*/ 697 w 9874"/>
              <a:gd name="connsiteY3" fmla="*/ 7574 h 10000"/>
              <a:gd name="connsiteX4" fmla="*/ 3211 w 9874"/>
              <a:gd name="connsiteY4" fmla="*/ 7194 h 10000"/>
              <a:gd name="connsiteX5" fmla="*/ 6183 w 9874"/>
              <a:gd name="connsiteY5" fmla="*/ 8033 h 10000"/>
              <a:gd name="connsiteX6" fmla="*/ 7958 w 9874"/>
              <a:gd name="connsiteY6" fmla="*/ 7574 h 10000"/>
              <a:gd name="connsiteX7" fmla="*/ 9872 w 9874"/>
              <a:gd name="connsiteY7" fmla="*/ 9108 h 10000"/>
              <a:gd name="connsiteX8" fmla="*/ 9578 w 9874"/>
              <a:gd name="connsiteY8" fmla="*/ 2659 h 10000"/>
              <a:gd name="connsiteX9" fmla="*/ 7641 w 9874"/>
              <a:gd name="connsiteY9" fmla="*/ 0 h 10000"/>
              <a:gd name="connsiteX10" fmla="*/ 1304 w 9874"/>
              <a:gd name="connsiteY10" fmla="*/ 524 h 10000"/>
              <a:gd name="connsiteX0" fmla="*/ 1321 w 10011"/>
              <a:gd name="connsiteY0" fmla="*/ 524 h 10000"/>
              <a:gd name="connsiteX1" fmla="*/ 159 w 10011"/>
              <a:gd name="connsiteY1" fmla="*/ 2262 h 10000"/>
              <a:gd name="connsiteX2" fmla="*/ 44 w 10011"/>
              <a:gd name="connsiteY2" fmla="*/ 10000 h 10000"/>
              <a:gd name="connsiteX3" fmla="*/ 706 w 10011"/>
              <a:gd name="connsiteY3" fmla="*/ 7574 h 10000"/>
              <a:gd name="connsiteX4" fmla="*/ 3252 w 10011"/>
              <a:gd name="connsiteY4" fmla="*/ 7194 h 10000"/>
              <a:gd name="connsiteX5" fmla="*/ 6262 w 10011"/>
              <a:gd name="connsiteY5" fmla="*/ 8033 h 10000"/>
              <a:gd name="connsiteX6" fmla="*/ 8060 w 10011"/>
              <a:gd name="connsiteY6" fmla="*/ 7574 h 10000"/>
              <a:gd name="connsiteX7" fmla="*/ 9998 w 10011"/>
              <a:gd name="connsiteY7" fmla="*/ 9108 h 10000"/>
              <a:gd name="connsiteX8" fmla="*/ 9700 w 10011"/>
              <a:gd name="connsiteY8" fmla="*/ 2659 h 10000"/>
              <a:gd name="connsiteX9" fmla="*/ 7739 w 10011"/>
              <a:gd name="connsiteY9" fmla="*/ 0 h 10000"/>
              <a:gd name="connsiteX10" fmla="*/ 1321 w 10011"/>
              <a:gd name="connsiteY10" fmla="*/ 524 h 10000"/>
              <a:gd name="connsiteX0" fmla="*/ 1321 w 10011"/>
              <a:gd name="connsiteY0" fmla="*/ 524 h 10000"/>
              <a:gd name="connsiteX1" fmla="*/ 159 w 10011"/>
              <a:gd name="connsiteY1" fmla="*/ 2262 h 10000"/>
              <a:gd name="connsiteX2" fmla="*/ 44 w 10011"/>
              <a:gd name="connsiteY2" fmla="*/ 10000 h 10000"/>
              <a:gd name="connsiteX3" fmla="*/ 706 w 10011"/>
              <a:gd name="connsiteY3" fmla="*/ 7574 h 10000"/>
              <a:gd name="connsiteX4" fmla="*/ 3252 w 10011"/>
              <a:gd name="connsiteY4" fmla="*/ 7194 h 10000"/>
              <a:gd name="connsiteX5" fmla="*/ 6262 w 10011"/>
              <a:gd name="connsiteY5" fmla="*/ 8033 h 10000"/>
              <a:gd name="connsiteX6" fmla="*/ 8060 w 10011"/>
              <a:gd name="connsiteY6" fmla="*/ 7574 h 10000"/>
              <a:gd name="connsiteX7" fmla="*/ 9998 w 10011"/>
              <a:gd name="connsiteY7" fmla="*/ 9108 h 10000"/>
              <a:gd name="connsiteX8" fmla="*/ 9700 w 10011"/>
              <a:gd name="connsiteY8" fmla="*/ 2659 h 10000"/>
              <a:gd name="connsiteX9" fmla="*/ 7739 w 10011"/>
              <a:gd name="connsiteY9" fmla="*/ 0 h 10000"/>
              <a:gd name="connsiteX10" fmla="*/ 1321 w 10011"/>
              <a:gd name="connsiteY10" fmla="*/ 524 h 10000"/>
              <a:gd name="connsiteX0" fmla="*/ 1321 w 10011"/>
              <a:gd name="connsiteY0" fmla="*/ 524 h 10000"/>
              <a:gd name="connsiteX1" fmla="*/ 159 w 10011"/>
              <a:gd name="connsiteY1" fmla="*/ 2262 h 10000"/>
              <a:gd name="connsiteX2" fmla="*/ 44 w 10011"/>
              <a:gd name="connsiteY2" fmla="*/ 10000 h 10000"/>
              <a:gd name="connsiteX3" fmla="*/ 699 w 10011"/>
              <a:gd name="connsiteY3" fmla="*/ 7697 h 10000"/>
              <a:gd name="connsiteX4" fmla="*/ 3252 w 10011"/>
              <a:gd name="connsiteY4" fmla="*/ 7194 h 10000"/>
              <a:gd name="connsiteX5" fmla="*/ 6262 w 10011"/>
              <a:gd name="connsiteY5" fmla="*/ 8033 h 10000"/>
              <a:gd name="connsiteX6" fmla="*/ 8060 w 10011"/>
              <a:gd name="connsiteY6" fmla="*/ 7574 h 10000"/>
              <a:gd name="connsiteX7" fmla="*/ 9998 w 10011"/>
              <a:gd name="connsiteY7" fmla="*/ 9108 h 10000"/>
              <a:gd name="connsiteX8" fmla="*/ 9700 w 10011"/>
              <a:gd name="connsiteY8" fmla="*/ 2659 h 10000"/>
              <a:gd name="connsiteX9" fmla="*/ 7739 w 10011"/>
              <a:gd name="connsiteY9" fmla="*/ 0 h 10000"/>
              <a:gd name="connsiteX10" fmla="*/ 1321 w 10011"/>
              <a:gd name="connsiteY10" fmla="*/ 524 h 10000"/>
              <a:gd name="connsiteX0" fmla="*/ 1304 w 9994"/>
              <a:gd name="connsiteY0" fmla="*/ 524 h 10000"/>
              <a:gd name="connsiteX1" fmla="*/ 142 w 9994"/>
              <a:gd name="connsiteY1" fmla="*/ 2262 h 10000"/>
              <a:gd name="connsiteX2" fmla="*/ 64 w 9994"/>
              <a:gd name="connsiteY2" fmla="*/ 10000 h 10000"/>
              <a:gd name="connsiteX3" fmla="*/ 682 w 9994"/>
              <a:gd name="connsiteY3" fmla="*/ 7697 h 10000"/>
              <a:gd name="connsiteX4" fmla="*/ 3235 w 9994"/>
              <a:gd name="connsiteY4" fmla="*/ 7194 h 10000"/>
              <a:gd name="connsiteX5" fmla="*/ 6245 w 9994"/>
              <a:gd name="connsiteY5" fmla="*/ 8033 h 10000"/>
              <a:gd name="connsiteX6" fmla="*/ 8043 w 9994"/>
              <a:gd name="connsiteY6" fmla="*/ 7574 h 10000"/>
              <a:gd name="connsiteX7" fmla="*/ 9981 w 9994"/>
              <a:gd name="connsiteY7" fmla="*/ 9108 h 10000"/>
              <a:gd name="connsiteX8" fmla="*/ 9683 w 9994"/>
              <a:gd name="connsiteY8" fmla="*/ 2659 h 10000"/>
              <a:gd name="connsiteX9" fmla="*/ 7722 w 9994"/>
              <a:gd name="connsiteY9" fmla="*/ 0 h 10000"/>
              <a:gd name="connsiteX10" fmla="*/ 1304 w 9994"/>
              <a:gd name="connsiteY10" fmla="*/ 524 h 10000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733 w 10051"/>
              <a:gd name="connsiteY3" fmla="*/ 7697 h 10368"/>
              <a:gd name="connsiteX4" fmla="*/ 3288 w 10051"/>
              <a:gd name="connsiteY4" fmla="*/ 7194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108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733 w 10051"/>
              <a:gd name="connsiteY3" fmla="*/ 7697 h 10368"/>
              <a:gd name="connsiteX4" fmla="*/ 3288 w 10051"/>
              <a:gd name="connsiteY4" fmla="*/ 7194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108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667 w 10051"/>
              <a:gd name="connsiteY3" fmla="*/ 8106 h 10368"/>
              <a:gd name="connsiteX4" fmla="*/ 3288 w 10051"/>
              <a:gd name="connsiteY4" fmla="*/ 7194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108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667 w 10051"/>
              <a:gd name="connsiteY3" fmla="*/ 8106 h 10368"/>
              <a:gd name="connsiteX4" fmla="*/ 3288 w 10051"/>
              <a:gd name="connsiteY4" fmla="*/ 7194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394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667 w 10051"/>
              <a:gd name="connsiteY3" fmla="*/ 8106 h 10368"/>
              <a:gd name="connsiteX4" fmla="*/ 3288 w 10051"/>
              <a:gd name="connsiteY4" fmla="*/ 7194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394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1" h="10368">
                <a:moveTo>
                  <a:pt x="1356" y="524"/>
                </a:moveTo>
                <a:cubicBezTo>
                  <a:pt x="438" y="536"/>
                  <a:pt x="383" y="1276"/>
                  <a:pt x="193" y="2262"/>
                </a:cubicBezTo>
                <a:cubicBezTo>
                  <a:pt x="-54" y="4394"/>
                  <a:pt x="-3" y="8439"/>
                  <a:pt x="20" y="10368"/>
                </a:cubicBezTo>
                <a:cubicBezTo>
                  <a:pt x="257" y="9073"/>
                  <a:pt x="418" y="8626"/>
                  <a:pt x="667" y="8106"/>
                </a:cubicBezTo>
                <a:cubicBezTo>
                  <a:pt x="1000" y="7434"/>
                  <a:pt x="2129" y="6048"/>
                  <a:pt x="3288" y="7194"/>
                </a:cubicBezTo>
                <a:cubicBezTo>
                  <a:pt x="3880" y="7589"/>
                  <a:pt x="5299" y="10593"/>
                  <a:pt x="6300" y="8033"/>
                </a:cubicBezTo>
                <a:cubicBezTo>
                  <a:pt x="7282" y="7232"/>
                  <a:pt x="7589" y="7494"/>
                  <a:pt x="8099" y="7574"/>
                </a:cubicBezTo>
                <a:cubicBezTo>
                  <a:pt x="8822" y="8021"/>
                  <a:pt x="9390" y="8373"/>
                  <a:pt x="10038" y="9394"/>
                </a:cubicBezTo>
                <a:cubicBezTo>
                  <a:pt x="10092" y="5468"/>
                  <a:pt x="9977" y="4356"/>
                  <a:pt x="9740" y="2659"/>
                </a:cubicBezTo>
                <a:cubicBezTo>
                  <a:pt x="9466" y="959"/>
                  <a:pt x="9016" y="16"/>
                  <a:pt x="7778" y="0"/>
                </a:cubicBezTo>
                <a:cubicBezTo>
                  <a:pt x="6400" y="29"/>
                  <a:pt x="2640" y="449"/>
                  <a:pt x="1356" y="524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87338" y="1096343"/>
            <a:ext cx="4114333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Fabricate soft tissue model</a:t>
            </a:r>
          </a:p>
        </p:txBody>
      </p:sp>
      <p:grpSp>
        <p:nvGrpSpPr>
          <p:cNvPr id="30" name="그룹 29"/>
          <p:cNvGrpSpPr/>
          <p:nvPr/>
        </p:nvGrpSpPr>
        <p:grpSpPr>
          <a:xfrm flipH="1" flipV="1">
            <a:off x="6520614" y="1707278"/>
            <a:ext cx="1418400" cy="4446587"/>
            <a:chOff x="4629912" y="1947863"/>
            <a:chExt cx="1418400" cy="4446587"/>
          </a:xfrm>
        </p:grpSpPr>
        <p:pic>
          <p:nvPicPr>
            <p:cNvPr id="31" name="Picture 18" descr="\\192.168.0.64\volume2_public\8.랜더링 자료\2_랜더링 작업 파일\4 제품 이미지\Superline product png image\STS0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013" y="1947863"/>
              <a:ext cx="774700" cy="185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912" y="3241675"/>
              <a:ext cx="1418400" cy="315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7" descr="\\192.168.0.64\volume2_public\8.랜더링 자료\2_랜더링 작업 파일\4 제품 이미지\Superline product png image\STF55SL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563" y="2424113"/>
              <a:ext cx="1130300" cy="1376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그룹 34"/>
          <p:cNvGrpSpPr/>
          <p:nvPr/>
        </p:nvGrpSpPr>
        <p:grpSpPr>
          <a:xfrm flipH="1" flipV="1">
            <a:off x="4223325" y="1707278"/>
            <a:ext cx="1418400" cy="4446587"/>
            <a:chOff x="4629912" y="1947863"/>
            <a:chExt cx="1418400" cy="4446587"/>
          </a:xfrm>
        </p:grpSpPr>
        <p:pic>
          <p:nvPicPr>
            <p:cNvPr id="38" name="Picture 18" descr="\\192.168.0.64\volume2_public\8.랜더링 자료\2_랜더링 작업 파일\4 제품 이미지\Superline product png image\STS0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013" y="1947863"/>
              <a:ext cx="774700" cy="185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912" y="3241675"/>
              <a:ext cx="1418400" cy="315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7" descr="\\192.168.0.64\volume2_public\8.랜더링 자료\2_랜더링 작업 파일\4 제품 이미지\Superline product png image\STF55SL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563" y="2424113"/>
              <a:ext cx="1130300" cy="1376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880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55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22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4540" y="9157"/>
                  <a:pt x="4888" y="10123"/>
                  <a:pt x="6090" y="9278"/>
                </a:cubicBezTo>
                <a:cubicBezTo>
                  <a:pt x="7051" y="8554"/>
                  <a:pt x="7496" y="8288"/>
                  <a:pt x="8131" y="8476"/>
                </a:cubicBezTo>
                <a:cubicBezTo>
                  <a:pt x="8871" y="86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자유형 4"/>
          <p:cNvSpPr/>
          <p:nvPr/>
        </p:nvSpPr>
        <p:spPr>
          <a:xfrm>
            <a:off x="6707038" y="3883925"/>
            <a:ext cx="1362617" cy="114688"/>
          </a:xfrm>
          <a:custGeom>
            <a:avLst/>
            <a:gdLst>
              <a:gd name="connsiteX0" fmla="*/ 3018 w 1361037"/>
              <a:gd name="connsiteY0" fmla="*/ 66392 h 96570"/>
              <a:gd name="connsiteX1" fmla="*/ 0 w 1361037"/>
              <a:gd name="connsiteY1" fmla="*/ 0 h 96570"/>
              <a:gd name="connsiteX2" fmla="*/ 301782 w 1361037"/>
              <a:gd name="connsiteY2" fmla="*/ 45267 h 96570"/>
              <a:gd name="connsiteX3" fmla="*/ 534154 w 1361037"/>
              <a:gd name="connsiteY3" fmla="*/ 63374 h 96570"/>
              <a:gd name="connsiteX4" fmla="*/ 838954 w 1361037"/>
              <a:gd name="connsiteY4" fmla="*/ 69410 h 96570"/>
              <a:gd name="connsiteX5" fmla="*/ 1122630 w 1361037"/>
              <a:gd name="connsiteY5" fmla="*/ 66392 h 96570"/>
              <a:gd name="connsiteX6" fmla="*/ 1361037 w 1361037"/>
              <a:gd name="connsiteY6" fmla="*/ 48285 h 96570"/>
              <a:gd name="connsiteX7" fmla="*/ 1355002 w 1361037"/>
              <a:gd name="connsiteY7" fmla="*/ 96570 h 96570"/>
              <a:gd name="connsiteX8" fmla="*/ 3018 w 1361037"/>
              <a:gd name="connsiteY8" fmla="*/ 66392 h 96570"/>
              <a:gd name="connsiteX0" fmla="*/ 24604 w 1382623"/>
              <a:gd name="connsiteY0" fmla="*/ 82152 h 97241"/>
              <a:gd name="connsiteX1" fmla="*/ 21586 w 1382623"/>
              <a:gd name="connsiteY1" fmla="*/ 671 h 97241"/>
              <a:gd name="connsiteX2" fmla="*/ 323368 w 1382623"/>
              <a:gd name="connsiteY2" fmla="*/ 45938 h 97241"/>
              <a:gd name="connsiteX3" fmla="*/ 555740 w 1382623"/>
              <a:gd name="connsiteY3" fmla="*/ 64045 h 97241"/>
              <a:gd name="connsiteX4" fmla="*/ 860540 w 1382623"/>
              <a:gd name="connsiteY4" fmla="*/ 70081 h 97241"/>
              <a:gd name="connsiteX5" fmla="*/ 1144216 w 1382623"/>
              <a:gd name="connsiteY5" fmla="*/ 67063 h 97241"/>
              <a:gd name="connsiteX6" fmla="*/ 1382623 w 1382623"/>
              <a:gd name="connsiteY6" fmla="*/ 48956 h 97241"/>
              <a:gd name="connsiteX7" fmla="*/ 1376588 w 1382623"/>
              <a:gd name="connsiteY7" fmla="*/ 97241 h 97241"/>
              <a:gd name="connsiteX8" fmla="*/ 24604 w 1382623"/>
              <a:gd name="connsiteY8" fmla="*/ 82152 h 97241"/>
              <a:gd name="connsiteX0" fmla="*/ 24604 w 1382623"/>
              <a:gd name="connsiteY0" fmla="*/ 91084 h 106173"/>
              <a:gd name="connsiteX1" fmla="*/ 21586 w 1382623"/>
              <a:gd name="connsiteY1" fmla="*/ 550 h 106173"/>
              <a:gd name="connsiteX2" fmla="*/ 323368 w 1382623"/>
              <a:gd name="connsiteY2" fmla="*/ 54870 h 106173"/>
              <a:gd name="connsiteX3" fmla="*/ 555740 w 1382623"/>
              <a:gd name="connsiteY3" fmla="*/ 72977 h 106173"/>
              <a:gd name="connsiteX4" fmla="*/ 860540 w 1382623"/>
              <a:gd name="connsiteY4" fmla="*/ 79013 h 106173"/>
              <a:gd name="connsiteX5" fmla="*/ 1144216 w 1382623"/>
              <a:gd name="connsiteY5" fmla="*/ 75995 h 106173"/>
              <a:gd name="connsiteX6" fmla="*/ 1382623 w 1382623"/>
              <a:gd name="connsiteY6" fmla="*/ 57888 h 106173"/>
              <a:gd name="connsiteX7" fmla="*/ 1376588 w 1382623"/>
              <a:gd name="connsiteY7" fmla="*/ 106173 h 106173"/>
              <a:gd name="connsiteX8" fmla="*/ 24604 w 1382623"/>
              <a:gd name="connsiteY8" fmla="*/ 91084 h 106173"/>
              <a:gd name="connsiteX0" fmla="*/ 9878 w 1367897"/>
              <a:gd name="connsiteY0" fmla="*/ 90534 h 105623"/>
              <a:gd name="connsiteX1" fmla="*/ 6860 w 1367897"/>
              <a:gd name="connsiteY1" fmla="*/ 0 h 105623"/>
              <a:gd name="connsiteX2" fmla="*/ 308642 w 1367897"/>
              <a:gd name="connsiteY2" fmla="*/ 54320 h 105623"/>
              <a:gd name="connsiteX3" fmla="*/ 541014 w 1367897"/>
              <a:gd name="connsiteY3" fmla="*/ 72427 h 105623"/>
              <a:gd name="connsiteX4" fmla="*/ 845814 w 1367897"/>
              <a:gd name="connsiteY4" fmla="*/ 78463 h 105623"/>
              <a:gd name="connsiteX5" fmla="*/ 1129490 w 1367897"/>
              <a:gd name="connsiteY5" fmla="*/ 75445 h 105623"/>
              <a:gd name="connsiteX6" fmla="*/ 1367897 w 1367897"/>
              <a:gd name="connsiteY6" fmla="*/ 57338 h 105623"/>
              <a:gd name="connsiteX7" fmla="*/ 1361862 w 1367897"/>
              <a:gd name="connsiteY7" fmla="*/ 105623 h 105623"/>
              <a:gd name="connsiteX8" fmla="*/ 9878 w 1367897"/>
              <a:gd name="connsiteY8" fmla="*/ 90534 h 105623"/>
              <a:gd name="connsiteX0" fmla="*/ 9878 w 1367897"/>
              <a:gd name="connsiteY0" fmla="*/ 90534 h 105623"/>
              <a:gd name="connsiteX1" fmla="*/ 6860 w 1367897"/>
              <a:gd name="connsiteY1" fmla="*/ 0 h 105623"/>
              <a:gd name="connsiteX2" fmla="*/ 308642 w 1367897"/>
              <a:gd name="connsiteY2" fmla="*/ 54320 h 105623"/>
              <a:gd name="connsiteX3" fmla="*/ 541014 w 1367897"/>
              <a:gd name="connsiteY3" fmla="*/ 72427 h 105623"/>
              <a:gd name="connsiteX4" fmla="*/ 845814 w 1367897"/>
              <a:gd name="connsiteY4" fmla="*/ 78463 h 105623"/>
              <a:gd name="connsiteX5" fmla="*/ 1129490 w 1367897"/>
              <a:gd name="connsiteY5" fmla="*/ 75445 h 105623"/>
              <a:gd name="connsiteX6" fmla="*/ 1367897 w 1367897"/>
              <a:gd name="connsiteY6" fmla="*/ 57338 h 105623"/>
              <a:gd name="connsiteX7" fmla="*/ 1361862 w 1367897"/>
              <a:gd name="connsiteY7" fmla="*/ 105623 h 105623"/>
              <a:gd name="connsiteX8" fmla="*/ 9878 w 1367897"/>
              <a:gd name="connsiteY8" fmla="*/ 90534 h 105623"/>
              <a:gd name="connsiteX0" fmla="*/ 24604 w 1382623"/>
              <a:gd name="connsiteY0" fmla="*/ 91713 h 106802"/>
              <a:gd name="connsiteX1" fmla="*/ 21586 w 1382623"/>
              <a:gd name="connsiteY1" fmla="*/ 1179 h 106802"/>
              <a:gd name="connsiteX2" fmla="*/ 323368 w 1382623"/>
              <a:gd name="connsiteY2" fmla="*/ 43428 h 106802"/>
              <a:gd name="connsiteX3" fmla="*/ 555740 w 1382623"/>
              <a:gd name="connsiteY3" fmla="*/ 73606 h 106802"/>
              <a:gd name="connsiteX4" fmla="*/ 860540 w 1382623"/>
              <a:gd name="connsiteY4" fmla="*/ 79642 h 106802"/>
              <a:gd name="connsiteX5" fmla="*/ 1144216 w 1382623"/>
              <a:gd name="connsiteY5" fmla="*/ 76624 h 106802"/>
              <a:gd name="connsiteX6" fmla="*/ 1382623 w 1382623"/>
              <a:gd name="connsiteY6" fmla="*/ 58517 h 106802"/>
              <a:gd name="connsiteX7" fmla="*/ 1376588 w 1382623"/>
              <a:gd name="connsiteY7" fmla="*/ 106802 h 106802"/>
              <a:gd name="connsiteX8" fmla="*/ 24604 w 1382623"/>
              <a:gd name="connsiteY8" fmla="*/ 91713 h 106802"/>
              <a:gd name="connsiteX0" fmla="*/ 24604 w 1382623"/>
              <a:gd name="connsiteY0" fmla="*/ 91713 h 106802"/>
              <a:gd name="connsiteX1" fmla="*/ 21586 w 1382623"/>
              <a:gd name="connsiteY1" fmla="*/ 1179 h 106802"/>
              <a:gd name="connsiteX2" fmla="*/ 323368 w 1382623"/>
              <a:gd name="connsiteY2" fmla="*/ 43428 h 106802"/>
              <a:gd name="connsiteX3" fmla="*/ 555740 w 1382623"/>
              <a:gd name="connsiteY3" fmla="*/ 61534 h 106802"/>
              <a:gd name="connsiteX4" fmla="*/ 860540 w 1382623"/>
              <a:gd name="connsiteY4" fmla="*/ 79642 h 106802"/>
              <a:gd name="connsiteX5" fmla="*/ 1144216 w 1382623"/>
              <a:gd name="connsiteY5" fmla="*/ 76624 h 106802"/>
              <a:gd name="connsiteX6" fmla="*/ 1382623 w 1382623"/>
              <a:gd name="connsiteY6" fmla="*/ 58517 h 106802"/>
              <a:gd name="connsiteX7" fmla="*/ 1376588 w 1382623"/>
              <a:gd name="connsiteY7" fmla="*/ 106802 h 106802"/>
              <a:gd name="connsiteX8" fmla="*/ 24604 w 1382623"/>
              <a:gd name="connsiteY8" fmla="*/ 91713 h 106802"/>
              <a:gd name="connsiteX0" fmla="*/ 24604 w 1382623"/>
              <a:gd name="connsiteY0" fmla="*/ 91713 h 106802"/>
              <a:gd name="connsiteX1" fmla="*/ 21586 w 1382623"/>
              <a:gd name="connsiteY1" fmla="*/ 1179 h 106802"/>
              <a:gd name="connsiteX2" fmla="*/ 323368 w 1382623"/>
              <a:gd name="connsiteY2" fmla="*/ 43428 h 106802"/>
              <a:gd name="connsiteX3" fmla="*/ 555740 w 1382623"/>
              <a:gd name="connsiteY3" fmla="*/ 61534 h 106802"/>
              <a:gd name="connsiteX4" fmla="*/ 860540 w 1382623"/>
              <a:gd name="connsiteY4" fmla="*/ 67571 h 106802"/>
              <a:gd name="connsiteX5" fmla="*/ 1144216 w 1382623"/>
              <a:gd name="connsiteY5" fmla="*/ 76624 h 106802"/>
              <a:gd name="connsiteX6" fmla="*/ 1382623 w 1382623"/>
              <a:gd name="connsiteY6" fmla="*/ 58517 h 106802"/>
              <a:gd name="connsiteX7" fmla="*/ 1376588 w 1382623"/>
              <a:gd name="connsiteY7" fmla="*/ 106802 h 106802"/>
              <a:gd name="connsiteX8" fmla="*/ 24604 w 1382623"/>
              <a:gd name="connsiteY8" fmla="*/ 91713 h 106802"/>
              <a:gd name="connsiteX0" fmla="*/ 24604 w 1382623"/>
              <a:gd name="connsiteY0" fmla="*/ 91713 h 106802"/>
              <a:gd name="connsiteX1" fmla="*/ 21586 w 1382623"/>
              <a:gd name="connsiteY1" fmla="*/ 1179 h 106802"/>
              <a:gd name="connsiteX2" fmla="*/ 323368 w 1382623"/>
              <a:gd name="connsiteY2" fmla="*/ 43428 h 106802"/>
              <a:gd name="connsiteX3" fmla="*/ 555740 w 1382623"/>
              <a:gd name="connsiteY3" fmla="*/ 61534 h 106802"/>
              <a:gd name="connsiteX4" fmla="*/ 860540 w 1382623"/>
              <a:gd name="connsiteY4" fmla="*/ 67571 h 106802"/>
              <a:gd name="connsiteX5" fmla="*/ 1144216 w 1382623"/>
              <a:gd name="connsiteY5" fmla="*/ 67570 h 106802"/>
              <a:gd name="connsiteX6" fmla="*/ 1382623 w 1382623"/>
              <a:gd name="connsiteY6" fmla="*/ 58517 h 106802"/>
              <a:gd name="connsiteX7" fmla="*/ 1376588 w 1382623"/>
              <a:gd name="connsiteY7" fmla="*/ 106802 h 106802"/>
              <a:gd name="connsiteX8" fmla="*/ 24604 w 1382623"/>
              <a:gd name="connsiteY8" fmla="*/ 91713 h 106802"/>
              <a:gd name="connsiteX0" fmla="*/ 24604 w 1382623"/>
              <a:gd name="connsiteY0" fmla="*/ 91713 h 115855"/>
              <a:gd name="connsiteX1" fmla="*/ 21586 w 1382623"/>
              <a:gd name="connsiteY1" fmla="*/ 1179 h 115855"/>
              <a:gd name="connsiteX2" fmla="*/ 323368 w 1382623"/>
              <a:gd name="connsiteY2" fmla="*/ 43428 h 115855"/>
              <a:gd name="connsiteX3" fmla="*/ 555740 w 1382623"/>
              <a:gd name="connsiteY3" fmla="*/ 61534 h 115855"/>
              <a:gd name="connsiteX4" fmla="*/ 860540 w 1382623"/>
              <a:gd name="connsiteY4" fmla="*/ 67571 h 115855"/>
              <a:gd name="connsiteX5" fmla="*/ 1144216 w 1382623"/>
              <a:gd name="connsiteY5" fmla="*/ 67570 h 115855"/>
              <a:gd name="connsiteX6" fmla="*/ 1382623 w 1382623"/>
              <a:gd name="connsiteY6" fmla="*/ 58517 h 115855"/>
              <a:gd name="connsiteX7" fmla="*/ 1376588 w 1382623"/>
              <a:gd name="connsiteY7" fmla="*/ 115855 h 115855"/>
              <a:gd name="connsiteX8" fmla="*/ 24604 w 1382623"/>
              <a:gd name="connsiteY8" fmla="*/ 91713 h 115855"/>
              <a:gd name="connsiteX0" fmla="*/ 4598 w 1362617"/>
              <a:gd name="connsiteY0" fmla="*/ 90546 h 114688"/>
              <a:gd name="connsiteX1" fmla="*/ 1580 w 1362617"/>
              <a:gd name="connsiteY1" fmla="*/ 12 h 114688"/>
              <a:gd name="connsiteX2" fmla="*/ 303362 w 1362617"/>
              <a:gd name="connsiteY2" fmla="*/ 42261 h 114688"/>
              <a:gd name="connsiteX3" fmla="*/ 535734 w 1362617"/>
              <a:gd name="connsiteY3" fmla="*/ 60367 h 114688"/>
              <a:gd name="connsiteX4" fmla="*/ 840534 w 1362617"/>
              <a:gd name="connsiteY4" fmla="*/ 66404 h 114688"/>
              <a:gd name="connsiteX5" fmla="*/ 1124210 w 1362617"/>
              <a:gd name="connsiteY5" fmla="*/ 66403 h 114688"/>
              <a:gd name="connsiteX6" fmla="*/ 1362617 w 1362617"/>
              <a:gd name="connsiteY6" fmla="*/ 57350 h 114688"/>
              <a:gd name="connsiteX7" fmla="*/ 1356582 w 1362617"/>
              <a:gd name="connsiteY7" fmla="*/ 114688 h 114688"/>
              <a:gd name="connsiteX8" fmla="*/ 4598 w 1362617"/>
              <a:gd name="connsiteY8" fmla="*/ 90546 h 114688"/>
              <a:gd name="connsiteX0" fmla="*/ 4598 w 1362617"/>
              <a:gd name="connsiteY0" fmla="*/ 90546 h 114688"/>
              <a:gd name="connsiteX1" fmla="*/ 1580 w 1362617"/>
              <a:gd name="connsiteY1" fmla="*/ 12 h 114688"/>
              <a:gd name="connsiteX2" fmla="*/ 303362 w 1362617"/>
              <a:gd name="connsiteY2" fmla="*/ 42261 h 114688"/>
              <a:gd name="connsiteX3" fmla="*/ 535734 w 1362617"/>
              <a:gd name="connsiteY3" fmla="*/ 60367 h 114688"/>
              <a:gd name="connsiteX4" fmla="*/ 840534 w 1362617"/>
              <a:gd name="connsiteY4" fmla="*/ 66404 h 114688"/>
              <a:gd name="connsiteX5" fmla="*/ 1124210 w 1362617"/>
              <a:gd name="connsiteY5" fmla="*/ 66403 h 114688"/>
              <a:gd name="connsiteX6" fmla="*/ 1362617 w 1362617"/>
              <a:gd name="connsiteY6" fmla="*/ 57350 h 114688"/>
              <a:gd name="connsiteX7" fmla="*/ 1356582 w 1362617"/>
              <a:gd name="connsiteY7" fmla="*/ 114688 h 114688"/>
              <a:gd name="connsiteX8" fmla="*/ 4598 w 1362617"/>
              <a:gd name="connsiteY8" fmla="*/ 90546 h 11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2617" h="114688">
                <a:moveTo>
                  <a:pt x="4598" y="90546"/>
                </a:moveTo>
                <a:cubicBezTo>
                  <a:pt x="3592" y="63386"/>
                  <a:pt x="-2946" y="-994"/>
                  <a:pt x="1580" y="12"/>
                </a:cubicBezTo>
                <a:cubicBezTo>
                  <a:pt x="50818" y="10956"/>
                  <a:pt x="202768" y="27172"/>
                  <a:pt x="303362" y="42261"/>
                </a:cubicBezTo>
                <a:lnTo>
                  <a:pt x="535734" y="60367"/>
                </a:lnTo>
                <a:cubicBezTo>
                  <a:pt x="637334" y="66403"/>
                  <a:pt x="742455" y="65398"/>
                  <a:pt x="840534" y="66404"/>
                </a:cubicBezTo>
                <a:cubicBezTo>
                  <a:pt x="938613" y="67410"/>
                  <a:pt x="1037196" y="67912"/>
                  <a:pt x="1124210" y="66403"/>
                </a:cubicBezTo>
                <a:cubicBezTo>
                  <a:pt x="1211224" y="64894"/>
                  <a:pt x="1343504" y="60368"/>
                  <a:pt x="1362617" y="57350"/>
                </a:cubicBezTo>
                <a:lnTo>
                  <a:pt x="1356582" y="114688"/>
                </a:lnTo>
                <a:lnTo>
                  <a:pt x="4598" y="9054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1524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Fabricate master cast</a:t>
            </a:r>
          </a:p>
        </p:txBody>
      </p:sp>
      <p:pic>
        <p:nvPicPr>
          <p:cNvPr id="40" name="Picture 21" descr="sts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-655638"/>
            <a:ext cx="1204912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4874" y="3299824"/>
            <a:ext cx="1715291" cy="38646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7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0170" y="3299824"/>
            <a:ext cx="1715291" cy="38646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42" name="그룹 17"/>
          <p:cNvGrpSpPr>
            <a:grpSpLocks/>
          </p:cNvGrpSpPr>
          <p:nvPr/>
        </p:nvGrpSpPr>
        <p:grpSpPr bwMode="auto">
          <a:xfrm>
            <a:off x="4243151" y="1734405"/>
            <a:ext cx="1368000" cy="2240662"/>
            <a:chOff x="4754286" y="1954751"/>
            <a:chExt cx="1120312" cy="1834192"/>
          </a:xfrm>
        </p:grpSpPr>
        <p:pic>
          <p:nvPicPr>
            <p:cNvPr id="43" name="Picture 18" descr="\\192.168.0.64\volume2_public\8.랜더링 자료\2_랜더링 작업 파일\4 제품 이미지\Superline product png image\STS09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5947" y="1954751"/>
              <a:ext cx="766529" cy="1834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7" descr="\\192.168.0.64\volume2_public\8.랜더링 자료\2_랜더링 작업 파일\4 제품 이미지\Superline product png image\STF55SL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286" y="2423798"/>
              <a:ext cx="1120312" cy="1364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8" name="Picture 17" descr="\\192.168.0.64\volume2_public\8.랜더링 자료\2_랜더링 작업 파일\4 제품 이미지\Superline product png image\STF55S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815" y="1722611"/>
            <a:ext cx="1368000" cy="16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87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55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22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4540" y="9157"/>
                  <a:pt x="4888" y="10123"/>
                  <a:pt x="6090" y="9278"/>
                </a:cubicBezTo>
                <a:cubicBezTo>
                  <a:pt x="7051" y="8554"/>
                  <a:pt x="7496" y="8288"/>
                  <a:pt x="8131" y="8476"/>
                </a:cubicBezTo>
                <a:cubicBezTo>
                  <a:pt x="8871" y="86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20" name="자유형 19"/>
          <p:cNvSpPr/>
          <p:nvPr/>
        </p:nvSpPr>
        <p:spPr>
          <a:xfrm>
            <a:off x="6707038" y="3883925"/>
            <a:ext cx="1362617" cy="114688"/>
          </a:xfrm>
          <a:custGeom>
            <a:avLst/>
            <a:gdLst>
              <a:gd name="connsiteX0" fmla="*/ 3018 w 1361037"/>
              <a:gd name="connsiteY0" fmla="*/ 66392 h 96570"/>
              <a:gd name="connsiteX1" fmla="*/ 0 w 1361037"/>
              <a:gd name="connsiteY1" fmla="*/ 0 h 96570"/>
              <a:gd name="connsiteX2" fmla="*/ 301782 w 1361037"/>
              <a:gd name="connsiteY2" fmla="*/ 45267 h 96570"/>
              <a:gd name="connsiteX3" fmla="*/ 534154 w 1361037"/>
              <a:gd name="connsiteY3" fmla="*/ 63374 h 96570"/>
              <a:gd name="connsiteX4" fmla="*/ 838954 w 1361037"/>
              <a:gd name="connsiteY4" fmla="*/ 69410 h 96570"/>
              <a:gd name="connsiteX5" fmla="*/ 1122630 w 1361037"/>
              <a:gd name="connsiteY5" fmla="*/ 66392 h 96570"/>
              <a:gd name="connsiteX6" fmla="*/ 1361037 w 1361037"/>
              <a:gd name="connsiteY6" fmla="*/ 48285 h 96570"/>
              <a:gd name="connsiteX7" fmla="*/ 1355002 w 1361037"/>
              <a:gd name="connsiteY7" fmla="*/ 96570 h 96570"/>
              <a:gd name="connsiteX8" fmla="*/ 3018 w 1361037"/>
              <a:gd name="connsiteY8" fmla="*/ 66392 h 96570"/>
              <a:gd name="connsiteX0" fmla="*/ 24604 w 1382623"/>
              <a:gd name="connsiteY0" fmla="*/ 82152 h 97241"/>
              <a:gd name="connsiteX1" fmla="*/ 21586 w 1382623"/>
              <a:gd name="connsiteY1" fmla="*/ 671 h 97241"/>
              <a:gd name="connsiteX2" fmla="*/ 323368 w 1382623"/>
              <a:gd name="connsiteY2" fmla="*/ 45938 h 97241"/>
              <a:gd name="connsiteX3" fmla="*/ 555740 w 1382623"/>
              <a:gd name="connsiteY3" fmla="*/ 64045 h 97241"/>
              <a:gd name="connsiteX4" fmla="*/ 860540 w 1382623"/>
              <a:gd name="connsiteY4" fmla="*/ 70081 h 97241"/>
              <a:gd name="connsiteX5" fmla="*/ 1144216 w 1382623"/>
              <a:gd name="connsiteY5" fmla="*/ 67063 h 97241"/>
              <a:gd name="connsiteX6" fmla="*/ 1382623 w 1382623"/>
              <a:gd name="connsiteY6" fmla="*/ 48956 h 97241"/>
              <a:gd name="connsiteX7" fmla="*/ 1376588 w 1382623"/>
              <a:gd name="connsiteY7" fmla="*/ 97241 h 97241"/>
              <a:gd name="connsiteX8" fmla="*/ 24604 w 1382623"/>
              <a:gd name="connsiteY8" fmla="*/ 82152 h 97241"/>
              <a:gd name="connsiteX0" fmla="*/ 24604 w 1382623"/>
              <a:gd name="connsiteY0" fmla="*/ 91084 h 106173"/>
              <a:gd name="connsiteX1" fmla="*/ 21586 w 1382623"/>
              <a:gd name="connsiteY1" fmla="*/ 550 h 106173"/>
              <a:gd name="connsiteX2" fmla="*/ 323368 w 1382623"/>
              <a:gd name="connsiteY2" fmla="*/ 54870 h 106173"/>
              <a:gd name="connsiteX3" fmla="*/ 555740 w 1382623"/>
              <a:gd name="connsiteY3" fmla="*/ 72977 h 106173"/>
              <a:gd name="connsiteX4" fmla="*/ 860540 w 1382623"/>
              <a:gd name="connsiteY4" fmla="*/ 79013 h 106173"/>
              <a:gd name="connsiteX5" fmla="*/ 1144216 w 1382623"/>
              <a:gd name="connsiteY5" fmla="*/ 75995 h 106173"/>
              <a:gd name="connsiteX6" fmla="*/ 1382623 w 1382623"/>
              <a:gd name="connsiteY6" fmla="*/ 57888 h 106173"/>
              <a:gd name="connsiteX7" fmla="*/ 1376588 w 1382623"/>
              <a:gd name="connsiteY7" fmla="*/ 106173 h 106173"/>
              <a:gd name="connsiteX8" fmla="*/ 24604 w 1382623"/>
              <a:gd name="connsiteY8" fmla="*/ 91084 h 106173"/>
              <a:gd name="connsiteX0" fmla="*/ 9878 w 1367897"/>
              <a:gd name="connsiteY0" fmla="*/ 90534 h 105623"/>
              <a:gd name="connsiteX1" fmla="*/ 6860 w 1367897"/>
              <a:gd name="connsiteY1" fmla="*/ 0 h 105623"/>
              <a:gd name="connsiteX2" fmla="*/ 308642 w 1367897"/>
              <a:gd name="connsiteY2" fmla="*/ 54320 h 105623"/>
              <a:gd name="connsiteX3" fmla="*/ 541014 w 1367897"/>
              <a:gd name="connsiteY3" fmla="*/ 72427 h 105623"/>
              <a:gd name="connsiteX4" fmla="*/ 845814 w 1367897"/>
              <a:gd name="connsiteY4" fmla="*/ 78463 h 105623"/>
              <a:gd name="connsiteX5" fmla="*/ 1129490 w 1367897"/>
              <a:gd name="connsiteY5" fmla="*/ 75445 h 105623"/>
              <a:gd name="connsiteX6" fmla="*/ 1367897 w 1367897"/>
              <a:gd name="connsiteY6" fmla="*/ 57338 h 105623"/>
              <a:gd name="connsiteX7" fmla="*/ 1361862 w 1367897"/>
              <a:gd name="connsiteY7" fmla="*/ 105623 h 105623"/>
              <a:gd name="connsiteX8" fmla="*/ 9878 w 1367897"/>
              <a:gd name="connsiteY8" fmla="*/ 90534 h 105623"/>
              <a:gd name="connsiteX0" fmla="*/ 9878 w 1367897"/>
              <a:gd name="connsiteY0" fmla="*/ 90534 h 105623"/>
              <a:gd name="connsiteX1" fmla="*/ 6860 w 1367897"/>
              <a:gd name="connsiteY1" fmla="*/ 0 h 105623"/>
              <a:gd name="connsiteX2" fmla="*/ 308642 w 1367897"/>
              <a:gd name="connsiteY2" fmla="*/ 54320 h 105623"/>
              <a:gd name="connsiteX3" fmla="*/ 541014 w 1367897"/>
              <a:gd name="connsiteY3" fmla="*/ 72427 h 105623"/>
              <a:gd name="connsiteX4" fmla="*/ 845814 w 1367897"/>
              <a:gd name="connsiteY4" fmla="*/ 78463 h 105623"/>
              <a:gd name="connsiteX5" fmla="*/ 1129490 w 1367897"/>
              <a:gd name="connsiteY5" fmla="*/ 75445 h 105623"/>
              <a:gd name="connsiteX6" fmla="*/ 1367897 w 1367897"/>
              <a:gd name="connsiteY6" fmla="*/ 57338 h 105623"/>
              <a:gd name="connsiteX7" fmla="*/ 1361862 w 1367897"/>
              <a:gd name="connsiteY7" fmla="*/ 105623 h 105623"/>
              <a:gd name="connsiteX8" fmla="*/ 9878 w 1367897"/>
              <a:gd name="connsiteY8" fmla="*/ 90534 h 105623"/>
              <a:gd name="connsiteX0" fmla="*/ 24604 w 1382623"/>
              <a:gd name="connsiteY0" fmla="*/ 91713 h 106802"/>
              <a:gd name="connsiteX1" fmla="*/ 21586 w 1382623"/>
              <a:gd name="connsiteY1" fmla="*/ 1179 h 106802"/>
              <a:gd name="connsiteX2" fmla="*/ 323368 w 1382623"/>
              <a:gd name="connsiteY2" fmla="*/ 43428 h 106802"/>
              <a:gd name="connsiteX3" fmla="*/ 555740 w 1382623"/>
              <a:gd name="connsiteY3" fmla="*/ 73606 h 106802"/>
              <a:gd name="connsiteX4" fmla="*/ 860540 w 1382623"/>
              <a:gd name="connsiteY4" fmla="*/ 79642 h 106802"/>
              <a:gd name="connsiteX5" fmla="*/ 1144216 w 1382623"/>
              <a:gd name="connsiteY5" fmla="*/ 76624 h 106802"/>
              <a:gd name="connsiteX6" fmla="*/ 1382623 w 1382623"/>
              <a:gd name="connsiteY6" fmla="*/ 58517 h 106802"/>
              <a:gd name="connsiteX7" fmla="*/ 1376588 w 1382623"/>
              <a:gd name="connsiteY7" fmla="*/ 106802 h 106802"/>
              <a:gd name="connsiteX8" fmla="*/ 24604 w 1382623"/>
              <a:gd name="connsiteY8" fmla="*/ 91713 h 106802"/>
              <a:gd name="connsiteX0" fmla="*/ 24604 w 1382623"/>
              <a:gd name="connsiteY0" fmla="*/ 91713 h 106802"/>
              <a:gd name="connsiteX1" fmla="*/ 21586 w 1382623"/>
              <a:gd name="connsiteY1" fmla="*/ 1179 h 106802"/>
              <a:gd name="connsiteX2" fmla="*/ 323368 w 1382623"/>
              <a:gd name="connsiteY2" fmla="*/ 43428 h 106802"/>
              <a:gd name="connsiteX3" fmla="*/ 555740 w 1382623"/>
              <a:gd name="connsiteY3" fmla="*/ 61534 h 106802"/>
              <a:gd name="connsiteX4" fmla="*/ 860540 w 1382623"/>
              <a:gd name="connsiteY4" fmla="*/ 79642 h 106802"/>
              <a:gd name="connsiteX5" fmla="*/ 1144216 w 1382623"/>
              <a:gd name="connsiteY5" fmla="*/ 76624 h 106802"/>
              <a:gd name="connsiteX6" fmla="*/ 1382623 w 1382623"/>
              <a:gd name="connsiteY6" fmla="*/ 58517 h 106802"/>
              <a:gd name="connsiteX7" fmla="*/ 1376588 w 1382623"/>
              <a:gd name="connsiteY7" fmla="*/ 106802 h 106802"/>
              <a:gd name="connsiteX8" fmla="*/ 24604 w 1382623"/>
              <a:gd name="connsiteY8" fmla="*/ 91713 h 106802"/>
              <a:gd name="connsiteX0" fmla="*/ 24604 w 1382623"/>
              <a:gd name="connsiteY0" fmla="*/ 91713 h 106802"/>
              <a:gd name="connsiteX1" fmla="*/ 21586 w 1382623"/>
              <a:gd name="connsiteY1" fmla="*/ 1179 h 106802"/>
              <a:gd name="connsiteX2" fmla="*/ 323368 w 1382623"/>
              <a:gd name="connsiteY2" fmla="*/ 43428 h 106802"/>
              <a:gd name="connsiteX3" fmla="*/ 555740 w 1382623"/>
              <a:gd name="connsiteY3" fmla="*/ 61534 h 106802"/>
              <a:gd name="connsiteX4" fmla="*/ 860540 w 1382623"/>
              <a:gd name="connsiteY4" fmla="*/ 67571 h 106802"/>
              <a:gd name="connsiteX5" fmla="*/ 1144216 w 1382623"/>
              <a:gd name="connsiteY5" fmla="*/ 76624 h 106802"/>
              <a:gd name="connsiteX6" fmla="*/ 1382623 w 1382623"/>
              <a:gd name="connsiteY6" fmla="*/ 58517 h 106802"/>
              <a:gd name="connsiteX7" fmla="*/ 1376588 w 1382623"/>
              <a:gd name="connsiteY7" fmla="*/ 106802 h 106802"/>
              <a:gd name="connsiteX8" fmla="*/ 24604 w 1382623"/>
              <a:gd name="connsiteY8" fmla="*/ 91713 h 106802"/>
              <a:gd name="connsiteX0" fmla="*/ 24604 w 1382623"/>
              <a:gd name="connsiteY0" fmla="*/ 91713 h 106802"/>
              <a:gd name="connsiteX1" fmla="*/ 21586 w 1382623"/>
              <a:gd name="connsiteY1" fmla="*/ 1179 h 106802"/>
              <a:gd name="connsiteX2" fmla="*/ 323368 w 1382623"/>
              <a:gd name="connsiteY2" fmla="*/ 43428 h 106802"/>
              <a:gd name="connsiteX3" fmla="*/ 555740 w 1382623"/>
              <a:gd name="connsiteY3" fmla="*/ 61534 h 106802"/>
              <a:gd name="connsiteX4" fmla="*/ 860540 w 1382623"/>
              <a:gd name="connsiteY4" fmla="*/ 67571 h 106802"/>
              <a:gd name="connsiteX5" fmla="*/ 1144216 w 1382623"/>
              <a:gd name="connsiteY5" fmla="*/ 67570 h 106802"/>
              <a:gd name="connsiteX6" fmla="*/ 1382623 w 1382623"/>
              <a:gd name="connsiteY6" fmla="*/ 58517 h 106802"/>
              <a:gd name="connsiteX7" fmla="*/ 1376588 w 1382623"/>
              <a:gd name="connsiteY7" fmla="*/ 106802 h 106802"/>
              <a:gd name="connsiteX8" fmla="*/ 24604 w 1382623"/>
              <a:gd name="connsiteY8" fmla="*/ 91713 h 106802"/>
              <a:gd name="connsiteX0" fmla="*/ 24604 w 1382623"/>
              <a:gd name="connsiteY0" fmla="*/ 91713 h 115855"/>
              <a:gd name="connsiteX1" fmla="*/ 21586 w 1382623"/>
              <a:gd name="connsiteY1" fmla="*/ 1179 h 115855"/>
              <a:gd name="connsiteX2" fmla="*/ 323368 w 1382623"/>
              <a:gd name="connsiteY2" fmla="*/ 43428 h 115855"/>
              <a:gd name="connsiteX3" fmla="*/ 555740 w 1382623"/>
              <a:gd name="connsiteY3" fmla="*/ 61534 h 115855"/>
              <a:gd name="connsiteX4" fmla="*/ 860540 w 1382623"/>
              <a:gd name="connsiteY4" fmla="*/ 67571 h 115855"/>
              <a:gd name="connsiteX5" fmla="*/ 1144216 w 1382623"/>
              <a:gd name="connsiteY5" fmla="*/ 67570 h 115855"/>
              <a:gd name="connsiteX6" fmla="*/ 1382623 w 1382623"/>
              <a:gd name="connsiteY6" fmla="*/ 58517 h 115855"/>
              <a:gd name="connsiteX7" fmla="*/ 1376588 w 1382623"/>
              <a:gd name="connsiteY7" fmla="*/ 115855 h 115855"/>
              <a:gd name="connsiteX8" fmla="*/ 24604 w 1382623"/>
              <a:gd name="connsiteY8" fmla="*/ 91713 h 115855"/>
              <a:gd name="connsiteX0" fmla="*/ 4598 w 1362617"/>
              <a:gd name="connsiteY0" fmla="*/ 90546 h 114688"/>
              <a:gd name="connsiteX1" fmla="*/ 1580 w 1362617"/>
              <a:gd name="connsiteY1" fmla="*/ 12 h 114688"/>
              <a:gd name="connsiteX2" fmla="*/ 303362 w 1362617"/>
              <a:gd name="connsiteY2" fmla="*/ 42261 h 114688"/>
              <a:gd name="connsiteX3" fmla="*/ 535734 w 1362617"/>
              <a:gd name="connsiteY3" fmla="*/ 60367 h 114688"/>
              <a:gd name="connsiteX4" fmla="*/ 840534 w 1362617"/>
              <a:gd name="connsiteY4" fmla="*/ 66404 h 114688"/>
              <a:gd name="connsiteX5" fmla="*/ 1124210 w 1362617"/>
              <a:gd name="connsiteY5" fmla="*/ 66403 h 114688"/>
              <a:gd name="connsiteX6" fmla="*/ 1362617 w 1362617"/>
              <a:gd name="connsiteY6" fmla="*/ 57350 h 114688"/>
              <a:gd name="connsiteX7" fmla="*/ 1356582 w 1362617"/>
              <a:gd name="connsiteY7" fmla="*/ 114688 h 114688"/>
              <a:gd name="connsiteX8" fmla="*/ 4598 w 1362617"/>
              <a:gd name="connsiteY8" fmla="*/ 90546 h 114688"/>
              <a:gd name="connsiteX0" fmla="*/ 4598 w 1362617"/>
              <a:gd name="connsiteY0" fmla="*/ 90546 h 114688"/>
              <a:gd name="connsiteX1" fmla="*/ 1580 w 1362617"/>
              <a:gd name="connsiteY1" fmla="*/ 12 h 114688"/>
              <a:gd name="connsiteX2" fmla="*/ 303362 w 1362617"/>
              <a:gd name="connsiteY2" fmla="*/ 42261 h 114688"/>
              <a:gd name="connsiteX3" fmla="*/ 535734 w 1362617"/>
              <a:gd name="connsiteY3" fmla="*/ 60367 h 114688"/>
              <a:gd name="connsiteX4" fmla="*/ 840534 w 1362617"/>
              <a:gd name="connsiteY4" fmla="*/ 66404 h 114688"/>
              <a:gd name="connsiteX5" fmla="*/ 1124210 w 1362617"/>
              <a:gd name="connsiteY5" fmla="*/ 66403 h 114688"/>
              <a:gd name="connsiteX6" fmla="*/ 1362617 w 1362617"/>
              <a:gd name="connsiteY6" fmla="*/ 57350 h 114688"/>
              <a:gd name="connsiteX7" fmla="*/ 1356582 w 1362617"/>
              <a:gd name="connsiteY7" fmla="*/ 114688 h 114688"/>
              <a:gd name="connsiteX8" fmla="*/ 4598 w 1362617"/>
              <a:gd name="connsiteY8" fmla="*/ 90546 h 11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2617" h="114688">
                <a:moveTo>
                  <a:pt x="4598" y="90546"/>
                </a:moveTo>
                <a:cubicBezTo>
                  <a:pt x="3592" y="63386"/>
                  <a:pt x="-2946" y="-994"/>
                  <a:pt x="1580" y="12"/>
                </a:cubicBezTo>
                <a:cubicBezTo>
                  <a:pt x="50818" y="10956"/>
                  <a:pt x="202768" y="27172"/>
                  <a:pt x="303362" y="42261"/>
                </a:cubicBezTo>
                <a:lnTo>
                  <a:pt x="535734" y="60367"/>
                </a:lnTo>
                <a:cubicBezTo>
                  <a:pt x="637334" y="66403"/>
                  <a:pt x="742455" y="65398"/>
                  <a:pt x="840534" y="66404"/>
                </a:cubicBezTo>
                <a:cubicBezTo>
                  <a:pt x="938613" y="67410"/>
                  <a:pt x="1037196" y="67912"/>
                  <a:pt x="1124210" y="66403"/>
                </a:cubicBezTo>
                <a:cubicBezTo>
                  <a:pt x="1211224" y="64894"/>
                  <a:pt x="1343504" y="60368"/>
                  <a:pt x="1362617" y="57350"/>
                </a:cubicBezTo>
                <a:lnTo>
                  <a:pt x="1356582" y="114688"/>
                </a:lnTo>
                <a:lnTo>
                  <a:pt x="4598" y="9054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1524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284662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Seat the Gold-cylinder on the </a:t>
            </a: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Screw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abutment Analog 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[</a:t>
            </a: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Tighten it to 10N.cm with </a:t>
            </a:r>
            <a:endParaRPr lang="en-US" altLang="ko-KR" dirty="0" smtClean="0">
              <a:solidFill>
                <a:prstClr val="black"/>
              </a:solidFill>
              <a:latin typeface="+mn-ea"/>
              <a:sym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ko-KR" dirty="0" err="1" smtClean="0">
                <a:solidFill>
                  <a:prstClr val="black"/>
                </a:solidFill>
                <a:latin typeface="+mn-ea"/>
                <a:sym typeface="Arial" charset="0"/>
              </a:rPr>
              <a:t>Ti</a:t>
            </a: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-Retaining screw</a:t>
            </a: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]</a:t>
            </a:r>
          </a:p>
        </p:txBody>
      </p:sp>
      <p:pic>
        <p:nvPicPr>
          <p:cNvPr id="14" name="Picture 2" descr="64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78000"/>
            <a:ext cx="2798621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4874" y="3299824"/>
            <a:ext cx="1715291" cy="38646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0170" y="3299824"/>
            <a:ext cx="1715291" cy="38646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1" name="Picture 19" descr="SGC55S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"/>
          <a:stretch>
            <a:fillRect/>
          </a:stretch>
        </p:blipFill>
        <p:spPr bwMode="auto">
          <a:xfrm>
            <a:off x="4149950" y="950913"/>
            <a:ext cx="1531938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094" y="-1249363"/>
            <a:ext cx="869950" cy="170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9" descr="SGC55S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"/>
          <a:stretch>
            <a:fillRect/>
          </a:stretch>
        </p:blipFill>
        <p:spPr bwMode="auto">
          <a:xfrm>
            <a:off x="6631781" y="314325"/>
            <a:ext cx="1531937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7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023"/>
            <a:ext cx="9144000" cy="5740399"/>
          </a:xfrm>
          <a:prstGeom prst="rect">
            <a:avLst/>
          </a:prstGeom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+mn-ea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Remove Healing abutment</a:t>
            </a:r>
            <a:endParaRPr kumimoji="0" lang="en-US" altLang="ko-KR" dirty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15" name="Picture 19" descr="HAB55203"/>
          <p:cNvPicPr>
            <a:picLocks noChangeAspect="1" noChangeArrowheads="1"/>
          </p:cNvPicPr>
          <p:nvPr/>
        </p:nvPicPr>
        <p:blipFill>
          <a:blip r:embed="rId3" cstate="print">
            <a:lum bright="-100000"/>
          </a:blip>
          <a:srcRect/>
          <a:stretch>
            <a:fillRect/>
          </a:stretch>
        </p:blipFill>
        <p:spPr bwMode="auto">
          <a:xfrm>
            <a:off x="4126311" y="3394626"/>
            <a:ext cx="1597368" cy="29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HAB552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6311" y="3394626"/>
            <a:ext cx="1597368" cy="29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9" descr="HAB55203"/>
          <p:cNvPicPr>
            <a:picLocks noChangeAspect="1" noChangeArrowheads="1"/>
          </p:cNvPicPr>
          <p:nvPr/>
        </p:nvPicPr>
        <p:blipFill>
          <a:blip r:embed="rId3" cstate="print">
            <a:lum bright="-100000"/>
          </a:blip>
          <a:srcRect/>
          <a:stretch>
            <a:fillRect/>
          </a:stretch>
        </p:blipFill>
        <p:spPr bwMode="auto">
          <a:xfrm>
            <a:off x="6603620" y="3420566"/>
            <a:ext cx="1597368" cy="29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9" descr="HAB552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3620" y="3420566"/>
            <a:ext cx="1597368" cy="29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46687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55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22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4540" y="9157"/>
                  <a:pt x="4888" y="10123"/>
                  <a:pt x="6090" y="9278"/>
                </a:cubicBezTo>
                <a:cubicBezTo>
                  <a:pt x="7051" y="8554"/>
                  <a:pt x="7496" y="8288"/>
                  <a:pt x="8131" y="8476"/>
                </a:cubicBezTo>
                <a:cubicBezTo>
                  <a:pt x="8871" y="86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5059362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Consider the distance of opposing teeth, 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modify cylinder to its proper height if needed</a:t>
            </a:r>
          </a:p>
        </p:txBody>
      </p:sp>
      <p:pic>
        <p:nvPicPr>
          <p:cNvPr id="14" name="Picture 2" descr="64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78000"/>
            <a:ext cx="2798621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4874" y="3299824"/>
            <a:ext cx="1715291" cy="38646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0170" y="3299824"/>
            <a:ext cx="1715291" cy="38646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" name="Picture 19" descr="SGC55S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21"/>
          <a:stretch/>
        </p:blipFill>
        <p:spPr bwMode="auto">
          <a:xfrm>
            <a:off x="4149950" y="2348879"/>
            <a:ext cx="1531938" cy="176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SGC55S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21"/>
          <a:stretch/>
        </p:blipFill>
        <p:spPr bwMode="auto">
          <a:xfrm>
            <a:off x="6608924" y="2348878"/>
            <a:ext cx="1531938" cy="176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64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55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22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4540" y="9157"/>
                  <a:pt x="4888" y="10123"/>
                  <a:pt x="6090" y="9278"/>
                </a:cubicBezTo>
                <a:cubicBezTo>
                  <a:pt x="7051" y="8554"/>
                  <a:pt x="7496" y="8288"/>
                  <a:pt x="8131" y="8476"/>
                </a:cubicBezTo>
                <a:cubicBezTo>
                  <a:pt x="8871" y="86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159156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Wax-up</a:t>
            </a:r>
          </a:p>
        </p:txBody>
      </p:sp>
      <p:sp>
        <p:nvSpPr>
          <p:cNvPr id="19" name="Freeform 37"/>
          <p:cNvSpPr>
            <a:spLocks/>
          </p:cNvSpPr>
          <p:nvPr/>
        </p:nvSpPr>
        <p:spPr bwMode="auto">
          <a:xfrm>
            <a:off x="3708400" y="2287588"/>
            <a:ext cx="4951413" cy="1776412"/>
          </a:xfrm>
          <a:custGeom>
            <a:avLst/>
            <a:gdLst>
              <a:gd name="T0" fmla="*/ 858 w 3738"/>
              <a:gd name="T1" fmla="*/ 1418 h 1437"/>
              <a:gd name="T2" fmla="*/ 463 w 3738"/>
              <a:gd name="T3" fmla="*/ 1384 h 1437"/>
              <a:gd name="T4" fmla="*/ 215 w 3738"/>
              <a:gd name="T5" fmla="*/ 1170 h 1437"/>
              <a:gd name="T6" fmla="*/ 54 w 3738"/>
              <a:gd name="T7" fmla="*/ 835 h 1437"/>
              <a:gd name="T8" fmla="*/ 7 w 3738"/>
              <a:gd name="T9" fmla="*/ 427 h 1437"/>
              <a:gd name="T10" fmla="*/ 94 w 3738"/>
              <a:gd name="T11" fmla="*/ 159 h 1437"/>
              <a:gd name="T12" fmla="*/ 262 w 3738"/>
              <a:gd name="T13" fmla="*/ 25 h 1437"/>
              <a:gd name="T14" fmla="*/ 499 w 3738"/>
              <a:gd name="T15" fmla="*/ 10 h 1437"/>
              <a:gd name="T16" fmla="*/ 931 w 3738"/>
              <a:gd name="T17" fmla="*/ 70 h 1437"/>
              <a:gd name="T18" fmla="*/ 1405 w 3738"/>
              <a:gd name="T19" fmla="*/ 10 h 1437"/>
              <a:gd name="T20" fmla="*/ 1682 w 3738"/>
              <a:gd name="T21" fmla="*/ 51 h 1437"/>
              <a:gd name="T22" fmla="*/ 1869 w 3738"/>
              <a:gd name="T23" fmla="*/ 192 h 1437"/>
              <a:gd name="T24" fmla="*/ 2070 w 3738"/>
              <a:gd name="T25" fmla="*/ 45 h 1437"/>
              <a:gd name="T26" fmla="*/ 2291 w 3738"/>
              <a:gd name="T27" fmla="*/ 11 h 1437"/>
              <a:gd name="T28" fmla="*/ 2804 w 3738"/>
              <a:gd name="T29" fmla="*/ 93 h 1437"/>
              <a:gd name="T30" fmla="*/ 3296 w 3738"/>
              <a:gd name="T31" fmla="*/ 31 h 1437"/>
              <a:gd name="T32" fmla="*/ 3523 w 3738"/>
              <a:gd name="T33" fmla="*/ 65 h 1437"/>
              <a:gd name="T34" fmla="*/ 3651 w 3738"/>
              <a:gd name="T35" fmla="*/ 179 h 1437"/>
              <a:gd name="T36" fmla="*/ 3731 w 3738"/>
              <a:gd name="T37" fmla="*/ 433 h 1437"/>
              <a:gd name="T38" fmla="*/ 3691 w 3738"/>
              <a:gd name="T39" fmla="*/ 802 h 1437"/>
              <a:gd name="T40" fmla="*/ 3523 w 3738"/>
              <a:gd name="T41" fmla="*/ 1137 h 1437"/>
              <a:gd name="T42" fmla="*/ 3162 w 3738"/>
              <a:gd name="T43" fmla="*/ 1391 h 1437"/>
              <a:gd name="T44" fmla="*/ 2432 w 3738"/>
              <a:gd name="T45" fmla="*/ 1411 h 1437"/>
              <a:gd name="T46" fmla="*/ 2144 w 3738"/>
              <a:gd name="T47" fmla="*/ 1297 h 1437"/>
              <a:gd name="T48" fmla="*/ 1970 w 3738"/>
              <a:gd name="T49" fmla="*/ 1110 h 1437"/>
              <a:gd name="T50" fmla="*/ 1869 w 3738"/>
              <a:gd name="T51" fmla="*/ 982 h 1437"/>
              <a:gd name="T52" fmla="*/ 1755 w 3738"/>
              <a:gd name="T53" fmla="*/ 1090 h 1437"/>
              <a:gd name="T54" fmla="*/ 1568 w 3738"/>
              <a:gd name="T55" fmla="*/ 1277 h 1437"/>
              <a:gd name="T56" fmla="*/ 1347 w 3738"/>
              <a:gd name="T57" fmla="*/ 1398 h 1437"/>
              <a:gd name="T58" fmla="*/ 858 w 3738"/>
              <a:gd name="T59" fmla="*/ 1418 h 14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738"/>
              <a:gd name="T91" fmla="*/ 0 h 1437"/>
              <a:gd name="T92" fmla="*/ 3738 w 3738"/>
              <a:gd name="T93" fmla="*/ 1437 h 1437"/>
              <a:gd name="connsiteX0" fmla="*/ 2295 w 10000"/>
              <a:gd name="connsiteY0" fmla="*/ 9868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28" fmla="*/ 2295 w 10000"/>
              <a:gd name="connsiteY28" fmla="*/ 9868 h 10000"/>
              <a:gd name="connsiteX0" fmla="*/ 4195 w 10000"/>
              <a:gd name="connsiteY0" fmla="*/ 8887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4195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57 w 10000"/>
              <a:gd name="connsiteY25" fmla="*/ 645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9866"/>
              <a:gd name="connsiteX1" fmla="*/ 1055 w 10000"/>
              <a:gd name="connsiteY1" fmla="*/ 8872 h 9866"/>
              <a:gd name="connsiteX2" fmla="*/ 144 w 10000"/>
              <a:gd name="connsiteY2" fmla="*/ 5811 h 9866"/>
              <a:gd name="connsiteX3" fmla="*/ 19 w 10000"/>
              <a:gd name="connsiteY3" fmla="*/ 2971 h 9866"/>
              <a:gd name="connsiteX4" fmla="*/ 251 w 10000"/>
              <a:gd name="connsiteY4" fmla="*/ 1106 h 9866"/>
              <a:gd name="connsiteX5" fmla="*/ 701 w 10000"/>
              <a:gd name="connsiteY5" fmla="*/ 174 h 9866"/>
              <a:gd name="connsiteX6" fmla="*/ 1335 w 10000"/>
              <a:gd name="connsiteY6" fmla="*/ 70 h 9866"/>
              <a:gd name="connsiteX7" fmla="*/ 2491 w 10000"/>
              <a:gd name="connsiteY7" fmla="*/ 487 h 9866"/>
              <a:gd name="connsiteX8" fmla="*/ 3759 w 10000"/>
              <a:gd name="connsiteY8" fmla="*/ 70 h 9866"/>
              <a:gd name="connsiteX9" fmla="*/ 4500 w 10000"/>
              <a:gd name="connsiteY9" fmla="*/ 355 h 9866"/>
              <a:gd name="connsiteX10" fmla="*/ 5000 w 10000"/>
              <a:gd name="connsiteY10" fmla="*/ 1336 h 9866"/>
              <a:gd name="connsiteX11" fmla="*/ 5538 w 10000"/>
              <a:gd name="connsiteY11" fmla="*/ 313 h 9866"/>
              <a:gd name="connsiteX12" fmla="*/ 6129 w 10000"/>
              <a:gd name="connsiteY12" fmla="*/ 77 h 9866"/>
              <a:gd name="connsiteX13" fmla="*/ 7501 w 10000"/>
              <a:gd name="connsiteY13" fmla="*/ 647 h 9866"/>
              <a:gd name="connsiteX14" fmla="*/ 8818 w 10000"/>
              <a:gd name="connsiteY14" fmla="*/ 216 h 9866"/>
              <a:gd name="connsiteX15" fmla="*/ 9425 w 10000"/>
              <a:gd name="connsiteY15" fmla="*/ 452 h 9866"/>
              <a:gd name="connsiteX16" fmla="*/ 9767 w 10000"/>
              <a:gd name="connsiteY16" fmla="*/ 1246 h 9866"/>
              <a:gd name="connsiteX17" fmla="*/ 9981 w 10000"/>
              <a:gd name="connsiteY17" fmla="*/ 3013 h 9866"/>
              <a:gd name="connsiteX18" fmla="*/ 9874 w 10000"/>
              <a:gd name="connsiteY18" fmla="*/ 5581 h 9866"/>
              <a:gd name="connsiteX19" fmla="*/ 9425 w 10000"/>
              <a:gd name="connsiteY19" fmla="*/ 7912 h 9866"/>
              <a:gd name="connsiteX20" fmla="*/ 8459 w 10000"/>
              <a:gd name="connsiteY20" fmla="*/ 9680 h 9866"/>
              <a:gd name="connsiteX21" fmla="*/ 5736 w 10000"/>
              <a:gd name="connsiteY21" fmla="*/ 9026 h 9866"/>
              <a:gd name="connsiteX22" fmla="*/ 5270 w 10000"/>
              <a:gd name="connsiteY22" fmla="*/ 7724 h 9866"/>
              <a:gd name="connsiteX23" fmla="*/ 4935 w 10000"/>
              <a:gd name="connsiteY23" fmla="*/ 6129 h 9866"/>
              <a:gd name="connsiteX24" fmla="*/ 4576 w 10000"/>
              <a:gd name="connsiteY24" fmla="*/ 7287 h 9866"/>
              <a:gd name="connsiteX25" fmla="*/ 3850 w 10000"/>
              <a:gd name="connsiteY25" fmla="*/ 8887 h 9866"/>
              <a:gd name="connsiteX0" fmla="*/ 3850 w 10000"/>
              <a:gd name="connsiteY0" fmla="*/ 9008 h 9479"/>
              <a:gd name="connsiteX1" fmla="*/ 1055 w 10000"/>
              <a:gd name="connsiteY1" fmla="*/ 8992 h 9479"/>
              <a:gd name="connsiteX2" fmla="*/ 144 w 10000"/>
              <a:gd name="connsiteY2" fmla="*/ 5890 h 9479"/>
              <a:gd name="connsiteX3" fmla="*/ 19 w 10000"/>
              <a:gd name="connsiteY3" fmla="*/ 3011 h 9479"/>
              <a:gd name="connsiteX4" fmla="*/ 251 w 10000"/>
              <a:gd name="connsiteY4" fmla="*/ 1121 h 9479"/>
              <a:gd name="connsiteX5" fmla="*/ 701 w 10000"/>
              <a:gd name="connsiteY5" fmla="*/ 176 h 9479"/>
              <a:gd name="connsiteX6" fmla="*/ 1335 w 10000"/>
              <a:gd name="connsiteY6" fmla="*/ 71 h 9479"/>
              <a:gd name="connsiteX7" fmla="*/ 2491 w 10000"/>
              <a:gd name="connsiteY7" fmla="*/ 494 h 9479"/>
              <a:gd name="connsiteX8" fmla="*/ 3759 w 10000"/>
              <a:gd name="connsiteY8" fmla="*/ 71 h 9479"/>
              <a:gd name="connsiteX9" fmla="*/ 4500 w 10000"/>
              <a:gd name="connsiteY9" fmla="*/ 360 h 9479"/>
              <a:gd name="connsiteX10" fmla="*/ 5000 w 10000"/>
              <a:gd name="connsiteY10" fmla="*/ 1354 h 9479"/>
              <a:gd name="connsiteX11" fmla="*/ 5538 w 10000"/>
              <a:gd name="connsiteY11" fmla="*/ 317 h 9479"/>
              <a:gd name="connsiteX12" fmla="*/ 6129 w 10000"/>
              <a:gd name="connsiteY12" fmla="*/ 78 h 9479"/>
              <a:gd name="connsiteX13" fmla="*/ 7501 w 10000"/>
              <a:gd name="connsiteY13" fmla="*/ 656 h 9479"/>
              <a:gd name="connsiteX14" fmla="*/ 8818 w 10000"/>
              <a:gd name="connsiteY14" fmla="*/ 219 h 9479"/>
              <a:gd name="connsiteX15" fmla="*/ 9425 w 10000"/>
              <a:gd name="connsiteY15" fmla="*/ 458 h 9479"/>
              <a:gd name="connsiteX16" fmla="*/ 9767 w 10000"/>
              <a:gd name="connsiteY16" fmla="*/ 1263 h 9479"/>
              <a:gd name="connsiteX17" fmla="*/ 9981 w 10000"/>
              <a:gd name="connsiteY17" fmla="*/ 3054 h 9479"/>
              <a:gd name="connsiteX18" fmla="*/ 9874 w 10000"/>
              <a:gd name="connsiteY18" fmla="*/ 5657 h 9479"/>
              <a:gd name="connsiteX19" fmla="*/ 9425 w 10000"/>
              <a:gd name="connsiteY19" fmla="*/ 8019 h 9479"/>
              <a:gd name="connsiteX20" fmla="*/ 8880 w 10000"/>
              <a:gd name="connsiteY20" fmla="*/ 8849 h 9479"/>
              <a:gd name="connsiteX21" fmla="*/ 5736 w 10000"/>
              <a:gd name="connsiteY21" fmla="*/ 9149 h 9479"/>
              <a:gd name="connsiteX22" fmla="*/ 5270 w 10000"/>
              <a:gd name="connsiteY22" fmla="*/ 7829 h 9479"/>
              <a:gd name="connsiteX23" fmla="*/ 4935 w 10000"/>
              <a:gd name="connsiteY23" fmla="*/ 6212 h 9479"/>
              <a:gd name="connsiteX24" fmla="*/ 4576 w 10000"/>
              <a:gd name="connsiteY24" fmla="*/ 7386 h 9479"/>
              <a:gd name="connsiteX25" fmla="*/ 3850 w 10000"/>
              <a:gd name="connsiteY25" fmla="*/ 9008 h 9479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9681"/>
              <a:gd name="connsiteX1" fmla="*/ 1055 w 10000"/>
              <a:gd name="connsiteY1" fmla="*/ 9486 h 9681"/>
              <a:gd name="connsiteX2" fmla="*/ 144 w 10000"/>
              <a:gd name="connsiteY2" fmla="*/ 6214 h 9681"/>
              <a:gd name="connsiteX3" fmla="*/ 19 w 10000"/>
              <a:gd name="connsiteY3" fmla="*/ 3176 h 9681"/>
              <a:gd name="connsiteX4" fmla="*/ 251 w 10000"/>
              <a:gd name="connsiteY4" fmla="*/ 1183 h 9681"/>
              <a:gd name="connsiteX5" fmla="*/ 701 w 10000"/>
              <a:gd name="connsiteY5" fmla="*/ 186 h 9681"/>
              <a:gd name="connsiteX6" fmla="*/ 1335 w 10000"/>
              <a:gd name="connsiteY6" fmla="*/ 75 h 9681"/>
              <a:gd name="connsiteX7" fmla="*/ 2491 w 10000"/>
              <a:gd name="connsiteY7" fmla="*/ 521 h 9681"/>
              <a:gd name="connsiteX8" fmla="*/ 3759 w 10000"/>
              <a:gd name="connsiteY8" fmla="*/ 75 h 9681"/>
              <a:gd name="connsiteX9" fmla="*/ 4500 w 10000"/>
              <a:gd name="connsiteY9" fmla="*/ 380 h 9681"/>
              <a:gd name="connsiteX10" fmla="*/ 5000 w 10000"/>
              <a:gd name="connsiteY10" fmla="*/ 1428 h 9681"/>
              <a:gd name="connsiteX11" fmla="*/ 5538 w 10000"/>
              <a:gd name="connsiteY11" fmla="*/ 334 h 9681"/>
              <a:gd name="connsiteX12" fmla="*/ 6129 w 10000"/>
              <a:gd name="connsiteY12" fmla="*/ 82 h 9681"/>
              <a:gd name="connsiteX13" fmla="*/ 7501 w 10000"/>
              <a:gd name="connsiteY13" fmla="*/ 692 h 9681"/>
              <a:gd name="connsiteX14" fmla="*/ 8818 w 10000"/>
              <a:gd name="connsiteY14" fmla="*/ 231 h 9681"/>
              <a:gd name="connsiteX15" fmla="*/ 9425 w 10000"/>
              <a:gd name="connsiteY15" fmla="*/ 483 h 9681"/>
              <a:gd name="connsiteX16" fmla="*/ 9767 w 10000"/>
              <a:gd name="connsiteY16" fmla="*/ 1332 h 9681"/>
              <a:gd name="connsiteX17" fmla="*/ 9981 w 10000"/>
              <a:gd name="connsiteY17" fmla="*/ 3222 h 9681"/>
              <a:gd name="connsiteX18" fmla="*/ 9874 w 10000"/>
              <a:gd name="connsiteY18" fmla="*/ 5968 h 9681"/>
              <a:gd name="connsiteX19" fmla="*/ 8880 w 10000"/>
              <a:gd name="connsiteY19" fmla="*/ 9335 h 9681"/>
              <a:gd name="connsiteX20" fmla="*/ 6082 w 10000"/>
              <a:gd name="connsiteY20" fmla="*/ 9333 h 9681"/>
              <a:gd name="connsiteX21" fmla="*/ 5270 w 10000"/>
              <a:gd name="connsiteY21" fmla="*/ 8259 h 9681"/>
              <a:gd name="connsiteX22" fmla="*/ 4935 w 10000"/>
              <a:gd name="connsiteY22" fmla="*/ 6553 h 9681"/>
              <a:gd name="connsiteX23" fmla="*/ 4576 w 10000"/>
              <a:gd name="connsiteY23" fmla="*/ 7792 h 9681"/>
              <a:gd name="connsiteX24" fmla="*/ 3850 w 10000"/>
              <a:gd name="connsiteY24" fmla="*/ 9503 h 9681"/>
              <a:gd name="connsiteX0" fmla="*/ 3850 w 10000"/>
              <a:gd name="connsiteY0" fmla="*/ 9816 h 9872"/>
              <a:gd name="connsiteX1" fmla="*/ 1055 w 10000"/>
              <a:gd name="connsiteY1" fmla="*/ 9799 h 9872"/>
              <a:gd name="connsiteX2" fmla="*/ 144 w 10000"/>
              <a:gd name="connsiteY2" fmla="*/ 6419 h 9872"/>
              <a:gd name="connsiteX3" fmla="*/ 19 w 10000"/>
              <a:gd name="connsiteY3" fmla="*/ 3281 h 9872"/>
              <a:gd name="connsiteX4" fmla="*/ 251 w 10000"/>
              <a:gd name="connsiteY4" fmla="*/ 1222 h 9872"/>
              <a:gd name="connsiteX5" fmla="*/ 701 w 10000"/>
              <a:gd name="connsiteY5" fmla="*/ 192 h 9872"/>
              <a:gd name="connsiteX6" fmla="*/ 1335 w 10000"/>
              <a:gd name="connsiteY6" fmla="*/ 77 h 9872"/>
              <a:gd name="connsiteX7" fmla="*/ 2491 w 10000"/>
              <a:gd name="connsiteY7" fmla="*/ 538 h 9872"/>
              <a:gd name="connsiteX8" fmla="*/ 3759 w 10000"/>
              <a:gd name="connsiteY8" fmla="*/ 77 h 9872"/>
              <a:gd name="connsiteX9" fmla="*/ 4500 w 10000"/>
              <a:gd name="connsiteY9" fmla="*/ 393 h 9872"/>
              <a:gd name="connsiteX10" fmla="*/ 5000 w 10000"/>
              <a:gd name="connsiteY10" fmla="*/ 1475 h 9872"/>
              <a:gd name="connsiteX11" fmla="*/ 5538 w 10000"/>
              <a:gd name="connsiteY11" fmla="*/ 345 h 9872"/>
              <a:gd name="connsiteX12" fmla="*/ 6129 w 10000"/>
              <a:gd name="connsiteY12" fmla="*/ 85 h 9872"/>
              <a:gd name="connsiteX13" fmla="*/ 7501 w 10000"/>
              <a:gd name="connsiteY13" fmla="*/ 715 h 9872"/>
              <a:gd name="connsiteX14" fmla="*/ 8818 w 10000"/>
              <a:gd name="connsiteY14" fmla="*/ 239 h 9872"/>
              <a:gd name="connsiteX15" fmla="*/ 9425 w 10000"/>
              <a:gd name="connsiteY15" fmla="*/ 499 h 9872"/>
              <a:gd name="connsiteX16" fmla="*/ 9767 w 10000"/>
              <a:gd name="connsiteY16" fmla="*/ 1376 h 9872"/>
              <a:gd name="connsiteX17" fmla="*/ 9981 w 10000"/>
              <a:gd name="connsiteY17" fmla="*/ 3328 h 9872"/>
              <a:gd name="connsiteX18" fmla="*/ 9874 w 10000"/>
              <a:gd name="connsiteY18" fmla="*/ 6165 h 9872"/>
              <a:gd name="connsiteX19" fmla="*/ 8880 w 10000"/>
              <a:gd name="connsiteY19" fmla="*/ 9643 h 9872"/>
              <a:gd name="connsiteX20" fmla="*/ 6082 w 10000"/>
              <a:gd name="connsiteY20" fmla="*/ 9641 h 9872"/>
              <a:gd name="connsiteX21" fmla="*/ 5270 w 10000"/>
              <a:gd name="connsiteY21" fmla="*/ 8531 h 9872"/>
              <a:gd name="connsiteX22" fmla="*/ 4935 w 10000"/>
              <a:gd name="connsiteY22" fmla="*/ 6769 h 9872"/>
              <a:gd name="connsiteX23" fmla="*/ 4576 w 10000"/>
              <a:gd name="connsiteY23" fmla="*/ 8049 h 9872"/>
              <a:gd name="connsiteX24" fmla="*/ 3850 w 10000"/>
              <a:gd name="connsiteY24" fmla="*/ 9816 h 9872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270 w 10000"/>
              <a:gd name="connsiteY21" fmla="*/ 8642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30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10046 h 10103"/>
              <a:gd name="connsiteX1" fmla="*/ 1055 w 10000"/>
              <a:gd name="connsiteY1" fmla="*/ 10029 h 10103"/>
              <a:gd name="connsiteX2" fmla="*/ 144 w 10000"/>
              <a:gd name="connsiteY2" fmla="*/ 6605 h 10103"/>
              <a:gd name="connsiteX3" fmla="*/ 19 w 10000"/>
              <a:gd name="connsiteY3" fmla="*/ 3427 h 10103"/>
              <a:gd name="connsiteX4" fmla="*/ 251 w 10000"/>
              <a:gd name="connsiteY4" fmla="*/ 1341 h 10103"/>
              <a:gd name="connsiteX5" fmla="*/ 701 w 10000"/>
              <a:gd name="connsiteY5" fmla="*/ 297 h 10103"/>
              <a:gd name="connsiteX6" fmla="*/ 1335 w 10000"/>
              <a:gd name="connsiteY6" fmla="*/ 181 h 10103"/>
              <a:gd name="connsiteX7" fmla="*/ 2491 w 10000"/>
              <a:gd name="connsiteY7" fmla="*/ 648 h 10103"/>
              <a:gd name="connsiteX8" fmla="*/ 3759 w 10000"/>
              <a:gd name="connsiteY8" fmla="*/ 181 h 10103"/>
              <a:gd name="connsiteX9" fmla="*/ 4500 w 10000"/>
              <a:gd name="connsiteY9" fmla="*/ 501 h 10103"/>
              <a:gd name="connsiteX10" fmla="*/ 4968 w 10000"/>
              <a:gd name="connsiteY10" fmla="*/ 1627 h 10103"/>
              <a:gd name="connsiteX11" fmla="*/ 5430 w 10000"/>
              <a:gd name="connsiteY11" fmla="*/ 422 h 10103"/>
              <a:gd name="connsiteX12" fmla="*/ 6140 w 10000"/>
              <a:gd name="connsiteY12" fmla="*/ 68 h 10103"/>
              <a:gd name="connsiteX13" fmla="*/ 7501 w 10000"/>
              <a:gd name="connsiteY13" fmla="*/ 827 h 10103"/>
              <a:gd name="connsiteX14" fmla="*/ 8818 w 10000"/>
              <a:gd name="connsiteY14" fmla="*/ 345 h 10103"/>
              <a:gd name="connsiteX15" fmla="*/ 9425 w 10000"/>
              <a:gd name="connsiteY15" fmla="*/ 608 h 10103"/>
              <a:gd name="connsiteX16" fmla="*/ 9767 w 10000"/>
              <a:gd name="connsiteY16" fmla="*/ 1497 h 10103"/>
              <a:gd name="connsiteX17" fmla="*/ 9981 w 10000"/>
              <a:gd name="connsiteY17" fmla="*/ 3474 h 10103"/>
              <a:gd name="connsiteX18" fmla="*/ 9874 w 10000"/>
              <a:gd name="connsiteY18" fmla="*/ 6348 h 10103"/>
              <a:gd name="connsiteX19" fmla="*/ 8880 w 10000"/>
              <a:gd name="connsiteY19" fmla="*/ 9871 h 10103"/>
              <a:gd name="connsiteX20" fmla="*/ 6039 w 10000"/>
              <a:gd name="connsiteY20" fmla="*/ 9808 h 10103"/>
              <a:gd name="connsiteX21" fmla="*/ 5378 w 10000"/>
              <a:gd name="connsiteY21" fmla="*/ 8623 h 10103"/>
              <a:gd name="connsiteX22" fmla="*/ 4935 w 10000"/>
              <a:gd name="connsiteY22" fmla="*/ 6960 h 10103"/>
              <a:gd name="connsiteX23" fmla="*/ 4576 w 10000"/>
              <a:gd name="connsiteY23" fmla="*/ 8256 h 10103"/>
              <a:gd name="connsiteX24" fmla="*/ 3850 w 10000"/>
              <a:gd name="connsiteY24" fmla="*/ 10046 h 10103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818 w 10000"/>
              <a:gd name="connsiteY14" fmla="*/ 324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764 w 10000"/>
              <a:gd name="connsiteY14" fmla="*/ 172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gradFill>
            <a:gsLst>
              <a:gs pos="0">
                <a:sysClr val="windowText" lastClr="000000">
                  <a:lumMod val="75000"/>
                </a:sysClr>
              </a:gs>
              <a:gs pos="31668">
                <a:srgbClr val="BFBFBF"/>
              </a:gs>
              <a:gs pos="42000">
                <a:sysClr val="windowText" lastClr="000000">
                  <a:lumMod val="75000"/>
                </a:sysClr>
              </a:gs>
              <a:gs pos="91000">
                <a:sysClr val="windowText" lastClr="000000">
                  <a:lumMod val="50000"/>
                </a:sysClr>
              </a:gs>
            </a:gsLst>
            <a:lin ang="5400000" scaled="0"/>
          </a:gradFill>
          <a:ln w="12700">
            <a:noFill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2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4874" y="3299824"/>
            <a:ext cx="1715291" cy="38646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0170" y="3299824"/>
            <a:ext cx="1715291" cy="38646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" name="Picture 19" descr="SGC55S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21"/>
          <a:stretch/>
        </p:blipFill>
        <p:spPr bwMode="auto">
          <a:xfrm>
            <a:off x="4149950" y="2348879"/>
            <a:ext cx="1531938" cy="176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 descr="SGC55S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21"/>
          <a:stretch/>
        </p:blipFill>
        <p:spPr bwMode="auto">
          <a:xfrm>
            <a:off x="6608924" y="2348878"/>
            <a:ext cx="1531938" cy="176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43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55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22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4540" y="9157"/>
                  <a:pt x="4888" y="10123"/>
                  <a:pt x="6090" y="9278"/>
                </a:cubicBezTo>
                <a:cubicBezTo>
                  <a:pt x="7051" y="8554"/>
                  <a:pt x="7496" y="8288"/>
                  <a:pt x="8131" y="8476"/>
                </a:cubicBezTo>
                <a:cubicBezTo>
                  <a:pt x="8871" y="86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20" name="Freeform 37"/>
          <p:cNvSpPr>
            <a:spLocks/>
          </p:cNvSpPr>
          <p:nvPr/>
        </p:nvSpPr>
        <p:spPr bwMode="auto">
          <a:xfrm>
            <a:off x="3707963" y="2287276"/>
            <a:ext cx="4951944" cy="1777097"/>
          </a:xfrm>
          <a:custGeom>
            <a:avLst/>
            <a:gdLst>
              <a:gd name="T0" fmla="*/ 858 w 3738"/>
              <a:gd name="T1" fmla="*/ 1418 h 1437"/>
              <a:gd name="T2" fmla="*/ 463 w 3738"/>
              <a:gd name="T3" fmla="*/ 1384 h 1437"/>
              <a:gd name="T4" fmla="*/ 215 w 3738"/>
              <a:gd name="T5" fmla="*/ 1170 h 1437"/>
              <a:gd name="T6" fmla="*/ 54 w 3738"/>
              <a:gd name="T7" fmla="*/ 835 h 1437"/>
              <a:gd name="T8" fmla="*/ 7 w 3738"/>
              <a:gd name="T9" fmla="*/ 427 h 1437"/>
              <a:gd name="T10" fmla="*/ 94 w 3738"/>
              <a:gd name="T11" fmla="*/ 159 h 1437"/>
              <a:gd name="T12" fmla="*/ 262 w 3738"/>
              <a:gd name="T13" fmla="*/ 25 h 1437"/>
              <a:gd name="T14" fmla="*/ 499 w 3738"/>
              <a:gd name="T15" fmla="*/ 10 h 1437"/>
              <a:gd name="T16" fmla="*/ 931 w 3738"/>
              <a:gd name="T17" fmla="*/ 70 h 1437"/>
              <a:gd name="T18" fmla="*/ 1405 w 3738"/>
              <a:gd name="T19" fmla="*/ 10 h 1437"/>
              <a:gd name="T20" fmla="*/ 1682 w 3738"/>
              <a:gd name="T21" fmla="*/ 51 h 1437"/>
              <a:gd name="T22" fmla="*/ 1869 w 3738"/>
              <a:gd name="T23" fmla="*/ 192 h 1437"/>
              <a:gd name="T24" fmla="*/ 2070 w 3738"/>
              <a:gd name="T25" fmla="*/ 45 h 1437"/>
              <a:gd name="T26" fmla="*/ 2291 w 3738"/>
              <a:gd name="T27" fmla="*/ 11 h 1437"/>
              <a:gd name="T28" fmla="*/ 2804 w 3738"/>
              <a:gd name="T29" fmla="*/ 93 h 1437"/>
              <a:gd name="T30" fmla="*/ 3296 w 3738"/>
              <a:gd name="T31" fmla="*/ 31 h 1437"/>
              <a:gd name="T32" fmla="*/ 3523 w 3738"/>
              <a:gd name="T33" fmla="*/ 65 h 1437"/>
              <a:gd name="T34" fmla="*/ 3651 w 3738"/>
              <a:gd name="T35" fmla="*/ 179 h 1437"/>
              <a:gd name="T36" fmla="*/ 3731 w 3738"/>
              <a:gd name="T37" fmla="*/ 433 h 1437"/>
              <a:gd name="T38" fmla="*/ 3691 w 3738"/>
              <a:gd name="T39" fmla="*/ 802 h 1437"/>
              <a:gd name="T40" fmla="*/ 3523 w 3738"/>
              <a:gd name="T41" fmla="*/ 1137 h 1437"/>
              <a:gd name="T42" fmla="*/ 3162 w 3738"/>
              <a:gd name="T43" fmla="*/ 1391 h 1437"/>
              <a:gd name="T44" fmla="*/ 2432 w 3738"/>
              <a:gd name="T45" fmla="*/ 1411 h 1437"/>
              <a:gd name="T46" fmla="*/ 2144 w 3738"/>
              <a:gd name="T47" fmla="*/ 1297 h 1437"/>
              <a:gd name="T48" fmla="*/ 1970 w 3738"/>
              <a:gd name="T49" fmla="*/ 1110 h 1437"/>
              <a:gd name="T50" fmla="*/ 1869 w 3738"/>
              <a:gd name="T51" fmla="*/ 982 h 1437"/>
              <a:gd name="T52" fmla="*/ 1755 w 3738"/>
              <a:gd name="T53" fmla="*/ 1090 h 1437"/>
              <a:gd name="T54" fmla="*/ 1568 w 3738"/>
              <a:gd name="T55" fmla="*/ 1277 h 1437"/>
              <a:gd name="T56" fmla="*/ 1347 w 3738"/>
              <a:gd name="T57" fmla="*/ 1398 h 1437"/>
              <a:gd name="T58" fmla="*/ 858 w 3738"/>
              <a:gd name="T59" fmla="*/ 1418 h 14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738"/>
              <a:gd name="T91" fmla="*/ 0 h 1437"/>
              <a:gd name="T92" fmla="*/ 3738 w 3738"/>
              <a:gd name="T93" fmla="*/ 1437 h 1437"/>
              <a:gd name="connsiteX0" fmla="*/ 2295 w 10000"/>
              <a:gd name="connsiteY0" fmla="*/ 9868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28" fmla="*/ 2295 w 10000"/>
              <a:gd name="connsiteY28" fmla="*/ 9868 h 10000"/>
              <a:gd name="connsiteX0" fmla="*/ 4195 w 10000"/>
              <a:gd name="connsiteY0" fmla="*/ 8887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4195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57 w 10000"/>
              <a:gd name="connsiteY25" fmla="*/ 645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9866"/>
              <a:gd name="connsiteX1" fmla="*/ 1055 w 10000"/>
              <a:gd name="connsiteY1" fmla="*/ 8872 h 9866"/>
              <a:gd name="connsiteX2" fmla="*/ 144 w 10000"/>
              <a:gd name="connsiteY2" fmla="*/ 5811 h 9866"/>
              <a:gd name="connsiteX3" fmla="*/ 19 w 10000"/>
              <a:gd name="connsiteY3" fmla="*/ 2971 h 9866"/>
              <a:gd name="connsiteX4" fmla="*/ 251 w 10000"/>
              <a:gd name="connsiteY4" fmla="*/ 1106 h 9866"/>
              <a:gd name="connsiteX5" fmla="*/ 701 w 10000"/>
              <a:gd name="connsiteY5" fmla="*/ 174 h 9866"/>
              <a:gd name="connsiteX6" fmla="*/ 1335 w 10000"/>
              <a:gd name="connsiteY6" fmla="*/ 70 h 9866"/>
              <a:gd name="connsiteX7" fmla="*/ 2491 w 10000"/>
              <a:gd name="connsiteY7" fmla="*/ 487 h 9866"/>
              <a:gd name="connsiteX8" fmla="*/ 3759 w 10000"/>
              <a:gd name="connsiteY8" fmla="*/ 70 h 9866"/>
              <a:gd name="connsiteX9" fmla="*/ 4500 w 10000"/>
              <a:gd name="connsiteY9" fmla="*/ 355 h 9866"/>
              <a:gd name="connsiteX10" fmla="*/ 5000 w 10000"/>
              <a:gd name="connsiteY10" fmla="*/ 1336 h 9866"/>
              <a:gd name="connsiteX11" fmla="*/ 5538 w 10000"/>
              <a:gd name="connsiteY11" fmla="*/ 313 h 9866"/>
              <a:gd name="connsiteX12" fmla="*/ 6129 w 10000"/>
              <a:gd name="connsiteY12" fmla="*/ 77 h 9866"/>
              <a:gd name="connsiteX13" fmla="*/ 7501 w 10000"/>
              <a:gd name="connsiteY13" fmla="*/ 647 h 9866"/>
              <a:gd name="connsiteX14" fmla="*/ 8818 w 10000"/>
              <a:gd name="connsiteY14" fmla="*/ 216 h 9866"/>
              <a:gd name="connsiteX15" fmla="*/ 9425 w 10000"/>
              <a:gd name="connsiteY15" fmla="*/ 452 h 9866"/>
              <a:gd name="connsiteX16" fmla="*/ 9767 w 10000"/>
              <a:gd name="connsiteY16" fmla="*/ 1246 h 9866"/>
              <a:gd name="connsiteX17" fmla="*/ 9981 w 10000"/>
              <a:gd name="connsiteY17" fmla="*/ 3013 h 9866"/>
              <a:gd name="connsiteX18" fmla="*/ 9874 w 10000"/>
              <a:gd name="connsiteY18" fmla="*/ 5581 h 9866"/>
              <a:gd name="connsiteX19" fmla="*/ 9425 w 10000"/>
              <a:gd name="connsiteY19" fmla="*/ 7912 h 9866"/>
              <a:gd name="connsiteX20" fmla="*/ 8459 w 10000"/>
              <a:gd name="connsiteY20" fmla="*/ 9680 h 9866"/>
              <a:gd name="connsiteX21" fmla="*/ 5736 w 10000"/>
              <a:gd name="connsiteY21" fmla="*/ 9026 h 9866"/>
              <a:gd name="connsiteX22" fmla="*/ 5270 w 10000"/>
              <a:gd name="connsiteY22" fmla="*/ 7724 h 9866"/>
              <a:gd name="connsiteX23" fmla="*/ 4935 w 10000"/>
              <a:gd name="connsiteY23" fmla="*/ 6129 h 9866"/>
              <a:gd name="connsiteX24" fmla="*/ 4576 w 10000"/>
              <a:gd name="connsiteY24" fmla="*/ 7287 h 9866"/>
              <a:gd name="connsiteX25" fmla="*/ 3850 w 10000"/>
              <a:gd name="connsiteY25" fmla="*/ 8887 h 9866"/>
              <a:gd name="connsiteX0" fmla="*/ 3850 w 10000"/>
              <a:gd name="connsiteY0" fmla="*/ 9008 h 9479"/>
              <a:gd name="connsiteX1" fmla="*/ 1055 w 10000"/>
              <a:gd name="connsiteY1" fmla="*/ 8992 h 9479"/>
              <a:gd name="connsiteX2" fmla="*/ 144 w 10000"/>
              <a:gd name="connsiteY2" fmla="*/ 5890 h 9479"/>
              <a:gd name="connsiteX3" fmla="*/ 19 w 10000"/>
              <a:gd name="connsiteY3" fmla="*/ 3011 h 9479"/>
              <a:gd name="connsiteX4" fmla="*/ 251 w 10000"/>
              <a:gd name="connsiteY4" fmla="*/ 1121 h 9479"/>
              <a:gd name="connsiteX5" fmla="*/ 701 w 10000"/>
              <a:gd name="connsiteY5" fmla="*/ 176 h 9479"/>
              <a:gd name="connsiteX6" fmla="*/ 1335 w 10000"/>
              <a:gd name="connsiteY6" fmla="*/ 71 h 9479"/>
              <a:gd name="connsiteX7" fmla="*/ 2491 w 10000"/>
              <a:gd name="connsiteY7" fmla="*/ 494 h 9479"/>
              <a:gd name="connsiteX8" fmla="*/ 3759 w 10000"/>
              <a:gd name="connsiteY8" fmla="*/ 71 h 9479"/>
              <a:gd name="connsiteX9" fmla="*/ 4500 w 10000"/>
              <a:gd name="connsiteY9" fmla="*/ 360 h 9479"/>
              <a:gd name="connsiteX10" fmla="*/ 5000 w 10000"/>
              <a:gd name="connsiteY10" fmla="*/ 1354 h 9479"/>
              <a:gd name="connsiteX11" fmla="*/ 5538 w 10000"/>
              <a:gd name="connsiteY11" fmla="*/ 317 h 9479"/>
              <a:gd name="connsiteX12" fmla="*/ 6129 w 10000"/>
              <a:gd name="connsiteY12" fmla="*/ 78 h 9479"/>
              <a:gd name="connsiteX13" fmla="*/ 7501 w 10000"/>
              <a:gd name="connsiteY13" fmla="*/ 656 h 9479"/>
              <a:gd name="connsiteX14" fmla="*/ 8818 w 10000"/>
              <a:gd name="connsiteY14" fmla="*/ 219 h 9479"/>
              <a:gd name="connsiteX15" fmla="*/ 9425 w 10000"/>
              <a:gd name="connsiteY15" fmla="*/ 458 h 9479"/>
              <a:gd name="connsiteX16" fmla="*/ 9767 w 10000"/>
              <a:gd name="connsiteY16" fmla="*/ 1263 h 9479"/>
              <a:gd name="connsiteX17" fmla="*/ 9981 w 10000"/>
              <a:gd name="connsiteY17" fmla="*/ 3054 h 9479"/>
              <a:gd name="connsiteX18" fmla="*/ 9874 w 10000"/>
              <a:gd name="connsiteY18" fmla="*/ 5657 h 9479"/>
              <a:gd name="connsiteX19" fmla="*/ 9425 w 10000"/>
              <a:gd name="connsiteY19" fmla="*/ 8019 h 9479"/>
              <a:gd name="connsiteX20" fmla="*/ 8880 w 10000"/>
              <a:gd name="connsiteY20" fmla="*/ 8849 h 9479"/>
              <a:gd name="connsiteX21" fmla="*/ 5736 w 10000"/>
              <a:gd name="connsiteY21" fmla="*/ 9149 h 9479"/>
              <a:gd name="connsiteX22" fmla="*/ 5270 w 10000"/>
              <a:gd name="connsiteY22" fmla="*/ 7829 h 9479"/>
              <a:gd name="connsiteX23" fmla="*/ 4935 w 10000"/>
              <a:gd name="connsiteY23" fmla="*/ 6212 h 9479"/>
              <a:gd name="connsiteX24" fmla="*/ 4576 w 10000"/>
              <a:gd name="connsiteY24" fmla="*/ 7386 h 9479"/>
              <a:gd name="connsiteX25" fmla="*/ 3850 w 10000"/>
              <a:gd name="connsiteY25" fmla="*/ 9008 h 9479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9681"/>
              <a:gd name="connsiteX1" fmla="*/ 1055 w 10000"/>
              <a:gd name="connsiteY1" fmla="*/ 9486 h 9681"/>
              <a:gd name="connsiteX2" fmla="*/ 144 w 10000"/>
              <a:gd name="connsiteY2" fmla="*/ 6214 h 9681"/>
              <a:gd name="connsiteX3" fmla="*/ 19 w 10000"/>
              <a:gd name="connsiteY3" fmla="*/ 3176 h 9681"/>
              <a:gd name="connsiteX4" fmla="*/ 251 w 10000"/>
              <a:gd name="connsiteY4" fmla="*/ 1183 h 9681"/>
              <a:gd name="connsiteX5" fmla="*/ 701 w 10000"/>
              <a:gd name="connsiteY5" fmla="*/ 186 h 9681"/>
              <a:gd name="connsiteX6" fmla="*/ 1335 w 10000"/>
              <a:gd name="connsiteY6" fmla="*/ 75 h 9681"/>
              <a:gd name="connsiteX7" fmla="*/ 2491 w 10000"/>
              <a:gd name="connsiteY7" fmla="*/ 521 h 9681"/>
              <a:gd name="connsiteX8" fmla="*/ 3759 w 10000"/>
              <a:gd name="connsiteY8" fmla="*/ 75 h 9681"/>
              <a:gd name="connsiteX9" fmla="*/ 4500 w 10000"/>
              <a:gd name="connsiteY9" fmla="*/ 380 h 9681"/>
              <a:gd name="connsiteX10" fmla="*/ 5000 w 10000"/>
              <a:gd name="connsiteY10" fmla="*/ 1428 h 9681"/>
              <a:gd name="connsiteX11" fmla="*/ 5538 w 10000"/>
              <a:gd name="connsiteY11" fmla="*/ 334 h 9681"/>
              <a:gd name="connsiteX12" fmla="*/ 6129 w 10000"/>
              <a:gd name="connsiteY12" fmla="*/ 82 h 9681"/>
              <a:gd name="connsiteX13" fmla="*/ 7501 w 10000"/>
              <a:gd name="connsiteY13" fmla="*/ 692 h 9681"/>
              <a:gd name="connsiteX14" fmla="*/ 8818 w 10000"/>
              <a:gd name="connsiteY14" fmla="*/ 231 h 9681"/>
              <a:gd name="connsiteX15" fmla="*/ 9425 w 10000"/>
              <a:gd name="connsiteY15" fmla="*/ 483 h 9681"/>
              <a:gd name="connsiteX16" fmla="*/ 9767 w 10000"/>
              <a:gd name="connsiteY16" fmla="*/ 1332 h 9681"/>
              <a:gd name="connsiteX17" fmla="*/ 9981 w 10000"/>
              <a:gd name="connsiteY17" fmla="*/ 3222 h 9681"/>
              <a:gd name="connsiteX18" fmla="*/ 9874 w 10000"/>
              <a:gd name="connsiteY18" fmla="*/ 5968 h 9681"/>
              <a:gd name="connsiteX19" fmla="*/ 8880 w 10000"/>
              <a:gd name="connsiteY19" fmla="*/ 9335 h 9681"/>
              <a:gd name="connsiteX20" fmla="*/ 6082 w 10000"/>
              <a:gd name="connsiteY20" fmla="*/ 9333 h 9681"/>
              <a:gd name="connsiteX21" fmla="*/ 5270 w 10000"/>
              <a:gd name="connsiteY21" fmla="*/ 8259 h 9681"/>
              <a:gd name="connsiteX22" fmla="*/ 4935 w 10000"/>
              <a:gd name="connsiteY22" fmla="*/ 6553 h 9681"/>
              <a:gd name="connsiteX23" fmla="*/ 4576 w 10000"/>
              <a:gd name="connsiteY23" fmla="*/ 7792 h 9681"/>
              <a:gd name="connsiteX24" fmla="*/ 3850 w 10000"/>
              <a:gd name="connsiteY24" fmla="*/ 9503 h 9681"/>
              <a:gd name="connsiteX0" fmla="*/ 3850 w 10000"/>
              <a:gd name="connsiteY0" fmla="*/ 9816 h 9872"/>
              <a:gd name="connsiteX1" fmla="*/ 1055 w 10000"/>
              <a:gd name="connsiteY1" fmla="*/ 9799 h 9872"/>
              <a:gd name="connsiteX2" fmla="*/ 144 w 10000"/>
              <a:gd name="connsiteY2" fmla="*/ 6419 h 9872"/>
              <a:gd name="connsiteX3" fmla="*/ 19 w 10000"/>
              <a:gd name="connsiteY3" fmla="*/ 3281 h 9872"/>
              <a:gd name="connsiteX4" fmla="*/ 251 w 10000"/>
              <a:gd name="connsiteY4" fmla="*/ 1222 h 9872"/>
              <a:gd name="connsiteX5" fmla="*/ 701 w 10000"/>
              <a:gd name="connsiteY5" fmla="*/ 192 h 9872"/>
              <a:gd name="connsiteX6" fmla="*/ 1335 w 10000"/>
              <a:gd name="connsiteY6" fmla="*/ 77 h 9872"/>
              <a:gd name="connsiteX7" fmla="*/ 2491 w 10000"/>
              <a:gd name="connsiteY7" fmla="*/ 538 h 9872"/>
              <a:gd name="connsiteX8" fmla="*/ 3759 w 10000"/>
              <a:gd name="connsiteY8" fmla="*/ 77 h 9872"/>
              <a:gd name="connsiteX9" fmla="*/ 4500 w 10000"/>
              <a:gd name="connsiteY9" fmla="*/ 393 h 9872"/>
              <a:gd name="connsiteX10" fmla="*/ 5000 w 10000"/>
              <a:gd name="connsiteY10" fmla="*/ 1475 h 9872"/>
              <a:gd name="connsiteX11" fmla="*/ 5538 w 10000"/>
              <a:gd name="connsiteY11" fmla="*/ 345 h 9872"/>
              <a:gd name="connsiteX12" fmla="*/ 6129 w 10000"/>
              <a:gd name="connsiteY12" fmla="*/ 85 h 9872"/>
              <a:gd name="connsiteX13" fmla="*/ 7501 w 10000"/>
              <a:gd name="connsiteY13" fmla="*/ 715 h 9872"/>
              <a:gd name="connsiteX14" fmla="*/ 8818 w 10000"/>
              <a:gd name="connsiteY14" fmla="*/ 239 h 9872"/>
              <a:gd name="connsiteX15" fmla="*/ 9425 w 10000"/>
              <a:gd name="connsiteY15" fmla="*/ 499 h 9872"/>
              <a:gd name="connsiteX16" fmla="*/ 9767 w 10000"/>
              <a:gd name="connsiteY16" fmla="*/ 1376 h 9872"/>
              <a:gd name="connsiteX17" fmla="*/ 9981 w 10000"/>
              <a:gd name="connsiteY17" fmla="*/ 3328 h 9872"/>
              <a:gd name="connsiteX18" fmla="*/ 9874 w 10000"/>
              <a:gd name="connsiteY18" fmla="*/ 6165 h 9872"/>
              <a:gd name="connsiteX19" fmla="*/ 8880 w 10000"/>
              <a:gd name="connsiteY19" fmla="*/ 9643 h 9872"/>
              <a:gd name="connsiteX20" fmla="*/ 6082 w 10000"/>
              <a:gd name="connsiteY20" fmla="*/ 9641 h 9872"/>
              <a:gd name="connsiteX21" fmla="*/ 5270 w 10000"/>
              <a:gd name="connsiteY21" fmla="*/ 8531 h 9872"/>
              <a:gd name="connsiteX22" fmla="*/ 4935 w 10000"/>
              <a:gd name="connsiteY22" fmla="*/ 6769 h 9872"/>
              <a:gd name="connsiteX23" fmla="*/ 4576 w 10000"/>
              <a:gd name="connsiteY23" fmla="*/ 8049 h 9872"/>
              <a:gd name="connsiteX24" fmla="*/ 3850 w 10000"/>
              <a:gd name="connsiteY24" fmla="*/ 9816 h 9872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270 w 10000"/>
              <a:gd name="connsiteY21" fmla="*/ 8642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30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10046 h 10103"/>
              <a:gd name="connsiteX1" fmla="*/ 1055 w 10000"/>
              <a:gd name="connsiteY1" fmla="*/ 10029 h 10103"/>
              <a:gd name="connsiteX2" fmla="*/ 144 w 10000"/>
              <a:gd name="connsiteY2" fmla="*/ 6605 h 10103"/>
              <a:gd name="connsiteX3" fmla="*/ 19 w 10000"/>
              <a:gd name="connsiteY3" fmla="*/ 3427 h 10103"/>
              <a:gd name="connsiteX4" fmla="*/ 251 w 10000"/>
              <a:gd name="connsiteY4" fmla="*/ 1341 h 10103"/>
              <a:gd name="connsiteX5" fmla="*/ 701 w 10000"/>
              <a:gd name="connsiteY5" fmla="*/ 297 h 10103"/>
              <a:gd name="connsiteX6" fmla="*/ 1335 w 10000"/>
              <a:gd name="connsiteY6" fmla="*/ 181 h 10103"/>
              <a:gd name="connsiteX7" fmla="*/ 2491 w 10000"/>
              <a:gd name="connsiteY7" fmla="*/ 648 h 10103"/>
              <a:gd name="connsiteX8" fmla="*/ 3759 w 10000"/>
              <a:gd name="connsiteY8" fmla="*/ 181 h 10103"/>
              <a:gd name="connsiteX9" fmla="*/ 4500 w 10000"/>
              <a:gd name="connsiteY9" fmla="*/ 501 h 10103"/>
              <a:gd name="connsiteX10" fmla="*/ 4968 w 10000"/>
              <a:gd name="connsiteY10" fmla="*/ 1627 h 10103"/>
              <a:gd name="connsiteX11" fmla="*/ 5430 w 10000"/>
              <a:gd name="connsiteY11" fmla="*/ 422 h 10103"/>
              <a:gd name="connsiteX12" fmla="*/ 6140 w 10000"/>
              <a:gd name="connsiteY12" fmla="*/ 68 h 10103"/>
              <a:gd name="connsiteX13" fmla="*/ 7501 w 10000"/>
              <a:gd name="connsiteY13" fmla="*/ 827 h 10103"/>
              <a:gd name="connsiteX14" fmla="*/ 8818 w 10000"/>
              <a:gd name="connsiteY14" fmla="*/ 345 h 10103"/>
              <a:gd name="connsiteX15" fmla="*/ 9425 w 10000"/>
              <a:gd name="connsiteY15" fmla="*/ 608 h 10103"/>
              <a:gd name="connsiteX16" fmla="*/ 9767 w 10000"/>
              <a:gd name="connsiteY16" fmla="*/ 1497 h 10103"/>
              <a:gd name="connsiteX17" fmla="*/ 9981 w 10000"/>
              <a:gd name="connsiteY17" fmla="*/ 3474 h 10103"/>
              <a:gd name="connsiteX18" fmla="*/ 9874 w 10000"/>
              <a:gd name="connsiteY18" fmla="*/ 6348 h 10103"/>
              <a:gd name="connsiteX19" fmla="*/ 8880 w 10000"/>
              <a:gd name="connsiteY19" fmla="*/ 9871 h 10103"/>
              <a:gd name="connsiteX20" fmla="*/ 6039 w 10000"/>
              <a:gd name="connsiteY20" fmla="*/ 9808 h 10103"/>
              <a:gd name="connsiteX21" fmla="*/ 5378 w 10000"/>
              <a:gd name="connsiteY21" fmla="*/ 8623 h 10103"/>
              <a:gd name="connsiteX22" fmla="*/ 4935 w 10000"/>
              <a:gd name="connsiteY22" fmla="*/ 6960 h 10103"/>
              <a:gd name="connsiteX23" fmla="*/ 4576 w 10000"/>
              <a:gd name="connsiteY23" fmla="*/ 8256 h 10103"/>
              <a:gd name="connsiteX24" fmla="*/ 3850 w 10000"/>
              <a:gd name="connsiteY24" fmla="*/ 10046 h 10103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818 w 10000"/>
              <a:gd name="connsiteY14" fmla="*/ 324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764 w 10000"/>
              <a:gd name="connsiteY14" fmla="*/ 172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159156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Cut-back</a:t>
            </a:r>
          </a:p>
        </p:txBody>
      </p:sp>
      <p:sp>
        <p:nvSpPr>
          <p:cNvPr id="16" name="Freeform 37"/>
          <p:cNvSpPr>
            <a:spLocks/>
          </p:cNvSpPr>
          <p:nvPr/>
        </p:nvSpPr>
        <p:spPr bwMode="auto">
          <a:xfrm>
            <a:off x="3708400" y="2287588"/>
            <a:ext cx="4951413" cy="1776412"/>
          </a:xfrm>
          <a:custGeom>
            <a:avLst/>
            <a:gdLst>
              <a:gd name="T0" fmla="*/ 2147483647 w 10000"/>
              <a:gd name="T1" fmla="*/ 2147483647 h 10082"/>
              <a:gd name="T2" fmla="*/ 2147483647 w 10000"/>
              <a:gd name="T3" fmla="*/ 2147483647 h 10082"/>
              <a:gd name="T4" fmla="*/ 2147483647 w 10000"/>
              <a:gd name="T5" fmla="*/ 2147483647 h 10082"/>
              <a:gd name="T6" fmla="*/ 2147483647 w 10000"/>
              <a:gd name="T7" fmla="*/ 2147483647 h 10082"/>
              <a:gd name="T8" fmla="*/ 2147483647 w 10000"/>
              <a:gd name="T9" fmla="*/ 2147483647 h 10082"/>
              <a:gd name="T10" fmla="*/ 2147483647 w 10000"/>
              <a:gd name="T11" fmla="*/ 2147483647 h 10082"/>
              <a:gd name="T12" fmla="*/ 2147483647 w 10000"/>
              <a:gd name="T13" fmla="*/ 2147483647 h 10082"/>
              <a:gd name="T14" fmla="*/ 2147483647 w 10000"/>
              <a:gd name="T15" fmla="*/ 2147483647 h 10082"/>
              <a:gd name="T16" fmla="*/ 2147483647 w 10000"/>
              <a:gd name="T17" fmla="*/ 2147483647 h 10082"/>
              <a:gd name="T18" fmla="*/ 2147483647 w 10000"/>
              <a:gd name="T19" fmla="*/ 2147483647 h 10082"/>
              <a:gd name="T20" fmla="*/ 2147483647 w 10000"/>
              <a:gd name="T21" fmla="*/ 2147483647 h 10082"/>
              <a:gd name="T22" fmla="*/ 2147483647 w 10000"/>
              <a:gd name="T23" fmla="*/ 2147483647 h 10082"/>
              <a:gd name="T24" fmla="*/ 2147483647 w 10000"/>
              <a:gd name="T25" fmla="*/ 2147483647 h 10082"/>
              <a:gd name="T26" fmla="*/ 2147483647 w 10000"/>
              <a:gd name="T27" fmla="*/ 2147483647 h 10082"/>
              <a:gd name="T28" fmla="*/ 2147483647 w 10000"/>
              <a:gd name="T29" fmla="*/ 2147483647 h 10082"/>
              <a:gd name="T30" fmla="*/ 2147483647 w 10000"/>
              <a:gd name="T31" fmla="*/ 2147483647 h 10082"/>
              <a:gd name="T32" fmla="*/ 2147483647 w 10000"/>
              <a:gd name="T33" fmla="*/ 2147483647 h 10082"/>
              <a:gd name="T34" fmla="*/ 2147483647 w 10000"/>
              <a:gd name="T35" fmla="*/ 2147483647 h 10082"/>
              <a:gd name="T36" fmla="*/ 2147483647 w 10000"/>
              <a:gd name="T37" fmla="*/ 2147483647 h 10082"/>
              <a:gd name="T38" fmla="*/ 2147483647 w 10000"/>
              <a:gd name="T39" fmla="*/ 2147483647 h 10082"/>
              <a:gd name="T40" fmla="*/ 2147483647 w 10000"/>
              <a:gd name="T41" fmla="*/ 2147483647 h 10082"/>
              <a:gd name="T42" fmla="*/ 2147483647 w 10000"/>
              <a:gd name="T43" fmla="*/ 2147483647 h 10082"/>
              <a:gd name="T44" fmla="*/ 2147483647 w 10000"/>
              <a:gd name="T45" fmla="*/ 2147483647 h 10082"/>
              <a:gd name="T46" fmla="*/ 2147483647 w 10000"/>
              <a:gd name="T47" fmla="*/ 2147483647 h 10082"/>
              <a:gd name="T48" fmla="*/ 2147483647 w 10000"/>
              <a:gd name="T49" fmla="*/ 2147483647 h 100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000"/>
              <a:gd name="T76" fmla="*/ 0 h 10082"/>
              <a:gd name="T77" fmla="*/ 10000 w 10000"/>
              <a:gd name="T78" fmla="*/ 10082 h 1008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noFill/>
          <a:ln w="12700">
            <a:solidFill>
              <a:sysClr val="windowText" lastClr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3805238" y="2627313"/>
            <a:ext cx="4783137" cy="1430337"/>
          </a:xfrm>
          <a:custGeom>
            <a:avLst/>
            <a:gdLst>
              <a:gd name="connsiteX0" fmla="*/ 2279 w 10000"/>
              <a:gd name="connsiteY0" fmla="*/ 9896 h 10000"/>
              <a:gd name="connsiteX1" fmla="*/ 1164 w 10000"/>
              <a:gd name="connsiteY1" fmla="*/ 9689 h 10000"/>
              <a:gd name="connsiteX2" fmla="*/ 562 w 10000"/>
              <a:gd name="connsiteY2" fmla="*/ 8032 h 10000"/>
              <a:gd name="connsiteX3" fmla="*/ 215 w 10000"/>
              <a:gd name="connsiteY3" fmla="*/ 5952 h 10000"/>
              <a:gd name="connsiteX4" fmla="*/ 33 w 10000"/>
              <a:gd name="connsiteY4" fmla="*/ 2534 h 10000"/>
              <a:gd name="connsiteX5" fmla="*/ 414 w 10000"/>
              <a:gd name="connsiteY5" fmla="*/ 2040 h 10000"/>
              <a:gd name="connsiteX6" fmla="*/ 725 w 10000"/>
              <a:gd name="connsiteY6" fmla="*/ 382 h 10000"/>
              <a:gd name="connsiteX7" fmla="*/ 1347 w 10000"/>
              <a:gd name="connsiteY7" fmla="*/ 8 h 10000"/>
              <a:gd name="connsiteX8" fmla="*/ 2497 w 10000"/>
              <a:gd name="connsiteY8" fmla="*/ 438 h 10000"/>
              <a:gd name="connsiteX9" fmla="*/ 3757 w 10000"/>
              <a:gd name="connsiteY9" fmla="*/ 8 h 10000"/>
              <a:gd name="connsiteX10" fmla="*/ 4430 w 10000"/>
              <a:gd name="connsiteY10" fmla="*/ 382 h 10000"/>
              <a:gd name="connsiteX11" fmla="*/ 4869 w 10000"/>
              <a:gd name="connsiteY11" fmla="*/ 1769 h 10000"/>
              <a:gd name="connsiteX12" fmla="*/ 5090 w 10000"/>
              <a:gd name="connsiteY12" fmla="*/ 1769 h 10000"/>
              <a:gd name="connsiteX13" fmla="*/ 5581 w 10000"/>
              <a:gd name="connsiteY13" fmla="*/ 494 h 10000"/>
              <a:gd name="connsiteX14" fmla="*/ 6183 w 10000"/>
              <a:gd name="connsiteY14" fmla="*/ 167 h 10000"/>
              <a:gd name="connsiteX15" fmla="*/ 7481 w 10000"/>
              <a:gd name="connsiteY15" fmla="*/ 598 h 10000"/>
              <a:gd name="connsiteX16" fmla="*/ 8795 w 10000"/>
              <a:gd name="connsiteY16" fmla="*/ 279 h 10000"/>
              <a:gd name="connsiteX17" fmla="*/ 9381 w 10000"/>
              <a:gd name="connsiteY17" fmla="*/ 757 h 10000"/>
              <a:gd name="connsiteX18" fmla="*/ 9618 w 10000"/>
              <a:gd name="connsiteY18" fmla="*/ 2143 h 10000"/>
              <a:gd name="connsiteX19" fmla="*/ 9965 w 10000"/>
              <a:gd name="connsiteY19" fmla="*/ 2574 h 10000"/>
              <a:gd name="connsiteX20" fmla="*/ 9836 w 10000"/>
              <a:gd name="connsiteY20" fmla="*/ 5562 h 10000"/>
              <a:gd name="connsiteX21" fmla="*/ 9362 w 10000"/>
              <a:gd name="connsiteY21" fmla="*/ 7960 h 10000"/>
              <a:gd name="connsiteX22" fmla="*/ 8612 w 10000"/>
              <a:gd name="connsiteY22" fmla="*/ 9402 h 10000"/>
              <a:gd name="connsiteX23" fmla="*/ 6276 w 10000"/>
              <a:gd name="connsiteY23" fmla="*/ 9562 h 10000"/>
              <a:gd name="connsiteX24" fmla="*/ 5491 w 10000"/>
              <a:gd name="connsiteY24" fmla="*/ 7482 h 10000"/>
              <a:gd name="connsiteX25" fmla="*/ 5125 w 10000"/>
              <a:gd name="connsiteY25" fmla="*/ 5291 h 10000"/>
              <a:gd name="connsiteX26" fmla="*/ 4834 w 10000"/>
              <a:gd name="connsiteY26" fmla="*/ 5347 h 10000"/>
              <a:gd name="connsiteX27" fmla="*/ 4523 w 10000"/>
              <a:gd name="connsiteY27" fmla="*/ 7108 h 10000"/>
              <a:gd name="connsiteX28" fmla="*/ 3869 w 10000"/>
              <a:gd name="connsiteY28" fmla="*/ 9418 h 10000"/>
              <a:gd name="connsiteX29" fmla="*/ 2279 w 10000"/>
              <a:gd name="connsiteY29" fmla="*/ 9896 h 10000"/>
              <a:gd name="connsiteX0" fmla="*/ 3869 w 10000"/>
              <a:gd name="connsiteY0" fmla="*/ 9418 h 9920"/>
              <a:gd name="connsiteX1" fmla="*/ 1164 w 10000"/>
              <a:gd name="connsiteY1" fmla="*/ 9689 h 9920"/>
              <a:gd name="connsiteX2" fmla="*/ 562 w 10000"/>
              <a:gd name="connsiteY2" fmla="*/ 8032 h 9920"/>
              <a:gd name="connsiteX3" fmla="*/ 215 w 10000"/>
              <a:gd name="connsiteY3" fmla="*/ 5952 h 9920"/>
              <a:gd name="connsiteX4" fmla="*/ 33 w 10000"/>
              <a:gd name="connsiteY4" fmla="*/ 2534 h 9920"/>
              <a:gd name="connsiteX5" fmla="*/ 414 w 10000"/>
              <a:gd name="connsiteY5" fmla="*/ 2040 h 9920"/>
              <a:gd name="connsiteX6" fmla="*/ 725 w 10000"/>
              <a:gd name="connsiteY6" fmla="*/ 382 h 9920"/>
              <a:gd name="connsiteX7" fmla="*/ 1347 w 10000"/>
              <a:gd name="connsiteY7" fmla="*/ 8 h 9920"/>
              <a:gd name="connsiteX8" fmla="*/ 2497 w 10000"/>
              <a:gd name="connsiteY8" fmla="*/ 438 h 9920"/>
              <a:gd name="connsiteX9" fmla="*/ 3757 w 10000"/>
              <a:gd name="connsiteY9" fmla="*/ 8 h 9920"/>
              <a:gd name="connsiteX10" fmla="*/ 4430 w 10000"/>
              <a:gd name="connsiteY10" fmla="*/ 382 h 9920"/>
              <a:gd name="connsiteX11" fmla="*/ 4869 w 10000"/>
              <a:gd name="connsiteY11" fmla="*/ 1769 h 9920"/>
              <a:gd name="connsiteX12" fmla="*/ 5090 w 10000"/>
              <a:gd name="connsiteY12" fmla="*/ 1769 h 9920"/>
              <a:gd name="connsiteX13" fmla="*/ 5581 w 10000"/>
              <a:gd name="connsiteY13" fmla="*/ 494 h 9920"/>
              <a:gd name="connsiteX14" fmla="*/ 6183 w 10000"/>
              <a:gd name="connsiteY14" fmla="*/ 167 h 9920"/>
              <a:gd name="connsiteX15" fmla="*/ 7481 w 10000"/>
              <a:gd name="connsiteY15" fmla="*/ 598 h 9920"/>
              <a:gd name="connsiteX16" fmla="*/ 8795 w 10000"/>
              <a:gd name="connsiteY16" fmla="*/ 279 h 9920"/>
              <a:gd name="connsiteX17" fmla="*/ 9381 w 10000"/>
              <a:gd name="connsiteY17" fmla="*/ 757 h 9920"/>
              <a:gd name="connsiteX18" fmla="*/ 9618 w 10000"/>
              <a:gd name="connsiteY18" fmla="*/ 2143 h 9920"/>
              <a:gd name="connsiteX19" fmla="*/ 9965 w 10000"/>
              <a:gd name="connsiteY19" fmla="*/ 2574 h 9920"/>
              <a:gd name="connsiteX20" fmla="*/ 9836 w 10000"/>
              <a:gd name="connsiteY20" fmla="*/ 5562 h 9920"/>
              <a:gd name="connsiteX21" fmla="*/ 9362 w 10000"/>
              <a:gd name="connsiteY21" fmla="*/ 7960 h 9920"/>
              <a:gd name="connsiteX22" fmla="*/ 8612 w 10000"/>
              <a:gd name="connsiteY22" fmla="*/ 9402 h 9920"/>
              <a:gd name="connsiteX23" fmla="*/ 6276 w 10000"/>
              <a:gd name="connsiteY23" fmla="*/ 9562 h 9920"/>
              <a:gd name="connsiteX24" fmla="*/ 5491 w 10000"/>
              <a:gd name="connsiteY24" fmla="*/ 7482 h 9920"/>
              <a:gd name="connsiteX25" fmla="*/ 5125 w 10000"/>
              <a:gd name="connsiteY25" fmla="*/ 5291 h 9920"/>
              <a:gd name="connsiteX26" fmla="*/ 4834 w 10000"/>
              <a:gd name="connsiteY26" fmla="*/ 5347 h 9920"/>
              <a:gd name="connsiteX27" fmla="*/ 4523 w 10000"/>
              <a:gd name="connsiteY27" fmla="*/ 7108 h 9920"/>
              <a:gd name="connsiteX28" fmla="*/ 3869 w 10000"/>
              <a:gd name="connsiteY28" fmla="*/ 9418 h 9920"/>
              <a:gd name="connsiteX0" fmla="*/ 3869 w 10000"/>
              <a:gd name="connsiteY0" fmla="*/ 9494 h 9960"/>
              <a:gd name="connsiteX1" fmla="*/ 1139 w 10000"/>
              <a:gd name="connsiteY1" fmla="*/ 9061 h 9960"/>
              <a:gd name="connsiteX2" fmla="*/ 562 w 10000"/>
              <a:gd name="connsiteY2" fmla="*/ 8097 h 9960"/>
              <a:gd name="connsiteX3" fmla="*/ 215 w 10000"/>
              <a:gd name="connsiteY3" fmla="*/ 6000 h 9960"/>
              <a:gd name="connsiteX4" fmla="*/ 33 w 10000"/>
              <a:gd name="connsiteY4" fmla="*/ 2554 h 9960"/>
              <a:gd name="connsiteX5" fmla="*/ 414 w 10000"/>
              <a:gd name="connsiteY5" fmla="*/ 2056 h 9960"/>
              <a:gd name="connsiteX6" fmla="*/ 725 w 10000"/>
              <a:gd name="connsiteY6" fmla="*/ 385 h 9960"/>
              <a:gd name="connsiteX7" fmla="*/ 1347 w 10000"/>
              <a:gd name="connsiteY7" fmla="*/ 8 h 9960"/>
              <a:gd name="connsiteX8" fmla="*/ 2497 w 10000"/>
              <a:gd name="connsiteY8" fmla="*/ 442 h 9960"/>
              <a:gd name="connsiteX9" fmla="*/ 3757 w 10000"/>
              <a:gd name="connsiteY9" fmla="*/ 8 h 9960"/>
              <a:gd name="connsiteX10" fmla="*/ 4430 w 10000"/>
              <a:gd name="connsiteY10" fmla="*/ 385 h 9960"/>
              <a:gd name="connsiteX11" fmla="*/ 4869 w 10000"/>
              <a:gd name="connsiteY11" fmla="*/ 1783 h 9960"/>
              <a:gd name="connsiteX12" fmla="*/ 5090 w 10000"/>
              <a:gd name="connsiteY12" fmla="*/ 1783 h 9960"/>
              <a:gd name="connsiteX13" fmla="*/ 5581 w 10000"/>
              <a:gd name="connsiteY13" fmla="*/ 498 h 9960"/>
              <a:gd name="connsiteX14" fmla="*/ 6183 w 10000"/>
              <a:gd name="connsiteY14" fmla="*/ 168 h 9960"/>
              <a:gd name="connsiteX15" fmla="*/ 7481 w 10000"/>
              <a:gd name="connsiteY15" fmla="*/ 603 h 9960"/>
              <a:gd name="connsiteX16" fmla="*/ 8795 w 10000"/>
              <a:gd name="connsiteY16" fmla="*/ 281 h 9960"/>
              <a:gd name="connsiteX17" fmla="*/ 9381 w 10000"/>
              <a:gd name="connsiteY17" fmla="*/ 763 h 9960"/>
              <a:gd name="connsiteX18" fmla="*/ 9618 w 10000"/>
              <a:gd name="connsiteY18" fmla="*/ 2160 h 9960"/>
              <a:gd name="connsiteX19" fmla="*/ 9965 w 10000"/>
              <a:gd name="connsiteY19" fmla="*/ 2595 h 9960"/>
              <a:gd name="connsiteX20" fmla="*/ 9836 w 10000"/>
              <a:gd name="connsiteY20" fmla="*/ 5607 h 9960"/>
              <a:gd name="connsiteX21" fmla="*/ 9362 w 10000"/>
              <a:gd name="connsiteY21" fmla="*/ 8024 h 9960"/>
              <a:gd name="connsiteX22" fmla="*/ 8612 w 10000"/>
              <a:gd name="connsiteY22" fmla="*/ 9478 h 9960"/>
              <a:gd name="connsiteX23" fmla="*/ 6276 w 10000"/>
              <a:gd name="connsiteY23" fmla="*/ 9639 h 9960"/>
              <a:gd name="connsiteX24" fmla="*/ 5491 w 10000"/>
              <a:gd name="connsiteY24" fmla="*/ 7542 h 9960"/>
              <a:gd name="connsiteX25" fmla="*/ 5125 w 10000"/>
              <a:gd name="connsiteY25" fmla="*/ 5334 h 9960"/>
              <a:gd name="connsiteX26" fmla="*/ 4834 w 10000"/>
              <a:gd name="connsiteY26" fmla="*/ 5390 h 9960"/>
              <a:gd name="connsiteX27" fmla="*/ 4523 w 10000"/>
              <a:gd name="connsiteY27" fmla="*/ 7165 h 9960"/>
              <a:gd name="connsiteX28" fmla="*/ 3869 w 10000"/>
              <a:gd name="connsiteY28" fmla="*/ 9494 h 996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57 w 10000"/>
              <a:gd name="connsiteY2" fmla="*/ 6313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769 w 10000"/>
              <a:gd name="connsiteY0" fmla="*/ 8850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9 w 10000"/>
              <a:gd name="connsiteY27" fmla="*/ 8850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1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9624"/>
              <a:gd name="connsiteX1" fmla="*/ 906 w 10000"/>
              <a:gd name="connsiteY1" fmla="*/ 9307 h 9624"/>
              <a:gd name="connsiteX2" fmla="*/ 199 w 10000"/>
              <a:gd name="connsiteY2" fmla="*/ 6182 h 9624"/>
              <a:gd name="connsiteX3" fmla="*/ 33 w 10000"/>
              <a:gd name="connsiteY3" fmla="*/ 2564 h 9624"/>
              <a:gd name="connsiteX4" fmla="*/ 414 w 10000"/>
              <a:gd name="connsiteY4" fmla="*/ 2064 h 9624"/>
              <a:gd name="connsiteX5" fmla="*/ 725 w 10000"/>
              <a:gd name="connsiteY5" fmla="*/ 387 h 9624"/>
              <a:gd name="connsiteX6" fmla="*/ 1347 w 10000"/>
              <a:gd name="connsiteY6" fmla="*/ 8 h 9624"/>
              <a:gd name="connsiteX7" fmla="*/ 2497 w 10000"/>
              <a:gd name="connsiteY7" fmla="*/ 444 h 9624"/>
              <a:gd name="connsiteX8" fmla="*/ 3757 w 10000"/>
              <a:gd name="connsiteY8" fmla="*/ 8 h 9624"/>
              <a:gd name="connsiteX9" fmla="*/ 4430 w 10000"/>
              <a:gd name="connsiteY9" fmla="*/ 387 h 9624"/>
              <a:gd name="connsiteX10" fmla="*/ 4869 w 10000"/>
              <a:gd name="connsiteY10" fmla="*/ 1790 h 9624"/>
              <a:gd name="connsiteX11" fmla="*/ 5090 w 10000"/>
              <a:gd name="connsiteY11" fmla="*/ 1790 h 9624"/>
              <a:gd name="connsiteX12" fmla="*/ 5581 w 10000"/>
              <a:gd name="connsiteY12" fmla="*/ 500 h 9624"/>
              <a:gd name="connsiteX13" fmla="*/ 6183 w 10000"/>
              <a:gd name="connsiteY13" fmla="*/ 169 h 9624"/>
              <a:gd name="connsiteX14" fmla="*/ 7481 w 10000"/>
              <a:gd name="connsiteY14" fmla="*/ 605 h 9624"/>
              <a:gd name="connsiteX15" fmla="*/ 8795 w 10000"/>
              <a:gd name="connsiteY15" fmla="*/ 282 h 9624"/>
              <a:gd name="connsiteX16" fmla="*/ 9381 w 10000"/>
              <a:gd name="connsiteY16" fmla="*/ 766 h 9624"/>
              <a:gd name="connsiteX17" fmla="*/ 9618 w 10000"/>
              <a:gd name="connsiteY17" fmla="*/ 2169 h 9624"/>
              <a:gd name="connsiteX18" fmla="*/ 9965 w 10000"/>
              <a:gd name="connsiteY18" fmla="*/ 2605 h 9624"/>
              <a:gd name="connsiteX19" fmla="*/ 9836 w 10000"/>
              <a:gd name="connsiteY19" fmla="*/ 5630 h 9624"/>
              <a:gd name="connsiteX20" fmla="*/ 9362 w 10000"/>
              <a:gd name="connsiteY20" fmla="*/ 8056 h 9624"/>
              <a:gd name="connsiteX21" fmla="*/ 8612 w 10000"/>
              <a:gd name="connsiteY21" fmla="*/ 9516 h 9624"/>
              <a:gd name="connsiteX22" fmla="*/ 6293 w 10000"/>
              <a:gd name="connsiteY22" fmla="*/ 8707 h 9624"/>
              <a:gd name="connsiteX23" fmla="*/ 5499 w 10000"/>
              <a:gd name="connsiteY23" fmla="*/ 7546 h 9624"/>
              <a:gd name="connsiteX24" fmla="*/ 5092 w 10000"/>
              <a:gd name="connsiteY24" fmla="*/ 5407 h 9624"/>
              <a:gd name="connsiteX25" fmla="*/ 4842 w 10000"/>
              <a:gd name="connsiteY25" fmla="*/ 4966 h 9624"/>
              <a:gd name="connsiteX26" fmla="*/ 4440 w 10000"/>
              <a:gd name="connsiteY26" fmla="*/ 7116 h 9624"/>
              <a:gd name="connsiteX27" fmla="*/ 3769 w 10000"/>
              <a:gd name="connsiteY27" fmla="*/ 9349 h 9624"/>
              <a:gd name="connsiteX0" fmla="*/ 3769 w 10000"/>
              <a:gd name="connsiteY0" fmla="*/ 9714 h 10073"/>
              <a:gd name="connsiteX1" fmla="*/ 906 w 10000"/>
              <a:gd name="connsiteY1" fmla="*/ 9671 h 10073"/>
              <a:gd name="connsiteX2" fmla="*/ 199 w 10000"/>
              <a:gd name="connsiteY2" fmla="*/ 6424 h 10073"/>
              <a:gd name="connsiteX3" fmla="*/ 33 w 10000"/>
              <a:gd name="connsiteY3" fmla="*/ 2664 h 10073"/>
              <a:gd name="connsiteX4" fmla="*/ 414 w 10000"/>
              <a:gd name="connsiteY4" fmla="*/ 2145 h 10073"/>
              <a:gd name="connsiteX5" fmla="*/ 725 w 10000"/>
              <a:gd name="connsiteY5" fmla="*/ 402 h 10073"/>
              <a:gd name="connsiteX6" fmla="*/ 1347 w 10000"/>
              <a:gd name="connsiteY6" fmla="*/ 8 h 10073"/>
              <a:gd name="connsiteX7" fmla="*/ 2497 w 10000"/>
              <a:gd name="connsiteY7" fmla="*/ 461 h 10073"/>
              <a:gd name="connsiteX8" fmla="*/ 3757 w 10000"/>
              <a:gd name="connsiteY8" fmla="*/ 8 h 10073"/>
              <a:gd name="connsiteX9" fmla="*/ 4430 w 10000"/>
              <a:gd name="connsiteY9" fmla="*/ 402 h 10073"/>
              <a:gd name="connsiteX10" fmla="*/ 4869 w 10000"/>
              <a:gd name="connsiteY10" fmla="*/ 1860 h 10073"/>
              <a:gd name="connsiteX11" fmla="*/ 5090 w 10000"/>
              <a:gd name="connsiteY11" fmla="*/ 1860 h 10073"/>
              <a:gd name="connsiteX12" fmla="*/ 5581 w 10000"/>
              <a:gd name="connsiteY12" fmla="*/ 520 h 10073"/>
              <a:gd name="connsiteX13" fmla="*/ 6183 w 10000"/>
              <a:gd name="connsiteY13" fmla="*/ 176 h 10073"/>
              <a:gd name="connsiteX14" fmla="*/ 7481 w 10000"/>
              <a:gd name="connsiteY14" fmla="*/ 629 h 10073"/>
              <a:gd name="connsiteX15" fmla="*/ 8795 w 10000"/>
              <a:gd name="connsiteY15" fmla="*/ 293 h 10073"/>
              <a:gd name="connsiteX16" fmla="*/ 9381 w 10000"/>
              <a:gd name="connsiteY16" fmla="*/ 796 h 10073"/>
              <a:gd name="connsiteX17" fmla="*/ 9618 w 10000"/>
              <a:gd name="connsiteY17" fmla="*/ 2254 h 10073"/>
              <a:gd name="connsiteX18" fmla="*/ 9965 w 10000"/>
              <a:gd name="connsiteY18" fmla="*/ 2707 h 10073"/>
              <a:gd name="connsiteX19" fmla="*/ 9836 w 10000"/>
              <a:gd name="connsiteY19" fmla="*/ 5850 h 10073"/>
              <a:gd name="connsiteX20" fmla="*/ 9362 w 10000"/>
              <a:gd name="connsiteY20" fmla="*/ 8371 h 10073"/>
              <a:gd name="connsiteX21" fmla="*/ 8612 w 10000"/>
              <a:gd name="connsiteY21" fmla="*/ 9888 h 10073"/>
              <a:gd name="connsiteX22" fmla="*/ 6034 w 10000"/>
              <a:gd name="connsiteY22" fmla="*/ 9483 h 10073"/>
              <a:gd name="connsiteX23" fmla="*/ 5499 w 10000"/>
              <a:gd name="connsiteY23" fmla="*/ 7841 h 10073"/>
              <a:gd name="connsiteX24" fmla="*/ 5092 w 10000"/>
              <a:gd name="connsiteY24" fmla="*/ 5618 h 10073"/>
              <a:gd name="connsiteX25" fmla="*/ 4842 w 10000"/>
              <a:gd name="connsiteY25" fmla="*/ 5160 h 10073"/>
              <a:gd name="connsiteX26" fmla="*/ 4440 w 10000"/>
              <a:gd name="connsiteY26" fmla="*/ 7394 h 10073"/>
              <a:gd name="connsiteX27" fmla="*/ 3769 w 10000"/>
              <a:gd name="connsiteY27" fmla="*/ 9714 h 10073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9753"/>
              <a:gd name="connsiteX1" fmla="*/ 906 w 10000"/>
              <a:gd name="connsiteY1" fmla="*/ 9671 h 9753"/>
              <a:gd name="connsiteX2" fmla="*/ 199 w 10000"/>
              <a:gd name="connsiteY2" fmla="*/ 6424 h 9753"/>
              <a:gd name="connsiteX3" fmla="*/ 33 w 10000"/>
              <a:gd name="connsiteY3" fmla="*/ 2664 h 9753"/>
              <a:gd name="connsiteX4" fmla="*/ 414 w 10000"/>
              <a:gd name="connsiteY4" fmla="*/ 2145 h 9753"/>
              <a:gd name="connsiteX5" fmla="*/ 725 w 10000"/>
              <a:gd name="connsiteY5" fmla="*/ 402 h 9753"/>
              <a:gd name="connsiteX6" fmla="*/ 1347 w 10000"/>
              <a:gd name="connsiteY6" fmla="*/ 8 h 9753"/>
              <a:gd name="connsiteX7" fmla="*/ 2497 w 10000"/>
              <a:gd name="connsiteY7" fmla="*/ 461 h 9753"/>
              <a:gd name="connsiteX8" fmla="*/ 3757 w 10000"/>
              <a:gd name="connsiteY8" fmla="*/ 8 h 9753"/>
              <a:gd name="connsiteX9" fmla="*/ 4430 w 10000"/>
              <a:gd name="connsiteY9" fmla="*/ 402 h 9753"/>
              <a:gd name="connsiteX10" fmla="*/ 4869 w 10000"/>
              <a:gd name="connsiteY10" fmla="*/ 1860 h 9753"/>
              <a:gd name="connsiteX11" fmla="*/ 5090 w 10000"/>
              <a:gd name="connsiteY11" fmla="*/ 1860 h 9753"/>
              <a:gd name="connsiteX12" fmla="*/ 5581 w 10000"/>
              <a:gd name="connsiteY12" fmla="*/ 520 h 9753"/>
              <a:gd name="connsiteX13" fmla="*/ 6183 w 10000"/>
              <a:gd name="connsiteY13" fmla="*/ 176 h 9753"/>
              <a:gd name="connsiteX14" fmla="*/ 7481 w 10000"/>
              <a:gd name="connsiteY14" fmla="*/ 629 h 9753"/>
              <a:gd name="connsiteX15" fmla="*/ 8795 w 10000"/>
              <a:gd name="connsiteY15" fmla="*/ 293 h 9753"/>
              <a:gd name="connsiteX16" fmla="*/ 9381 w 10000"/>
              <a:gd name="connsiteY16" fmla="*/ 796 h 9753"/>
              <a:gd name="connsiteX17" fmla="*/ 9618 w 10000"/>
              <a:gd name="connsiteY17" fmla="*/ 2254 h 9753"/>
              <a:gd name="connsiteX18" fmla="*/ 9965 w 10000"/>
              <a:gd name="connsiteY18" fmla="*/ 2707 h 9753"/>
              <a:gd name="connsiteX19" fmla="*/ 9836 w 10000"/>
              <a:gd name="connsiteY19" fmla="*/ 5850 h 9753"/>
              <a:gd name="connsiteX20" fmla="*/ 9362 w 10000"/>
              <a:gd name="connsiteY20" fmla="*/ 8371 h 9753"/>
              <a:gd name="connsiteX21" fmla="*/ 8637 w 10000"/>
              <a:gd name="connsiteY21" fmla="*/ 9343 h 9753"/>
              <a:gd name="connsiteX22" fmla="*/ 6059 w 10000"/>
              <a:gd name="connsiteY22" fmla="*/ 9428 h 9753"/>
              <a:gd name="connsiteX23" fmla="*/ 5499 w 10000"/>
              <a:gd name="connsiteY23" fmla="*/ 7841 h 9753"/>
              <a:gd name="connsiteX24" fmla="*/ 5092 w 10000"/>
              <a:gd name="connsiteY24" fmla="*/ 5618 h 9753"/>
              <a:gd name="connsiteX25" fmla="*/ 4842 w 10000"/>
              <a:gd name="connsiteY25" fmla="*/ 5160 h 9753"/>
              <a:gd name="connsiteX26" fmla="*/ 4440 w 10000"/>
              <a:gd name="connsiteY26" fmla="*/ 7394 h 9753"/>
              <a:gd name="connsiteX27" fmla="*/ 3769 w 10000"/>
              <a:gd name="connsiteY27" fmla="*/ 9714 h 9753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514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42 w 9948"/>
              <a:gd name="connsiteY0" fmla="*/ 9953 h 9971"/>
              <a:gd name="connsiteX1" fmla="*/ 879 w 9948"/>
              <a:gd name="connsiteY1" fmla="*/ 9909 h 9971"/>
              <a:gd name="connsiteX2" fmla="*/ 172 w 9948"/>
              <a:gd name="connsiteY2" fmla="*/ 6580 h 9971"/>
              <a:gd name="connsiteX3" fmla="*/ 6 w 9948"/>
              <a:gd name="connsiteY3" fmla="*/ 2724 h 9971"/>
              <a:gd name="connsiteX4" fmla="*/ 387 w 9948"/>
              <a:gd name="connsiteY4" fmla="*/ 2192 h 9971"/>
              <a:gd name="connsiteX5" fmla="*/ 698 w 9948"/>
              <a:gd name="connsiteY5" fmla="*/ 405 h 9971"/>
              <a:gd name="connsiteX6" fmla="*/ 1320 w 9948"/>
              <a:gd name="connsiteY6" fmla="*/ 1 h 9971"/>
              <a:gd name="connsiteX7" fmla="*/ 2470 w 9948"/>
              <a:gd name="connsiteY7" fmla="*/ 466 h 9971"/>
              <a:gd name="connsiteX8" fmla="*/ 3730 w 9948"/>
              <a:gd name="connsiteY8" fmla="*/ 1 h 9971"/>
              <a:gd name="connsiteX9" fmla="*/ 4403 w 9948"/>
              <a:gd name="connsiteY9" fmla="*/ 405 h 9971"/>
              <a:gd name="connsiteX10" fmla="*/ 4842 w 9948"/>
              <a:gd name="connsiteY10" fmla="*/ 1900 h 9971"/>
              <a:gd name="connsiteX11" fmla="*/ 5063 w 9948"/>
              <a:gd name="connsiteY11" fmla="*/ 1900 h 9971"/>
              <a:gd name="connsiteX12" fmla="*/ 5554 w 9948"/>
              <a:gd name="connsiteY12" fmla="*/ 526 h 9971"/>
              <a:gd name="connsiteX13" fmla="*/ 6156 w 9948"/>
              <a:gd name="connsiteY13" fmla="*/ 173 h 9971"/>
              <a:gd name="connsiteX14" fmla="*/ 7454 w 9948"/>
              <a:gd name="connsiteY14" fmla="*/ 638 h 9971"/>
              <a:gd name="connsiteX15" fmla="*/ 8768 w 9948"/>
              <a:gd name="connsiteY15" fmla="*/ 293 h 9971"/>
              <a:gd name="connsiteX16" fmla="*/ 9354 w 9948"/>
              <a:gd name="connsiteY16" fmla="*/ 809 h 9971"/>
              <a:gd name="connsiteX17" fmla="*/ 9591 w 9948"/>
              <a:gd name="connsiteY17" fmla="*/ 2304 h 9971"/>
              <a:gd name="connsiteX18" fmla="*/ 9938 w 9948"/>
              <a:gd name="connsiteY18" fmla="*/ 2769 h 9971"/>
              <a:gd name="connsiteX19" fmla="*/ 9792 w 9948"/>
              <a:gd name="connsiteY19" fmla="*/ 5767 h 9971"/>
              <a:gd name="connsiteX20" fmla="*/ 8935 w 9948"/>
              <a:gd name="connsiteY20" fmla="*/ 9741 h 9971"/>
              <a:gd name="connsiteX21" fmla="*/ 6032 w 9948"/>
              <a:gd name="connsiteY21" fmla="*/ 9660 h 9971"/>
              <a:gd name="connsiteX22" fmla="*/ 5472 w 9948"/>
              <a:gd name="connsiteY22" fmla="*/ 8033 h 9971"/>
              <a:gd name="connsiteX23" fmla="*/ 5007 w 9948"/>
              <a:gd name="connsiteY23" fmla="*/ 5585 h 9971"/>
              <a:gd name="connsiteX24" fmla="*/ 4731 w 9948"/>
              <a:gd name="connsiteY24" fmla="*/ 5619 h 9971"/>
              <a:gd name="connsiteX25" fmla="*/ 4368 w 9948"/>
              <a:gd name="connsiteY25" fmla="*/ 8208 h 9971"/>
              <a:gd name="connsiteX26" fmla="*/ 3742 w 9948"/>
              <a:gd name="connsiteY26" fmla="*/ 9953 h 9971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756 w 10000"/>
              <a:gd name="connsiteY24" fmla="*/ 5635 h 10000"/>
              <a:gd name="connsiteX25" fmla="*/ 4391 w 10000"/>
              <a:gd name="connsiteY25" fmla="*/ 8232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756 w 10000"/>
              <a:gd name="connsiteY24" fmla="*/ 5635 h 10000"/>
              <a:gd name="connsiteX25" fmla="*/ 4391 w 10000"/>
              <a:gd name="connsiteY25" fmla="*/ 8232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23 w 10000"/>
              <a:gd name="connsiteY24" fmla="*/ 6495 h 10000"/>
              <a:gd name="connsiteX25" fmla="*/ 4391 w 10000"/>
              <a:gd name="connsiteY25" fmla="*/ 8232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23 w 10000"/>
              <a:gd name="connsiteY24" fmla="*/ 6495 h 10000"/>
              <a:gd name="connsiteX25" fmla="*/ 4391 w 10000"/>
              <a:gd name="connsiteY25" fmla="*/ 8232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4977 w 10000"/>
              <a:gd name="connsiteY23" fmla="*/ 6573 h 10000"/>
              <a:gd name="connsiteX24" fmla="*/ 4823 w 10000"/>
              <a:gd name="connsiteY24" fmla="*/ 6495 h 10000"/>
              <a:gd name="connsiteX25" fmla="*/ 4391 w 10000"/>
              <a:gd name="connsiteY25" fmla="*/ 8232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56 w 10000"/>
              <a:gd name="connsiteY22" fmla="*/ 8467 h 10000"/>
              <a:gd name="connsiteX23" fmla="*/ 4977 w 10000"/>
              <a:gd name="connsiteY23" fmla="*/ 6573 h 10000"/>
              <a:gd name="connsiteX24" fmla="*/ 4823 w 10000"/>
              <a:gd name="connsiteY24" fmla="*/ 6495 h 10000"/>
              <a:gd name="connsiteX25" fmla="*/ 4391 w 10000"/>
              <a:gd name="connsiteY25" fmla="*/ 8232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56 w 10000"/>
              <a:gd name="connsiteY22" fmla="*/ 8467 h 10000"/>
              <a:gd name="connsiteX23" fmla="*/ 4977 w 10000"/>
              <a:gd name="connsiteY23" fmla="*/ 6573 h 10000"/>
              <a:gd name="connsiteX24" fmla="*/ 4823 w 10000"/>
              <a:gd name="connsiteY24" fmla="*/ 6495 h 10000"/>
              <a:gd name="connsiteX25" fmla="*/ 4391 w 10000"/>
              <a:gd name="connsiteY25" fmla="*/ 8232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56 w 10000"/>
              <a:gd name="connsiteY22" fmla="*/ 8467 h 10000"/>
              <a:gd name="connsiteX23" fmla="*/ 4977 w 10000"/>
              <a:gd name="connsiteY23" fmla="*/ 6573 h 10000"/>
              <a:gd name="connsiteX24" fmla="*/ 4823 w 10000"/>
              <a:gd name="connsiteY24" fmla="*/ 6495 h 10000"/>
              <a:gd name="connsiteX25" fmla="*/ 4391 w 10000"/>
              <a:gd name="connsiteY25" fmla="*/ 8232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56 w 10000"/>
              <a:gd name="connsiteY22" fmla="*/ 8467 h 10000"/>
              <a:gd name="connsiteX23" fmla="*/ 4977 w 10000"/>
              <a:gd name="connsiteY23" fmla="*/ 6573 h 10000"/>
              <a:gd name="connsiteX24" fmla="*/ 4823 w 10000"/>
              <a:gd name="connsiteY24" fmla="*/ 6495 h 10000"/>
              <a:gd name="connsiteX25" fmla="*/ 4391 w 10000"/>
              <a:gd name="connsiteY25" fmla="*/ 8232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56 w 10000"/>
              <a:gd name="connsiteY22" fmla="*/ 8467 h 10000"/>
              <a:gd name="connsiteX23" fmla="*/ 4977 w 10000"/>
              <a:gd name="connsiteY23" fmla="*/ 6573 h 10000"/>
              <a:gd name="connsiteX24" fmla="*/ 4823 w 10000"/>
              <a:gd name="connsiteY24" fmla="*/ 6495 h 10000"/>
              <a:gd name="connsiteX25" fmla="*/ 4391 w 10000"/>
              <a:gd name="connsiteY25" fmla="*/ 8232 h 10000"/>
              <a:gd name="connsiteX26" fmla="*/ 3762 w 10000"/>
              <a:gd name="connsiteY26" fmla="*/ 9982 h 10000"/>
              <a:gd name="connsiteX0" fmla="*/ 3763 w 10001"/>
              <a:gd name="connsiteY0" fmla="*/ 9982 h 10000"/>
              <a:gd name="connsiteX1" fmla="*/ 885 w 10001"/>
              <a:gd name="connsiteY1" fmla="*/ 9938 h 10000"/>
              <a:gd name="connsiteX2" fmla="*/ 140 w 10001"/>
              <a:gd name="connsiteY2" fmla="*/ 6749 h 10000"/>
              <a:gd name="connsiteX3" fmla="*/ 7 w 10001"/>
              <a:gd name="connsiteY3" fmla="*/ 2732 h 10000"/>
              <a:gd name="connsiteX4" fmla="*/ 390 w 10001"/>
              <a:gd name="connsiteY4" fmla="*/ 2198 h 10000"/>
              <a:gd name="connsiteX5" fmla="*/ 703 w 10001"/>
              <a:gd name="connsiteY5" fmla="*/ 406 h 10000"/>
              <a:gd name="connsiteX6" fmla="*/ 1328 w 10001"/>
              <a:gd name="connsiteY6" fmla="*/ 1 h 10000"/>
              <a:gd name="connsiteX7" fmla="*/ 2484 w 10001"/>
              <a:gd name="connsiteY7" fmla="*/ 467 h 10000"/>
              <a:gd name="connsiteX8" fmla="*/ 3750 w 10001"/>
              <a:gd name="connsiteY8" fmla="*/ 1 h 10000"/>
              <a:gd name="connsiteX9" fmla="*/ 4427 w 10001"/>
              <a:gd name="connsiteY9" fmla="*/ 406 h 10000"/>
              <a:gd name="connsiteX10" fmla="*/ 4868 w 10001"/>
              <a:gd name="connsiteY10" fmla="*/ 1906 h 10000"/>
              <a:gd name="connsiteX11" fmla="*/ 5090 w 10001"/>
              <a:gd name="connsiteY11" fmla="*/ 1906 h 10000"/>
              <a:gd name="connsiteX12" fmla="*/ 5584 w 10001"/>
              <a:gd name="connsiteY12" fmla="*/ 528 h 10000"/>
              <a:gd name="connsiteX13" fmla="*/ 6189 w 10001"/>
              <a:gd name="connsiteY13" fmla="*/ 174 h 10000"/>
              <a:gd name="connsiteX14" fmla="*/ 7494 w 10001"/>
              <a:gd name="connsiteY14" fmla="*/ 640 h 10000"/>
              <a:gd name="connsiteX15" fmla="*/ 8815 w 10001"/>
              <a:gd name="connsiteY15" fmla="*/ 294 h 10000"/>
              <a:gd name="connsiteX16" fmla="*/ 9404 w 10001"/>
              <a:gd name="connsiteY16" fmla="*/ 811 h 10000"/>
              <a:gd name="connsiteX17" fmla="*/ 9642 w 10001"/>
              <a:gd name="connsiteY17" fmla="*/ 2311 h 10000"/>
              <a:gd name="connsiteX18" fmla="*/ 9991 w 10001"/>
              <a:gd name="connsiteY18" fmla="*/ 2777 h 10000"/>
              <a:gd name="connsiteX19" fmla="*/ 9844 w 10001"/>
              <a:gd name="connsiteY19" fmla="*/ 5784 h 10000"/>
              <a:gd name="connsiteX20" fmla="*/ 8983 w 10001"/>
              <a:gd name="connsiteY20" fmla="*/ 9769 h 10000"/>
              <a:gd name="connsiteX21" fmla="*/ 6065 w 10001"/>
              <a:gd name="connsiteY21" fmla="*/ 9688 h 10000"/>
              <a:gd name="connsiteX22" fmla="*/ 5457 w 10001"/>
              <a:gd name="connsiteY22" fmla="*/ 8467 h 10000"/>
              <a:gd name="connsiteX23" fmla="*/ 4978 w 10001"/>
              <a:gd name="connsiteY23" fmla="*/ 6573 h 10000"/>
              <a:gd name="connsiteX24" fmla="*/ 4824 w 10001"/>
              <a:gd name="connsiteY24" fmla="*/ 6495 h 10000"/>
              <a:gd name="connsiteX25" fmla="*/ 4392 w 10001"/>
              <a:gd name="connsiteY25" fmla="*/ 8232 h 10000"/>
              <a:gd name="connsiteX26" fmla="*/ 3763 w 10001"/>
              <a:gd name="connsiteY26" fmla="*/ 9982 h 10000"/>
              <a:gd name="connsiteX0" fmla="*/ 3771 w 10009"/>
              <a:gd name="connsiteY0" fmla="*/ 9982 h 10000"/>
              <a:gd name="connsiteX1" fmla="*/ 893 w 10009"/>
              <a:gd name="connsiteY1" fmla="*/ 9938 h 10000"/>
              <a:gd name="connsiteX2" fmla="*/ 148 w 10009"/>
              <a:gd name="connsiteY2" fmla="*/ 6749 h 10000"/>
              <a:gd name="connsiteX3" fmla="*/ 15 w 10009"/>
              <a:gd name="connsiteY3" fmla="*/ 2732 h 10000"/>
              <a:gd name="connsiteX4" fmla="*/ 398 w 10009"/>
              <a:gd name="connsiteY4" fmla="*/ 2198 h 10000"/>
              <a:gd name="connsiteX5" fmla="*/ 711 w 10009"/>
              <a:gd name="connsiteY5" fmla="*/ 406 h 10000"/>
              <a:gd name="connsiteX6" fmla="*/ 1336 w 10009"/>
              <a:gd name="connsiteY6" fmla="*/ 1 h 10000"/>
              <a:gd name="connsiteX7" fmla="*/ 2492 w 10009"/>
              <a:gd name="connsiteY7" fmla="*/ 467 h 10000"/>
              <a:gd name="connsiteX8" fmla="*/ 3758 w 10009"/>
              <a:gd name="connsiteY8" fmla="*/ 1 h 10000"/>
              <a:gd name="connsiteX9" fmla="*/ 4435 w 10009"/>
              <a:gd name="connsiteY9" fmla="*/ 406 h 10000"/>
              <a:gd name="connsiteX10" fmla="*/ 4876 w 10009"/>
              <a:gd name="connsiteY10" fmla="*/ 1906 h 10000"/>
              <a:gd name="connsiteX11" fmla="*/ 5098 w 10009"/>
              <a:gd name="connsiteY11" fmla="*/ 1906 h 10000"/>
              <a:gd name="connsiteX12" fmla="*/ 5592 w 10009"/>
              <a:gd name="connsiteY12" fmla="*/ 528 h 10000"/>
              <a:gd name="connsiteX13" fmla="*/ 6197 w 10009"/>
              <a:gd name="connsiteY13" fmla="*/ 174 h 10000"/>
              <a:gd name="connsiteX14" fmla="*/ 7502 w 10009"/>
              <a:gd name="connsiteY14" fmla="*/ 640 h 10000"/>
              <a:gd name="connsiteX15" fmla="*/ 8823 w 10009"/>
              <a:gd name="connsiteY15" fmla="*/ 294 h 10000"/>
              <a:gd name="connsiteX16" fmla="*/ 9412 w 10009"/>
              <a:gd name="connsiteY16" fmla="*/ 811 h 10000"/>
              <a:gd name="connsiteX17" fmla="*/ 9650 w 10009"/>
              <a:gd name="connsiteY17" fmla="*/ 2311 h 10000"/>
              <a:gd name="connsiteX18" fmla="*/ 9999 w 10009"/>
              <a:gd name="connsiteY18" fmla="*/ 2777 h 10000"/>
              <a:gd name="connsiteX19" fmla="*/ 9852 w 10009"/>
              <a:gd name="connsiteY19" fmla="*/ 5784 h 10000"/>
              <a:gd name="connsiteX20" fmla="*/ 8991 w 10009"/>
              <a:gd name="connsiteY20" fmla="*/ 9769 h 10000"/>
              <a:gd name="connsiteX21" fmla="*/ 6073 w 10009"/>
              <a:gd name="connsiteY21" fmla="*/ 9688 h 10000"/>
              <a:gd name="connsiteX22" fmla="*/ 5465 w 10009"/>
              <a:gd name="connsiteY22" fmla="*/ 8467 h 10000"/>
              <a:gd name="connsiteX23" fmla="*/ 4986 w 10009"/>
              <a:gd name="connsiteY23" fmla="*/ 6573 h 10000"/>
              <a:gd name="connsiteX24" fmla="*/ 4832 w 10009"/>
              <a:gd name="connsiteY24" fmla="*/ 6495 h 10000"/>
              <a:gd name="connsiteX25" fmla="*/ 4400 w 10009"/>
              <a:gd name="connsiteY25" fmla="*/ 8232 h 10000"/>
              <a:gd name="connsiteX26" fmla="*/ 3771 w 10009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465 w 10012"/>
              <a:gd name="connsiteY22" fmla="*/ 8467 h 10000"/>
              <a:gd name="connsiteX23" fmla="*/ 4986 w 10012"/>
              <a:gd name="connsiteY23" fmla="*/ 6573 h 10000"/>
              <a:gd name="connsiteX24" fmla="*/ 4832 w 10012"/>
              <a:gd name="connsiteY24" fmla="*/ 6495 h 10000"/>
              <a:gd name="connsiteX25" fmla="*/ 4400 w 10012"/>
              <a:gd name="connsiteY25" fmla="*/ 8232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465 w 10012"/>
              <a:gd name="connsiteY22" fmla="*/ 8467 h 10000"/>
              <a:gd name="connsiteX23" fmla="*/ 4986 w 10012"/>
              <a:gd name="connsiteY23" fmla="*/ 6573 h 10000"/>
              <a:gd name="connsiteX24" fmla="*/ 4832 w 10012"/>
              <a:gd name="connsiteY24" fmla="*/ 6495 h 10000"/>
              <a:gd name="connsiteX25" fmla="*/ 4400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465 w 10012"/>
              <a:gd name="connsiteY22" fmla="*/ 8467 h 10000"/>
              <a:gd name="connsiteX23" fmla="*/ 4986 w 10012"/>
              <a:gd name="connsiteY23" fmla="*/ 6573 h 10000"/>
              <a:gd name="connsiteX24" fmla="*/ 4832 w 10012"/>
              <a:gd name="connsiteY24" fmla="*/ 6495 h 10000"/>
              <a:gd name="connsiteX25" fmla="*/ 4400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465 w 10012"/>
              <a:gd name="connsiteY22" fmla="*/ 8467 h 10000"/>
              <a:gd name="connsiteX23" fmla="*/ 4986 w 10012"/>
              <a:gd name="connsiteY23" fmla="*/ 6573 h 10000"/>
              <a:gd name="connsiteX24" fmla="*/ 4832 w 10012"/>
              <a:gd name="connsiteY24" fmla="*/ 6495 h 10000"/>
              <a:gd name="connsiteX25" fmla="*/ 4277 w 10012"/>
              <a:gd name="connsiteY25" fmla="*/ 8008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465 w 10012"/>
              <a:gd name="connsiteY22" fmla="*/ 8467 h 10000"/>
              <a:gd name="connsiteX23" fmla="*/ 4986 w 10012"/>
              <a:gd name="connsiteY23" fmla="*/ 6573 h 10000"/>
              <a:gd name="connsiteX24" fmla="*/ 4832 w 10012"/>
              <a:gd name="connsiteY24" fmla="*/ 6495 h 10000"/>
              <a:gd name="connsiteX25" fmla="*/ 4389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465 w 10012"/>
              <a:gd name="connsiteY22" fmla="*/ 8467 h 10000"/>
              <a:gd name="connsiteX23" fmla="*/ 4986 w 10012"/>
              <a:gd name="connsiteY23" fmla="*/ 6573 h 10000"/>
              <a:gd name="connsiteX24" fmla="*/ 4832 w 10012"/>
              <a:gd name="connsiteY24" fmla="*/ 6495 h 10000"/>
              <a:gd name="connsiteX25" fmla="*/ 4389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86 w 10012"/>
              <a:gd name="connsiteY23" fmla="*/ 6573 h 10000"/>
              <a:gd name="connsiteX24" fmla="*/ 4832 w 10012"/>
              <a:gd name="connsiteY24" fmla="*/ 6495 h 10000"/>
              <a:gd name="connsiteX25" fmla="*/ 4389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832 w 10012"/>
              <a:gd name="connsiteY24" fmla="*/ 6495 h 10000"/>
              <a:gd name="connsiteX25" fmla="*/ 4389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854 w 10012"/>
              <a:gd name="connsiteY24" fmla="*/ 6607 h 10000"/>
              <a:gd name="connsiteX25" fmla="*/ 4389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2 w 10012"/>
              <a:gd name="connsiteY24" fmla="*/ 6755 h 10000"/>
              <a:gd name="connsiteX25" fmla="*/ 4389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2 w 10012"/>
              <a:gd name="connsiteY24" fmla="*/ 6755 h 10000"/>
              <a:gd name="connsiteX25" fmla="*/ 4389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2 w 10012"/>
              <a:gd name="connsiteY24" fmla="*/ 6882 h 10000"/>
              <a:gd name="connsiteX25" fmla="*/ 4389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2 w 10012"/>
              <a:gd name="connsiteY24" fmla="*/ 6882 h 10000"/>
              <a:gd name="connsiteX25" fmla="*/ 4389 w 10012"/>
              <a:gd name="connsiteY25" fmla="*/ 8344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2 w 10012"/>
              <a:gd name="connsiteY24" fmla="*/ 6882 h 10000"/>
              <a:gd name="connsiteX25" fmla="*/ 4376 w 10012"/>
              <a:gd name="connsiteY25" fmla="*/ 8428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2 w 10012"/>
              <a:gd name="connsiteY24" fmla="*/ 6882 h 10000"/>
              <a:gd name="connsiteX25" fmla="*/ 4376 w 10012"/>
              <a:gd name="connsiteY25" fmla="*/ 8428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2 w 10012"/>
              <a:gd name="connsiteY24" fmla="*/ 6882 h 10000"/>
              <a:gd name="connsiteX25" fmla="*/ 4376 w 10012"/>
              <a:gd name="connsiteY25" fmla="*/ 8428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2 w 10012"/>
              <a:gd name="connsiteY24" fmla="*/ 6882 h 10000"/>
              <a:gd name="connsiteX25" fmla="*/ 4376 w 10012"/>
              <a:gd name="connsiteY25" fmla="*/ 8428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2 w 10012"/>
              <a:gd name="connsiteY24" fmla="*/ 6882 h 10000"/>
              <a:gd name="connsiteX25" fmla="*/ 4376 w 10012"/>
              <a:gd name="connsiteY25" fmla="*/ 8428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7 w 10012"/>
              <a:gd name="connsiteY24" fmla="*/ 6919 h 10000"/>
              <a:gd name="connsiteX25" fmla="*/ 4376 w 10012"/>
              <a:gd name="connsiteY25" fmla="*/ 8428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7 w 10012"/>
              <a:gd name="connsiteY24" fmla="*/ 6919 h 10000"/>
              <a:gd name="connsiteX25" fmla="*/ 4376 w 10012"/>
              <a:gd name="connsiteY25" fmla="*/ 8428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7 w 10012"/>
              <a:gd name="connsiteY24" fmla="*/ 6919 h 10000"/>
              <a:gd name="connsiteX25" fmla="*/ 4376 w 10012"/>
              <a:gd name="connsiteY25" fmla="*/ 8428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7 w 10012"/>
              <a:gd name="connsiteY24" fmla="*/ 6919 h 10000"/>
              <a:gd name="connsiteX25" fmla="*/ 4376 w 10012"/>
              <a:gd name="connsiteY25" fmla="*/ 8428 h 10000"/>
              <a:gd name="connsiteX26" fmla="*/ 3771 w 10012"/>
              <a:gd name="connsiteY26" fmla="*/ 9982 h 10000"/>
              <a:gd name="connsiteX0" fmla="*/ 3771 w 10012"/>
              <a:gd name="connsiteY0" fmla="*/ 9982 h 10000"/>
              <a:gd name="connsiteX1" fmla="*/ 893 w 10012"/>
              <a:gd name="connsiteY1" fmla="*/ 9938 h 10000"/>
              <a:gd name="connsiteX2" fmla="*/ 148 w 10012"/>
              <a:gd name="connsiteY2" fmla="*/ 6749 h 10000"/>
              <a:gd name="connsiteX3" fmla="*/ 15 w 10012"/>
              <a:gd name="connsiteY3" fmla="*/ 2732 h 10000"/>
              <a:gd name="connsiteX4" fmla="*/ 398 w 10012"/>
              <a:gd name="connsiteY4" fmla="*/ 2198 h 10000"/>
              <a:gd name="connsiteX5" fmla="*/ 711 w 10012"/>
              <a:gd name="connsiteY5" fmla="*/ 406 h 10000"/>
              <a:gd name="connsiteX6" fmla="*/ 1336 w 10012"/>
              <a:gd name="connsiteY6" fmla="*/ 1 h 10000"/>
              <a:gd name="connsiteX7" fmla="*/ 2492 w 10012"/>
              <a:gd name="connsiteY7" fmla="*/ 467 h 10000"/>
              <a:gd name="connsiteX8" fmla="*/ 3758 w 10012"/>
              <a:gd name="connsiteY8" fmla="*/ 1 h 10000"/>
              <a:gd name="connsiteX9" fmla="*/ 4435 w 10012"/>
              <a:gd name="connsiteY9" fmla="*/ 406 h 10000"/>
              <a:gd name="connsiteX10" fmla="*/ 4876 w 10012"/>
              <a:gd name="connsiteY10" fmla="*/ 1906 h 10000"/>
              <a:gd name="connsiteX11" fmla="*/ 5098 w 10012"/>
              <a:gd name="connsiteY11" fmla="*/ 1906 h 10000"/>
              <a:gd name="connsiteX12" fmla="*/ 5592 w 10012"/>
              <a:gd name="connsiteY12" fmla="*/ 528 h 10000"/>
              <a:gd name="connsiteX13" fmla="*/ 6197 w 10012"/>
              <a:gd name="connsiteY13" fmla="*/ 174 h 10000"/>
              <a:gd name="connsiteX14" fmla="*/ 7502 w 10012"/>
              <a:gd name="connsiteY14" fmla="*/ 640 h 10000"/>
              <a:gd name="connsiteX15" fmla="*/ 8823 w 10012"/>
              <a:gd name="connsiteY15" fmla="*/ 294 h 10000"/>
              <a:gd name="connsiteX16" fmla="*/ 9412 w 10012"/>
              <a:gd name="connsiteY16" fmla="*/ 811 h 10000"/>
              <a:gd name="connsiteX17" fmla="*/ 9650 w 10012"/>
              <a:gd name="connsiteY17" fmla="*/ 2311 h 10000"/>
              <a:gd name="connsiteX18" fmla="*/ 9999 w 10012"/>
              <a:gd name="connsiteY18" fmla="*/ 2777 h 10000"/>
              <a:gd name="connsiteX19" fmla="*/ 9874 w 10012"/>
              <a:gd name="connsiteY19" fmla="*/ 6008 h 10000"/>
              <a:gd name="connsiteX20" fmla="*/ 8991 w 10012"/>
              <a:gd name="connsiteY20" fmla="*/ 9769 h 10000"/>
              <a:gd name="connsiteX21" fmla="*/ 6073 w 10012"/>
              <a:gd name="connsiteY21" fmla="*/ 9688 h 10000"/>
              <a:gd name="connsiteX22" fmla="*/ 5387 w 10012"/>
              <a:gd name="connsiteY22" fmla="*/ 8317 h 10000"/>
              <a:gd name="connsiteX23" fmla="*/ 4941 w 10012"/>
              <a:gd name="connsiteY23" fmla="*/ 6573 h 10000"/>
              <a:gd name="connsiteX24" fmla="*/ 4777 w 10012"/>
              <a:gd name="connsiteY24" fmla="*/ 6919 h 10000"/>
              <a:gd name="connsiteX25" fmla="*/ 4392 w 10012"/>
              <a:gd name="connsiteY25" fmla="*/ 8501 h 10000"/>
              <a:gd name="connsiteX26" fmla="*/ 3771 w 10012"/>
              <a:gd name="connsiteY26" fmla="*/ 99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12" h="10000">
                <a:moveTo>
                  <a:pt x="3771" y="9982"/>
                </a:moveTo>
                <a:cubicBezTo>
                  <a:pt x="3123" y="10022"/>
                  <a:pt x="1463" y="9991"/>
                  <a:pt x="893" y="9938"/>
                </a:cubicBezTo>
                <a:cubicBezTo>
                  <a:pt x="616" y="9088"/>
                  <a:pt x="379" y="8295"/>
                  <a:pt x="148" y="6749"/>
                </a:cubicBezTo>
                <a:cubicBezTo>
                  <a:pt x="-7" y="5533"/>
                  <a:pt x="-18" y="3440"/>
                  <a:pt x="15" y="2732"/>
                </a:cubicBezTo>
                <a:cubicBezTo>
                  <a:pt x="47" y="2026"/>
                  <a:pt x="283" y="2587"/>
                  <a:pt x="398" y="2198"/>
                </a:cubicBezTo>
                <a:cubicBezTo>
                  <a:pt x="514" y="1811"/>
                  <a:pt x="555" y="768"/>
                  <a:pt x="711" y="406"/>
                </a:cubicBezTo>
                <a:cubicBezTo>
                  <a:pt x="867" y="44"/>
                  <a:pt x="1039" y="-7"/>
                  <a:pt x="1336" y="1"/>
                </a:cubicBezTo>
                <a:cubicBezTo>
                  <a:pt x="1631" y="10"/>
                  <a:pt x="2090" y="467"/>
                  <a:pt x="2492" y="467"/>
                </a:cubicBezTo>
                <a:cubicBezTo>
                  <a:pt x="2895" y="467"/>
                  <a:pt x="3435" y="10"/>
                  <a:pt x="3758" y="1"/>
                </a:cubicBezTo>
                <a:cubicBezTo>
                  <a:pt x="4082" y="-7"/>
                  <a:pt x="4249" y="87"/>
                  <a:pt x="4435" y="406"/>
                </a:cubicBezTo>
                <a:cubicBezTo>
                  <a:pt x="4622" y="725"/>
                  <a:pt x="4767" y="1656"/>
                  <a:pt x="4876" y="1906"/>
                </a:cubicBezTo>
                <a:cubicBezTo>
                  <a:pt x="4986" y="2155"/>
                  <a:pt x="4981" y="2138"/>
                  <a:pt x="5098" y="1906"/>
                </a:cubicBezTo>
                <a:cubicBezTo>
                  <a:pt x="5216" y="1673"/>
                  <a:pt x="5408" y="819"/>
                  <a:pt x="5592" y="528"/>
                </a:cubicBezTo>
                <a:cubicBezTo>
                  <a:pt x="5775" y="235"/>
                  <a:pt x="5880" y="156"/>
                  <a:pt x="6197" y="174"/>
                </a:cubicBezTo>
                <a:cubicBezTo>
                  <a:pt x="6515" y="191"/>
                  <a:pt x="7064" y="622"/>
                  <a:pt x="7502" y="640"/>
                </a:cubicBezTo>
                <a:cubicBezTo>
                  <a:pt x="7940" y="656"/>
                  <a:pt x="8505" y="269"/>
                  <a:pt x="8823" y="294"/>
                </a:cubicBezTo>
                <a:cubicBezTo>
                  <a:pt x="9140" y="320"/>
                  <a:pt x="9275" y="476"/>
                  <a:pt x="9412" y="811"/>
                </a:cubicBezTo>
                <a:cubicBezTo>
                  <a:pt x="9549" y="1147"/>
                  <a:pt x="9552" y="1984"/>
                  <a:pt x="9650" y="2311"/>
                </a:cubicBezTo>
                <a:cubicBezTo>
                  <a:pt x="9749" y="2639"/>
                  <a:pt x="9963" y="2163"/>
                  <a:pt x="9999" y="2777"/>
                </a:cubicBezTo>
                <a:cubicBezTo>
                  <a:pt x="10034" y="3388"/>
                  <a:pt x="10001" y="4921"/>
                  <a:pt x="9874" y="6008"/>
                </a:cubicBezTo>
                <a:cubicBezTo>
                  <a:pt x="9714" y="7342"/>
                  <a:pt x="9482" y="8596"/>
                  <a:pt x="8991" y="9769"/>
                </a:cubicBezTo>
                <a:cubicBezTo>
                  <a:pt x="8380" y="9809"/>
                  <a:pt x="6619" y="9814"/>
                  <a:pt x="6073" y="9688"/>
                </a:cubicBezTo>
                <a:cubicBezTo>
                  <a:pt x="5658" y="9057"/>
                  <a:pt x="5576" y="8836"/>
                  <a:pt x="5387" y="8317"/>
                </a:cubicBezTo>
                <a:cubicBezTo>
                  <a:pt x="5198" y="7798"/>
                  <a:pt x="5078" y="7317"/>
                  <a:pt x="4941" y="6573"/>
                </a:cubicBezTo>
                <a:cubicBezTo>
                  <a:pt x="4858" y="6138"/>
                  <a:pt x="4844" y="6662"/>
                  <a:pt x="4777" y="6919"/>
                </a:cubicBezTo>
                <a:cubicBezTo>
                  <a:pt x="4646" y="7470"/>
                  <a:pt x="4542" y="7950"/>
                  <a:pt x="4392" y="8501"/>
                </a:cubicBezTo>
                <a:cubicBezTo>
                  <a:pt x="4153" y="9227"/>
                  <a:pt x="4141" y="9389"/>
                  <a:pt x="3771" y="9982"/>
                </a:cubicBezTo>
                <a:close/>
              </a:path>
            </a:pathLst>
          </a:custGeom>
          <a:gradFill rotWithShape="1">
            <a:gsLst>
              <a:gs pos="100000">
                <a:sysClr val="windowText" lastClr="000000">
                  <a:lumMod val="50000"/>
                </a:sysClr>
              </a:gs>
              <a:gs pos="49000">
                <a:sysClr val="windowText" lastClr="000000">
                  <a:lumMod val="75000"/>
                </a:sysClr>
              </a:gs>
              <a:gs pos="0">
                <a:sysClr val="windowText" lastClr="000000">
                  <a:lumMod val="95000"/>
                </a:sysClr>
              </a:gs>
            </a:gsLst>
            <a:lin ang="5400000" scaled="0"/>
          </a:gradFill>
          <a:ln w="12700" cmpd="sng">
            <a:noFill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굴림" pitchFamily="50" charset="-127"/>
            </a:endParaRPr>
          </a:p>
        </p:txBody>
      </p:sp>
      <p:pic>
        <p:nvPicPr>
          <p:cNvPr id="31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4874" y="3299824"/>
            <a:ext cx="1715291" cy="38646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" name="Picture 19" descr="SGC55S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26"/>
          <a:stretch/>
        </p:blipFill>
        <p:spPr bwMode="auto">
          <a:xfrm>
            <a:off x="4149950" y="2627313"/>
            <a:ext cx="1531938" cy="149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0170" y="3299824"/>
            <a:ext cx="1715291" cy="38646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" name="Picture 19" descr="SGC55S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26" b="1"/>
          <a:stretch/>
        </p:blipFill>
        <p:spPr bwMode="auto">
          <a:xfrm>
            <a:off x="6608924" y="2627313"/>
            <a:ext cx="1531938" cy="149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86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55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22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4540" y="9157"/>
                  <a:pt x="4888" y="10123"/>
                  <a:pt x="6090" y="9278"/>
                </a:cubicBezTo>
                <a:cubicBezTo>
                  <a:pt x="7051" y="8554"/>
                  <a:pt x="7496" y="8288"/>
                  <a:pt x="8131" y="8476"/>
                </a:cubicBezTo>
                <a:cubicBezTo>
                  <a:pt x="8871" y="86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22" name="Freeform 37"/>
          <p:cNvSpPr>
            <a:spLocks/>
          </p:cNvSpPr>
          <p:nvPr/>
        </p:nvSpPr>
        <p:spPr bwMode="auto">
          <a:xfrm>
            <a:off x="3707963" y="2287276"/>
            <a:ext cx="4951944" cy="1777097"/>
          </a:xfrm>
          <a:custGeom>
            <a:avLst/>
            <a:gdLst>
              <a:gd name="T0" fmla="*/ 858 w 3738"/>
              <a:gd name="T1" fmla="*/ 1418 h 1437"/>
              <a:gd name="T2" fmla="*/ 463 w 3738"/>
              <a:gd name="T3" fmla="*/ 1384 h 1437"/>
              <a:gd name="T4" fmla="*/ 215 w 3738"/>
              <a:gd name="T5" fmla="*/ 1170 h 1437"/>
              <a:gd name="T6" fmla="*/ 54 w 3738"/>
              <a:gd name="T7" fmla="*/ 835 h 1437"/>
              <a:gd name="T8" fmla="*/ 7 w 3738"/>
              <a:gd name="T9" fmla="*/ 427 h 1437"/>
              <a:gd name="T10" fmla="*/ 94 w 3738"/>
              <a:gd name="T11" fmla="*/ 159 h 1437"/>
              <a:gd name="T12" fmla="*/ 262 w 3738"/>
              <a:gd name="T13" fmla="*/ 25 h 1437"/>
              <a:gd name="T14" fmla="*/ 499 w 3738"/>
              <a:gd name="T15" fmla="*/ 10 h 1437"/>
              <a:gd name="T16" fmla="*/ 931 w 3738"/>
              <a:gd name="T17" fmla="*/ 70 h 1437"/>
              <a:gd name="T18" fmla="*/ 1405 w 3738"/>
              <a:gd name="T19" fmla="*/ 10 h 1437"/>
              <a:gd name="T20" fmla="*/ 1682 w 3738"/>
              <a:gd name="T21" fmla="*/ 51 h 1437"/>
              <a:gd name="T22" fmla="*/ 1869 w 3738"/>
              <a:gd name="T23" fmla="*/ 192 h 1437"/>
              <a:gd name="T24" fmla="*/ 2070 w 3738"/>
              <a:gd name="T25" fmla="*/ 45 h 1437"/>
              <a:gd name="T26" fmla="*/ 2291 w 3738"/>
              <a:gd name="T27" fmla="*/ 11 h 1437"/>
              <a:gd name="T28" fmla="*/ 2804 w 3738"/>
              <a:gd name="T29" fmla="*/ 93 h 1437"/>
              <a:gd name="T30" fmla="*/ 3296 w 3738"/>
              <a:gd name="T31" fmla="*/ 31 h 1437"/>
              <a:gd name="T32" fmla="*/ 3523 w 3738"/>
              <a:gd name="T33" fmla="*/ 65 h 1437"/>
              <a:gd name="T34" fmla="*/ 3651 w 3738"/>
              <a:gd name="T35" fmla="*/ 179 h 1437"/>
              <a:gd name="T36" fmla="*/ 3731 w 3738"/>
              <a:gd name="T37" fmla="*/ 433 h 1437"/>
              <a:gd name="T38" fmla="*/ 3691 w 3738"/>
              <a:gd name="T39" fmla="*/ 802 h 1437"/>
              <a:gd name="T40" fmla="*/ 3523 w 3738"/>
              <a:gd name="T41" fmla="*/ 1137 h 1437"/>
              <a:gd name="T42" fmla="*/ 3162 w 3738"/>
              <a:gd name="T43" fmla="*/ 1391 h 1437"/>
              <a:gd name="T44" fmla="*/ 2432 w 3738"/>
              <a:gd name="T45" fmla="*/ 1411 h 1437"/>
              <a:gd name="T46" fmla="*/ 2144 w 3738"/>
              <a:gd name="T47" fmla="*/ 1297 h 1437"/>
              <a:gd name="T48" fmla="*/ 1970 w 3738"/>
              <a:gd name="T49" fmla="*/ 1110 h 1437"/>
              <a:gd name="T50" fmla="*/ 1869 w 3738"/>
              <a:gd name="T51" fmla="*/ 982 h 1437"/>
              <a:gd name="T52" fmla="*/ 1755 w 3738"/>
              <a:gd name="T53" fmla="*/ 1090 h 1437"/>
              <a:gd name="T54" fmla="*/ 1568 w 3738"/>
              <a:gd name="T55" fmla="*/ 1277 h 1437"/>
              <a:gd name="T56" fmla="*/ 1347 w 3738"/>
              <a:gd name="T57" fmla="*/ 1398 h 1437"/>
              <a:gd name="T58" fmla="*/ 858 w 3738"/>
              <a:gd name="T59" fmla="*/ 1418 h 14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738"/>
              <a:gd name="T91" fmla="*/ 0 h 1437"/>
              <a:gd name="T92" fmla="*/ 3738 w 3738"/>
              <a:gd name="T93" fmla="*/ 1437 h 1437"/>
              <a:gd name="connsiteX0" fmla="*/ 2295 w 10000"/>
              <a:gd name="connsiteY0" fmla="*/ 9868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28" fmla="*/ 2295 w 10000"/>
              <a:gd name="connsiteY28" fmla="*/ 9868 h 10000"/>
              <a:gd name="connsiteX0" fmla="*/ 4195 w 10000"/>
              <a:gd name="connsiteY0" fmla="*/ 8887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4195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57 w 10000"/>
              <a:gd name="connsiteY25" fmla="*/ 645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9866"/>
              <a:gd name="connsiteX1" fmla="*/ 1055 w 10000"/>
              <a:gd name="connsiteY1" fmla="*/ 8872 h 9866"/>
              <a:gd name="connsiteX2" fmla="*/ 144 w 10000"/>
              <a:gd name="connsiteY2" fmla="*/ 5811 h 9866"/>
              <a:gd name="connsiteX3" fmla="*/ 19 w 10000"/>
              <a:gd name="connsiteY3" fmla="*/ 2971 h 9866"/>
              <a:gd name="connsiteX4" fmla="*/ 251 w 10000"/>
              <a:gd name="connsiteY4" fmla="*/ 1106 h 9866"/>
              <a:gd name="connsiteX5" fmla="*/ 701 w 10000"/>
              <a:gd name="connsiteY5" fmla="*/ 174 h 9866"/>
              <a:gd name="connsiteX6" fmla="*/ 1335 w 10000"/>
              <a:gd name="connsiteY6" fmla="*/ 70 h 9866"/>
              <a:gd name="connsiteX7" fmla="*/ 2491 w 10000"/>
              <a:gd name="connsiteY7" fmla="*/ 487 h 9866"/>
              <a:gd name="connsiteX8" fmla="*/ 3759 w 10000"/>
              <a:gd name="connsiteY8" fmla="*/ 70 h 9866"/>
              <a:gd name="connsiteX9" fmla="*/ 4500 w 10000"/>
              <a:gd name="connsiteY9" fmla="*/ 355 h 9866"/>
              <a:gd name="connsiteX10" fmla="*/ 5000 w 10000"/>
              <a:gd name="connsiteY10" fmla="*/ 1336 h 9866"/>
              <a:gd name="connsiteX11" fmla="*/ 5538 w 10000"/>
              <a:gd name="connsiteY11" fmla="*/ 313 h 9866"/>
              <a:gd name="connsiteX12" fmla="*/ 6129 w 10000"/>
              <a:gd name="connsiteY12" fmla="*/ 77 h 9866"/>
              <a:gd name="connsiteX13" fmla="*/ 7501 w 10000"/>
              <a:gd name="connsiteY13" fmla="*/ 647 h 9866"/>
              <a:gd name="connsiteX14" fmla="*/ 8818 w 10000"/>
              <a:gd name="connsiteY14" fmla="*/ 216 h 9866"/>
              <a:gd name="connsiteX15" fmla="*/ 9425 w 10000"/>
              <a:gd name="connsiteY15" fmla="*/ 452 h 9866"/>
              <a:gd name="connsiteX16" fmla="*/ 9767 w 10000"/>
              <a:gd name="connsiteY16" fmla="*/ 1246 h 9866"/>
              <a:gd name="connsiteX17" fmla="*/ 9981 w 10000"/>
              <a:gd name="connsiteY17" fmla="*/ 3013 h 9866"/>
              <a:gd name="connsiteX18" fmla="*/ 9874 w 10000"/>
              <a:gd name="connsiteY18" fmla="*/ 5581 h 9866"/>
              <a:gd name="connsiteX19" fmla="*/ 9425 w 10000"/>
              <a:gd name="connsiteY19" fmla="*/ 7912 h 9866"/>
              <a:gd name="connsiteX20" fmla="*/ 8459 w 10000"/>
              <a:gd name="connsiteY20" fmla="*/ 9680 h 9866"/>
              <a:gd name="connsiteX21" fmla="*/ 5736 w 10000"/>
              <a:gd name="connsiteY21" fmla="*/ 9026 h 9866"/>
              <a:gd name="connsiteX22" fmla="*/ 5270 w 10000"/>
              <a:gd name="connsiteY22" fmla="*/ 7724 h 9866"/>
              <a:gd name="connsiteX23" fmla="*/ 4935 w 10000"/>
              <a:gd name="connsiteY23" fmla="*/ 6129 h 9866"/>
              <a:gd name="connsiteX24" fmla="*/ 4576 w 10000"/>
              <a:gd name="connsiteY24" fmla="*/ 7287 h 9866"/>
              <a:gd name="connsiteX25" fmla="*/ 3850 w 10000"/>
              <a:gd name="connsiteY25" fmla="*/ 8887 h 9866"/>
              <a:gd name="connsiteX0" fmla="*/ 3850 w 10000"/>
              <a:gd name="connsiteY0" fmla="*/ 9008 h 9479"/>
              <a:gd name="connsiteX1" fmla="*/ 1055 w 10000"/>
              <a:gd name="connsiteY1" fmla="*/ 8992 h 9479"/>
              <a:gd name="connsiteX2" fmla="*/ 144 w 10000"/>
              <a:gd name="connsiteY2" fmla="*/ 5890 h 9479"/>
              <a:gd name="connsiteX3" fmla="*/ 19 w 10000"/>
              <a:gd name="connsiteY3" fmla="*/ 3011 h 9479"/>
              <a:gd name="connsiteX4" fmla="*/ 251 w 10000"/>
              <a:gd name="connsiteY4" fmla="*/ 1121 h 9479"/>
              <a:gd name="connsiteX5" fmla="*/ 701 w 10000"/>
              <a:gd name="connsiteY5" fmla="*/ 176 h 9479"/>
              <a:gd name="connsiteX6" fmla="*/ 1335 w 10000"/>
              <a:gd name="connsiteY6" fmla="*/ 71 h 9479"/>
              <a:gd name="connsiteX7" fmla="*/ 2491 w 10000"/>
              <a:gd name="connsiteY7" fmla="*/ 494 h 9479"/>
              <a:gd name="connsiteX8" fmla="*/ 3759 w 10000"/>
              <a:gd name="connsiteY8" fmla="*/ 71 h 9479"/>
              <a:gd name="connsiteX9" fmla="*/ 4500 w 10000"/>
              <a:gd name="connsiteY9" fmla="*/ 360 h 9479"/>
              <a:gd name="connsiteX10" fmla="*/ 5000 w 10000"/>
              <a:gd name="connsiteY10" fmla="*/ 1354 h 9479"/>
              <a:gd name="connsiteX11" fmla="*/ 5538 w 10000"/>
              <a:gd name="connsiteY11" fmla="*/ 317 h 9479"/>
              <a:gd name="connsiteX12" fmla="*/ 6129 w 10000"/>
              <a:gd name="connsiteY12" fmla="*/ 78 h 9479"/>
              <a:gd name="connsiteX13" fmla="*/ 7501 w 10000"/>
              <a:gd name="connsiteY13" fmla="*/ 656 h 9479"/>
              <a:gd name="connsiteX14" fmla="*/ 8818 w 10000"/>
              <a:gd name="connsiteY14" fmla="*/ 219 h 9479"/>
              <a:gd name="connsiteX15" fmla="*/ 9425 w 10000"/>
              <a:gd name="connsiteY15" fmla="*/ 458 h 9479"/>
              <a:gd name="connsiteX16" fmla="*/ 9767 w 10000"/>
              <a:gd name="connsiteY16" fmla="*/ 1263 h 9479"/>
              <a:gd name="connsiteX17" fmla="*/ 9981 w 10000"/>
              <a:gd name="connsiteY17" fmla="*/ 3054 h 9479"/>
              <a:gd name="connsiteX18" fmla="*/ 9874 w 10000"/>
              <a:gd name="connsiteY18" fmla="*/ 5657 h 9479"/>
              <a:gd name="connsiteX19" fmla="*/ 9425 w 10000"/>
              <a:gd name="connsiteY19" fmla="*/ 8019 h 9479"/>
              <a:gd name="connsiteX20" fmla="*/ 8880 w 10000"/>
              <a:gd name="connsiteY20" fmla="*/ 8849 h 9479"/>
              <a:gd name="connsiteX21" fmla="*/ 5736 w 10000"/>
              <a:gd name="connsiteY21" fmla="*/ 9149 h 9479"/>
              <a:gd name="connsiteX22" fmla="*/ 5270 w 10000"/>
              <a:gd name="connsiteY22" fmla="*/ 7829 h 9479"/>
              <a:gd name="connsiteX23" fmla="*/ 4935 w 10000"/>
              <a:gd name="connsiteY23" fmla="*/ 6212 h 9479"/>
              <a:gd name="connsiteX24" fmla="*/ 4576 w 10000"/>
              <a:gd name="connsiteY24" fmla="*/ 7386 h 9479"/>
              <a:gd name="connsiteX25" fmla="*/ 3850 w 10000"/>
              <a:gd name="connsiteY25" fmla="*/ 9008 h 9479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9681"/>
              <a:gd name="connsiteX1" fmla="*/ 1055 w 10000"/>
              <a:gd name="connsiteY1" fmla="*/ 9486 h 9681"/>
              <a:gd name="connsiteX2" fmla="*/ 144 w 10000"/>
              <a:gd name="connsiteY2" fmla="*/ 6214 h 9681"/>
              <a:gd name="connsiteX3" fmla="*/ 19 w 10000"/>
              <a:gd name="connsiteY3" fmla="*/ 3176 h 9681"/>
              <a:gd name="connsiteX4" fmla="*/ 251 w 10000"/>
              <a:gd name="connsiteY4" fmla="*/ 1183 h 9681"/>
              <a:gd name="connsiteX5" fmla="*/ 701 w 10000"/>
              <a:gd name="connsiteY5" fmla="*/ 186 h 9681"/>
              <a:gd name="connsiteX6" fmla="*/ 1335 w 10000"/>
              <a:gd name="connsiteY6" fmla="*/ 75 h 9681"/>
              <a:gd name="connsiteX7" fmla="*/ 2491 w 10000"/>
              <a:gd name="connsiteY7" fmla="*/ 521 h 9681"/>
              <a:gd name="connsiteX8" fmla="*/ 3759 w 10000"/>
              <a:gd name="connsiteY8" fmla="*/ 75 h 9681"/>
              <a:gd name="connsiteX9" fmla="*/ 4500 w 10000"/>
              <a:gd name="connsiteY9" fmla="*/ 380 h 9681"/>
              <a:gd name="connsiteX10" fmla="*/ 5000 w 10000"/>
              <a:gd name="connsiteY10" fmla="*/ 1428 h 9681"/>
              <a:gd name="connsiteX11" fmla="*/ 5538 w 10000"/>
              <a:gd name="connsiteY11" fmla="*/ 334 h 9681"/>
              <a:gd name="connsiteX12" fmla="*/ 6129 w 10000"/>
              <a:gd name="connsiteY12" fmla="*/ 82 h 9681"/>
              <a:gd name="connsiteX13" fmla="*/ 7501 w 10000"/>
              <a:gd name="connsiteY13" fmla="*/ 692 h 9681"/>
              <a:gd name="connsiteX14" fmla="*/ 8818 w 10000"/>
              <a:gd name="connsiteY14" fmla="*/ 231 h 9681"/>
              <a:gd name="connsiteX15" fmla="*/ 9425 w 10000"/>
              <a:gd name="connsiteY15" fmla="*/ 483 h 9681"/>
              <a:gd name="connsiteX16" fmla="*/ 9767 w 10000"/>
              <a:gd name="connsiteY16" fmla="*/ 1332 h 9681"/>
              <a:gd name="connsiteX17" fmla="*/ 9981 w 10000"/>
              <a:gd name="connsiteY17" fmla="*/ 3222 h 9681"/>
              <a:gd name="connsiteX18" fmla="*/ 9874 w 10000"/>
              <a:gd name="connsiteY18" fmla="*/ 5968 h 9681"/>
              <a:gd name="connsiteX19" fmla="*/ 8880 w 10000"/>
              <a:gd name="connsiteY19" fmla="*/ 9335 h 9681"/>
              <a:gd name="connsiteX20" fmla="*/ 6082 w 10000"/>
              <a:gd name="connsiteY20" fmla="*/ 9333 h 9681"/>
              <a:gd name="connsiteX21" fmla="*/ 5270 w 10000"/>
              <a:gd name="connsiteY21" fmla="*/ 8259 h 9681"/>
              <a:gd name="connsiteX22" fmla="*/ 4935 w 10000"/>
              <a:gd name="connsiteY22" fmla="*/ 6553 h 9681"/>
              <a:gd name="connsiteX23" fmla="*/ 4576 w 10000"/>
              <a:gd name="connsiteY23" fmla="*/ 7792 h 9681"/>
              <a:gd name="connsiteX24" fmla="*/ 3850 w 10000"/>
              <a:gd name="connsiteY24" fmla="*/ 9503 h 9681"/>
              <a:gd name="connsiteX0" fmla="*/ 3850 w 10000"/>
              <a:gd name="connsiteY0" fmla="*/ 9816 h 9872"/>
              <a:gd name="connsiteX1" fmla="*/ 1055 w 10000"/>
              <a:gd name="connsiteY1" fmla="*/ 9799 h 9872"/>
              <a:gd name="connsiteX2" fmla="*/ 144 w 10000"/>
              <a:gd name="connsiteY2" fmla="*/ 6419 h 9872"/>
              <a:gd name="connsiteX3" fmla="*/ 19 w 10000"/>
              <a:gd name="connsiteY3" fmla="*/ 3281 h 9872"/>
              <a:gd name="connsiteX4" fmla="*/ 251 w 10000"/>
              <a:gd name="connsiteY4" fmla="*/ 1222 h 9872"/>
              <a:gd name="connsiteX5" fmla="*/ 701 w 10000"/>
              <a:gd name="connsiteY5" fmla="*/ 192 h 9872"/>
              <a:gd name="connsiteX6" fmla="*/ 1335 w 10000"/>
              <a:gd name="connsiteY6" fmla="*/ 77 h 9872"/>
              <a:gd name="connsiteX7" fmla="*/ 2491 w 10000"/>
              <a:gd name="connsiteY7" fmla="*/ 538 h 9872"/>
              <a:gd name="connsiteX8" fmla="*/ 3759 w 10000"/>
              <a:gd name="connsiteY8" fmla="*/ 77 h 9872"/>
              <a:gd name="connsiteX9" fmla="*/ 4500 w 10000"/>
              <a:gd name="connsiteY9" fmla="*/ 393 h 9872"/>
              <a:gd name="connsiteX10" fmla="*/ 5000 w 10000"/>
              <a:gd name="connsiteY10" fmla="*/ 1475 h 9872"/>
              <a:gd name="connsiteX11" fmla="*/ 5538 w 10000"/>
              <a:gd name="connsiteY11" fmla="*/ 345 h 9872"/>
              <a:gd name="connsiteX12" fmla="*/ 6129 w 10000"/>
              <a:gd name="connsiteY12" fmla="*/ 85 h 9872"/>
              <a:gd name="connsiteX13" fmla="*/ 7501 w 10000"/>
              <a:gd name="connsiteY13" fmla="*/ 715 h 9872"/>
              <a:gd name="connsiteX14" fmla="*/ 8818 w 10000"/>
              <a:gd name="connsiteY14" fmla="*/ 239 h 9872"/>
              <a:gd name="connsiteX15" fmla="*/ 9425 w 10000"/>
              <a:gd name="connsiteY15" fmla="*/ 499 h 9872"/>
              <a:gd name="connsiteX16" fmla="*/ 9767 w 10000"/>
              <a:gd name="connsiteY16" fmla="*/ 1376 h 9872"/>
              <a:gd name="connsiteX17" fmla="*/ 9981 w 10000"/>
              <a:gd name="connsiteY17" fmla="*/ 3328 h 9872"/>
              <a:gd name="connsiteX18" fmla="*/ 9874 w 10000"/>
              <a:gd name="connsiteY18" fmla="*/ 6165 h 9872"/>
              <a:gd name="connsiteX19" fmla="*/ 8880 w 10000"/>
              <a:gd name="connsiteY19" fmla="*/ 9643 h 9872"/>
              <a:gd name="connsiteX20" fmla="*/ 6082 w 10000"/>
              <a:gd name="connsiteY20" fmla="*/ 9641 h 9872"/>
              <a:gd name="connsiteX21" fmla="*/ 5270 w 10000"/>
              <a:gd name="connsiteY21" fmla="*/ 8531 h 9872"/>
              <a:gd name="connsiteX22" fmla="*/ 4935 w 10000"/>
              <a:gd name="connsiteY22" fmla="*/ 6769 h 9872"/>
              <a:gd name="connsiteX23" fmla="*/ 4576 w 10000"/>
              <a:gd name="connsiteY23" fmla="*/ 8049 h 9872"/>
              <a:gd name="connsiteX24" fmla="*/ 3850 w 10000"/>
              <a:gd name="connsiteY24" fmla="*/ 9816 h 9872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270 w 10000"/>
              <a:gd name="connsiteY21" fmla="*/ 8642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30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10046 h 10103"/>
              <a:gd name="connsiteX1" fmla="*/ 1055 w 10000"/>
              <a:gd name="connsiteY1" fmla="*/ 10029 h 10103"/>
              <a:gd name="connsiteX2" fmla="*/ 144 w 10000"/>
              <a:gd name="connsiteY2" fmla="*/ 6605 h 10103"/>
              <a:gd name="connsiteX3" fmla="*/ 19 w 10000"/>
              <a:gd name="connsiteY3" fmla="*/ 3427 h 10103"/>
              <a:gd name="connsiteX4" fmla="*/ 251 w 10000"/>
              <a:gd name="connsiteY4" fmla="*/ 1341 h 10103"/>
              <a:gd name="connsiteX5" fmla="*/ 701 w 10000"/>
              <a:gd name="connsiteY5" fmla="*/ 297 h 10103"/>
              <a:gd name="connsiteX6" fmla="*/ 1335 w 10000"/>
              <a:gd name="connsiteY6" fmla="*/ 181 h 10103"/>
              <a:gd name="connsiteX7" fmla="*/ 2491 w 10000"/>
              <a:gd name="connsiteY7" fmla="*/ 648 h 10103"/>
              <a:gd name="connsiteX8" fmla="*/ 3759 w 10000"/>
              <a:gd name="connsiteY8" fmla="*/ 181 h 10103"/>
              <a:gd name="connsiteX9" fmla="*/ 4500 w 10000"/>
              <a:gd name="connsiteY9" fmla="*/ 501 h 10103"/>
              <a:gd name="connsiteX10" fmla="*/ 4968 w 10000"/>
              <a:gd name="connsiteY10" fmla="*/ 1627 h 10103"/>
              <a:gd name="connsiteX11" fmla="*/ 5430 w 10000"/>
              <a:gd name="connsiteY11" fmla="*/ 422 h 10103"/>
              <a:gd name="connsiteX12" fmla="*/ 6140 w 10000"/>
              <a:gd name="connsiteY12" fmla="*/ 68 h 10103"/>
              <a:gd name="connsiteX13" fmla="*/ 7501 w 10000"/>
              <a:gd name="connsiteY13" fmla="*/ 827 h 10103"/>
              <a:gd name="connsiteX14" fmla="*/ 8818 w 10000"/>
              <a:gd name="connsiteY14" fmla="*/ 345 h 10103"/>
              <a:gd name="connsiteX15" fmla="*/ 9425 w 10000"/>
              <a:gd name="connsiteY15" fmla="*/ 608 h 10103"/>
              <a:gd name="connsiteX16" fmla="*/ 9767 w 10000"/>
              <a:gd name="connsiteY16" fmla="*/ 1497 h 10103"/>
              <a:gd name="connsiteX17" fmla="*/ 9981 w 10000"/>
              <a:gd name="connsiteY17" fmla="*/ 3474 h 10103"/>
              <a:gd name="connsiteX18" fmla="*/ 9874 w 10000"/>
              <a:gd name="connsiteY18" fmla="*/ 6348 h 10103"/>
              <a:gd name="connsiteX19" fmla="*/ 8880 w 10000"/>
              <a:gd name="connsiteY19" fmla="*/ 9871 h 10103"/>
              <a:gd name="connsiteX20" fmla="*/ 6039 w 10000"/>
              <a:gd name="connsiteY20" fmla="*/ 9808 h 10103"/>
              <a:gd name="connsiteX21" fmla="*/ 5378 w 10000"/>
              <a:gd name="connsiteY21" fmla="*/ 8623 h 10103"/>
              <a:gd name="connsiteX22" fmla="*/ 4935 w 10000"/>
              <a:gd name="connsiteY22" fmla="*/ 6960 h 10103"/>
              <a:gd name="connsiteX23" fmla="*/ 4576 w 10000"/>
              <a:gd name="connsiteY23" fmla="*/ 8256 h 10103"/>
              <a:gd name="connsiteX24" fmla="*/ 3850 w 10000"/>
              <a:gd name="connsiteY24" fmla="*/ 10046 h 10103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818 w 10000"/>
              <a:gd name="connsiteY14" fmla="*/ 324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764 w 10000"/>
              <a:gd name="connsiteY14" fmla="*/ 172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159156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Completed gold framework</a:t>
            </a:r>
          </a:p>
        </p:txBody>
      </p:sp>
      <p:sp>
        <p:nvSpPr>
          <p:cNvPr id="37" name="Freeform 37"/>
          <p:cNvSpPr>
            <a:spLocks/>
          </p:cNvSpPr>
          <p:nvPr/>
        </p:nvSpPr>
        <p:spPr bwMode="auto">
          <a:xfrm>
            <a:off x="3708400" y="2287588"/>
            <a:ext cx="4951413" cy="1776412"/>
          </a:xfrm>
          <a:custGeom>
            <a:avLst/>
            <a:gdLst>
              <a:gd name="T0" fmla="*/ 2147483647 w 10000"/>
              <a:gd name="T1" fmla="*/ 2147483647 h 10082"/>
              <a:gd name="T2" fmla="*/ 2147483647 w 10000"/>
              <a:gd name="T3" fmla="*/ 2147483647 h 10082"/>
              <a:gd name="T4" fmla="*/ 2147483647 w 10000"/>
              <a:gd name="T5" fmla="*/ 2147483647 h 10082"/>
              <a:gd name="T6" fmla="*/ 2147483647 w 10000"/>
              <a:gd name="T7" fmla="*/ 2147483647 h 10082"/>
              <a:gd name="T8" fmla="*/ 2147483647 w 10000"/>
              <a:gd name="T9" fmla="*/ 2147483647 h 10082"/>
              <a:gd name="T10" fmla="*/ 2147483647 w 10000"/>
              <a:gd name="T11" fmla="*/ 2147483647 h 10082"/>
              <a:gd name="T12" fmla="*/ 2147483647 w 10000"/>
              <a:gd name="T13" fmla="*/ 2147483647 h 10082"/>
              <a:gd name="T14" fmla="*/ 2147483647 w 10000"/>
              <a:gd name="T15" fmla="*/ 2147483647 h 10082"/>
              <a:gd name="T16" fmla="*/ 2147483647 w 10000"/>
              <a:gd name="T17" fmla="*/ 2147483647 h 10082"/>
              <a:gd name="T18" fmla="*/ 2147483647 w 10000"/>
              <a:gd name="T19" fmla="*/ 2147483647 h 10082"/>
              <a:gd name="T20" fmla="*/ 2147483647 w 10000"/>
              <a:gd name="T21" fmla="*/ 2147483647 h 10082"/>
              <a:gd name="T22" fmla="*/ 2147483647 w 10000"/>
              <a:gd name="T23" fmla="*/ 2147483647 h 10082"/>
              <a:gd name="T24" fmla="*/ 2147483647 w 10000"/>
              <a:gd name="T25" fmla="*/ 2147483647 h 10082"/>
              <a:gd name="T26" fmla="*/ 2147483647 w 10000"/>
              <a:gd name="T27" fmla="*/ 2147483647 h 10082"/>
              <a:gd name="T28" fmla="*/ 2147483647 w 10000"/>
              <a:gd name="T29" fmla="*/ 2147483647 h 10082"/>
              <a:gd name="T30" fmla="*/ 2147483647 w 10000"/>
              <a:gd name="T31" fmla="*/ 2147483647 h 10082"/>
              <a:gd name="T32" fmla="*/ 2147483647 w 10000"/>
              <a:gd name="T33" fmla="*/ 2147483647 h 10082"/>
              <a:gd name="T34" fmla="*/ 2147483647 w 10000"/>
              <a:gd name="T35" fmla="*/ 2147483647 h 10082"/>
              <a:gd name="T36" fmla="*/ 2147483647 w 10000"/>
              <a:gd name="T37" fmla="*/ 2147483647 h 10082"/>
              <a:gd name="T38" fmla="*/ 2147483647 w 10000"/>
              <a:gd name="T39" fmla="*/ 2147483647 h 10082"/>
              <a:gd name="T40" fmla="*/ 2147483647 w 10000"/>
              <a:gd name="T41" fmla="*/ 2147483647 h 10082"/>
              <a:gd name="T42" fmla="*/ 2147483647 w 10000"/>
              <a:gd name="T43" fmla="*/ 2147483647 h 10082"/>
              <a:gd name="T44" fmla="*/ 2147483647 w 10000"/>
              <a:gd name="T45" fmla="*/ 2147483647 h 10082"/>
              <a:gd name="T46" fmla="*/ 2147483647 w 10000"/>
              <a:gd name="T47" fmla="*/ 2147483647 h 10082"/>
              <a:gd name="T48" fmla="*/ 2147483647 w 10000"/>
              <a:gd name="T49" fmla="*/ 2147483647 h 100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000"/>
              <a:gd name="T76" fmla="*/ 0 h 10082"/>
              <a:gd name="T77" fmla="*/ 10000 w 10000"/>
              <a:gd name="T78" fmla="*/ 10082 h 1008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noFill/>
          <a:ln w="12700">
            <a:solidFill>
              <a:sysClr val="windowText" lastClr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Freeform 21"/>
          <p:cNvSpPr>
            <a:spLocks/>
          </p:cNvSpPr>
          <p:nvPr/>
        </p:nvSpPr>
        <p:spPr bwMode="auto">
          <a:xfrm>
            <a:off x="3808413" y="2627313"/>
            <a:ext cx="4778375" cy="1430337"/>
          </a:xfrm>
          <a:custGeom>
            <a:avLst/>
            <a:gdLst>
              <a:gd name="connsiteX0" fmla="*/ 2279 w 10000"/>
              <a:gd name="connsiteY0" fmla="*/ 9896 h 10000"/>
              <a:gd name="connsiteX1" fmla="*/ 1164 w 10000"/>
              <a:gd name="connsiteY1" fmla="*/ 9689 h 10000"/>
              <a:gd name="connsiteX2" fmla="*/ 562 w 10000"/>
              <a:gd name="connsiteY2" fmla="*/ 8032 h 10000"/>
              <a:gd name="connsiteX3" fmla="*/ 215 w 10000"/>
              <a:gd name="connsiteY3" fmla="*/ 5952 h 10000"/>
              <a:gd name="connsiteX4" fmla="*/ 33 w 10000"/>
              <a:gd name="connsiteY4" fmla="*/ 2534 h 10000"/>
              <a:gd name="connsiteX5" fmla="*/ 414 w 10000"/>
              <a:gd name="connsiteY5" fmla="*/ 2040 h 10000"/>
              <a:gd name="connsiteX6" fmla="*/ 725 w 10000"/>
              <a:gd name="connsiteY6" fmla="*/ 382 h 10000"/>
              <a:gd name="connsiteX7" fmla="*/ 1347 w 10000"/>
              <a:gd name="connsiteY7" fmla="*/ 8 h 10000"/>
              <a:gd name="connsiteX8" fmla="*/ 2497 w 10000"/>
              <a:gd name="connsiteY8" fmla="*/ 438 h 10000"/>
              <a:gd name="connsiteX9" fmla="*/ 3757 w 10000"/>
              <a:gd name="connsiteY9" fmla="*/ 8 h 10000"/>
              <a:gd name="connsiteX10" fmla="*/ 4430 w 10000"/>
              <a:gd name="connsiteY10" fmla="*/ 382 h 10000"/>
              <a:gd name="connsiteX11" fmla="*/ 4869 w 10000"/>
              <a:gd name="connsiteY11" fmla="*/ 1769 h 10000"/>
              <a:gd name="connsiteX12" fmla="*/ 5090 w 10000"/>
              <a:gd name="connsiteY12" fmla="*/ 1769 h 10000"/>
              <a:gd name="connsiteX13" fmla="*/ 5581 w 10000"/>
              <a:gd name="connsiteY13" fmla="*/ 494 h 10000"/>
              <a:gd name="connsiteX14" fmla="*/ 6183 w 10000"/>
              <a:gd name="connsiteY14" fmla="*/ 167 h 10000"/>
              <a:gd name="connsiteX15" fmla="*/ 7481 w 10000"/>
              <a:gd name="connsiteY15" fmla="*/ 598 h 10000"/>
              <a:gd name="connsiteX16" fmla="*/ 8795 w 10000"/>
              <a:gd name="connsiteY16" fmla="*/ 279 h 10000"/>
              <a:gd name="connsiteX17" fmla="*/ 9381 w 10000"/>
              <a:gd name="connsiteY17" fmla="*/ 757 h 10000"/>
              <a:gd name="connsiteX18" fmla="*/ 9618 w 10000"/>
              <a:gd name="connsiteY18" fmla="*/ 2143 h 10000"/>
              <a:gd name="connsiteX19" fmla="*/ 9965 w 10000"/>
              <a:gd name="connsiteY19" fmla="*/ 2574 h 10000"/>
              <a:gd name="connsiteX20" fmla="*/ 9836 w 10000"/>
              <a:gd name="connsiteY20" fmla="*/ 5562 h 10000"/>
              <a:gd name="connsiteX21" fmla="*/ 9362 w 10000"/>
              <a:gd name="connsiteY21" fmla="*/ 7960 h 10000"/>
              <a:gd name="connsiteX22" fmla="*/ 8612 w 10000"/>
              <a:gd name="connsiteY22" fmla="*/ 9402 h 10000"/>
              <a:gd name="connsiteX23" fmla="*/ 6276 w 10000"/>
              <a:gd name="connsiteY23" fmla="*/ 9562 h 10000"/>
              <a:gd name="connsiteX24" fmla="*/ 5491 w 10000"/>
              <a:gd name="connsiteY24" fmla="*/ 7482 h 10000"/>
              <a:gd name="connsiteX25" fmla="*/ 5125 w 10000"/>
              <a:gd name="connsiteY25" fmla="*/ 5291 h 10000"/>
              <a:gd name="connsiteX26" fmla="*/ 4834 w 10000"/>
              <a:gd name="connsiteY26" fmla="*/ 5347 h 10000"/>
              <a:gd name="connsiteX27" fmla="*/ 4523 w 10000"/>
              <a:gd name="connsiteY27" fmla="*/ 7108 h 10000"/>
              <a:gd name="connsiteX28" fmla="*/ 3869 w 10000"/>
              <a:gd name="connsiteY28" fmla="*/ 9418 h 10000"/>
              <a:gd name="connsiteX29" fmla="*/ 2279 w 10000"/>
              <a:gd name="connsiteY29" fmla="*/ 9896 h 10000"/>
              <a:gd name="connsiteX0" fmla="*/ 3869 w 10000"/>
              <a:gd name="connsiteY0" fmla="*/ 9418 h 9920"/>
              <a:gd name="connsiteX1" fmla="*/ 1164 w 10000"/>
              <a:gd name="connsiteY1" fmla="*/ 9689 h 9920"/>
              <a:gd name="connsiteX2" fmla="*/ 562 w 10000"/>
              <a:gd name="connsiteY2" fmla="*/ 8032 h 9920"/>
              <a:gd name="connsiteX3" fmla="*/ 215 w 10000"/>
              <a:gd name="connsiteY3" fmla="*/ 5952 h 9920"/>
              <a:gd name="connsiteX4" fmla="*/ 33 w 10000"/>
              <a:gd name="connsiteY4" fmla="*/ 2534 h 9920"/>
              <a:gd name="connsiteX5" fmla="*/ 414 w 10000"/>
              <a:gd name="connsiteY5" fmla="*/ 2040 h 9920"/>
              <a:gd name="connsiteX6" fmla="*/ 725 w 10000"/>
              <a:gd name="connsiteY6" fmla="*/ 382 h 9920"/>
              <a:gd name="connsiteX7" fmla="*/ 1347 w 10000"/>
              <a:gd name="connsiteY7" fmla="*/ 8 h 9920"/>
              <a:gd name="connsiteX8" fmla="*/ 2497 w 10000"/>
              <a:gd name="connsiteY8" fmla="*/ 438 h 9920"/>
              <a:gd name="connsiteX9" fmla="*/ 3757 w 10000"/>
              <a:gd name="connsiteY9" fmla="*/ 8 h 9920"/>
              <a:gd name="connsiteX10" fmla="*/ 4430 w 10000"/>
              <a:gd name="connsiteY10" fmla="*/ 382 h 9920"/>
              <a:gd name="connsiteX11" fmla="*/ 4869 w 10000"/>
              <a:gd name="connsiteY11" fmla="*/ 1769 h 9920"/>
              <a:gd name="connsiteX12" fmla="*/ 5090 w 10000"/>
              <a:gd name="connsiteY12" fmla="*/ 1769 h 9920"/>
              <a:gd name="connsiteX13" fmla="*/ 5581 w 10000"/>
              <a:gd name="connsiteY13" fmla="*/ 494 h 9920"/>
              <a:gd name="connsiteX14" fmla="*/ 6183 w 10000"/>
              <a:gd name="connsiteY14" fmla="*/ 167 h 9920"/>
              <a:gd name="connsiteX15" fmla="*/ 7481 w 10000"/>
              <a:gd name="connsiteY15" fmla="*/ 598 h 9920"/>
              <a:gd name="connsiteX16" fmla="*/ 8795 w 10000"/>
              <a:gd name="connsiteY16" fmla="*/ 279 h 9920"/>
              <a:gd name="connsiteX17" fmla="*/ 9381 w 10000"/>
              <a:gd name="connsiteY17" fmla="*/ 757 h 9920"/>
              <a:gd name="connsiteX18" fmla="*/ 9618 w 10000"/>
              <a:gd name="connsiteY18" fmla="*/ 2143 h 9920"/>
              <a:gd name="connsiteX19" fmla="*/ 9965 w 10000"/>
              <a:gd name="connsiteY19" fmla="*/ 2574 h 9920"/>
              <a:gd name="connsiteX20" fmla="*/ 9836 w 10000"/>
              <a:gd name="connsiteY20" fmla="*/ 5562 h 9920"/>
              <a:gd name="connsiteX21" fmla="*/ 9362 w 10000"/>
              <a:gd name="connsiteY21" fmla="*/ 7960 h 9920"/>
              <a:gd name="connsiteX22" fmla="*/ 8612 w 10000"/>
              <a:gd name="connsiteY22" fmla="*/ 9402 h 9920"/>
              <a:gd name="connsiteX23" fmla="*/ 6276 w 10000"/>
              <a:gd name="connsiteY23" fmla="*/ 9562 h 9920"/>
              <a:gd name="connsiteX24" fmla="*/ 5491 w 10000"/>
              <a:gd name="connsiteY24" fmla="*/ 7482 h 9920"/>
              <a:gd name="connsiteX25" fmla="*/ 5125 w 10000"/>
              <a:gd name="connsiteY25" fmla="*/ 5291 h 9920"/>
              <a:gd name="connsiteX26" fmla="*/ 4834 w 10000"/>
              <a:gd name="connsiteY26" fmla="*/ 5347 h 9920"/>
              <a:gd name="connsiteX27" fmla="*/ 4523 w 10000"/>
              <a:gd name="connsiteY27" fmla="*/ 7108 h 9920"/>
              <a:gd name="connsiteX28" fmla="*/ 3869 w 10000"/>
              <a:gd name="connsiteY28" fmla="*/ 9418 h 9920"/>
              <a:gd name="connsiteX0" fmla="*/ 3869 w 10000"/>
              <a:gd name="connsiteY0" fmla="*/ 9494 h 9960"/>
              <a:gd name="connsiteX1" fmla="*/ 1139 w 10000"/>
              <a:gd name="connsiteY1" fmla="*/ 9061 h 9960"/>
              <a:gd name="connsiteX2" fmla="*/ 562 w 10000"/>
              <a:gd name="connsiteY2" fmla="*/ 8097 h 9960"/>
              <a:gd name="connsiteX3" fmla="*/ 215 w 10000"/>
              <a:gd name="connsiteY3" fmla="*/ 6000 h 9960"/>
              <a:gd name="connsiteX4" fmla="*/ 33 w 10000"/>
              <a:gd name="connsiteY4" fmla="*/ 2554 h 9960"/>
              <a:gd name="connsiteX5" fmla="*/ 414 w 10000"/>
              <a:gd name="connsiteY5" fmla="*/ 2056 h 9960"/>
              <a:gd name="connsiteX6" fmla="*/ 725 w 10000"/>
              <a:gd name="connsiteY6" fmla="*/ 385 h 9960"/>
              <a:gd name="connsiteX7" fmla="*/ 1347 w 10000"/>
              <a:gd name="connsiteY7" fmla="*/ 8 h 9960"/>
              <a:gd name="connsiteX8" fmla="*/ 2497 w 10000"/>
              <a:gd name="connsiteY8" fmla="*/ 442 h 9960"/>
              <a:gd name="connsiteX9" fmla="*/ 3757 w 10000"/>
              <a:gd name="connsiteY9" fmla="*/ 8 h 9960"/>
              <a:gd name="connsiteX10" fmla="*/ 4430 w 10000"/>
              <a:gd name="connsiteY10" fmla="*/ 385 h 9960"/>
              <a:gd name="connsiteX11" fmla="*/ 4869 w 10000"/>
              <a:gd name="connsiteY11" fmla="*/ 1783 h 9960"/>
              <a:gd name="connsiteX12" fmla="*/ 5090 w 10000"/>
              <a:gd name="connsiteY12" fmla="*/ 1783 h 9960"/>
              <a:gd name="connsiteX13" fmla="*/ 5581 w 10000"/>
              <a:gd name="connsiteY13" fmla="*/ 498 h 9960"/>
              <a:gd name="connsiteX14" fmla="*/ 6183 w 10000"/>
              <a:gd name="connsiteY14" fmla="*/ 168 h 9960"/>
              <a:gd name="connsiteX15" fmla="*/ 7481 w 10000"/>
              <a:gd name="connsiteY15" fmla="*/ 603 h 9960"/>
              <a:gd name="connsiteX16" fmla="*/ 8795 w 10000"/>
              <a:gd name="connsiteY16" fmla="*/ 281 h 9960"/>
              <a:gd name="connsiteX17" fmla="*/ 9381 w 10000"/>
              <a:gd name="connsiteY17" fmla="*/ 763 h 9960"/>
              <a:gd name="connsiteX18" fmla="*/ 9618 w 10000"/>
              <a:gd name="connsiteY18" fmla="*/ 2160 h 9960"/>
              <a:gd name="connsiteX19" fmla="*/ 9965 w 10000"/>
              <a:gd name="connsiteY19" fmla="*/ 2595 h 9960"/>
              <a:gd name="connsiteX20" fmla="*/ 9836 w 10000"/>
              <a:gd name="connsiteY20" fmla="*/ 5607 h 9960"/>
              <a:gd name="connsiteX21" fmla="*/ 9362 w 10000"/>
              <a:gd name="connsiteY21" fmla="*/ 8024 h 9960"/>
              <a:gd name="connsiteX22" fmla="*/ 8612 w 10000"/>
              <a:gd name="connsiteY22" fmla="*/ 9478 h 9960"/>
              <a:gd name="connsiteX23" fmla="*/ 6276 w 10000"/>
              <a:gd name="connsiteY23" fmla="*/ 9639 h 9960"/>
              <a:gd name="connsiteX24" fmla="*/ 5491 w 10000"/>
              <a:gd name="connsiteY24" fmla="*/ 7542 h 9960"/>
              <a:gd name="connsiteX25" fmla="*/ 5125 w 10000"/>
              <a:gd name="connsiteY25" fmla="*/ 5334 h 9960"/>
              <a:gd name="connsiteX26" fmla="*/ 4834 w 10000"/>
              <a:gd name="connsiteY26" fmla="*/ 5390 h 9960"/>
              <a:gd name="connsiteX27" fmla="*/ 4523 w 10000"/>
              <a:gd name="connsiteY27" fmla="*/ 7165 h 9960"/>
              <a:gd name="connsiteX28" fmla="*/ 3869 w 10000"/>
              <a:gd name="connsiteY28" fmla="*/ 9494 h 996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57 w 10000"/>
              <a:gd name="connsiteY2" fmla="*/ 6313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769 w 10000"/>
              <a:gd name="connsiteY0" fmla="*/ 8850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9 w 10000"/>
              <a:gd name="connsiteY27" fmla="*/ 8850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1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9624"/>
              <a:gd name="connsiteX1" fmla="*/ 906 w 10000"/>
              <a:gd name="connsiteY1" fmla="*/ 9307 h 9624"/>
              <a:gd name="connsiteX2" fmla="*/ 199 w 10000"/>
              <a:gd name="connsiteY2" fmla="*/ 6182 h 9624"/>
              <a:gd name="connsiteX3" fmla="*/ 33 w 10000"/>
              <a:gd name="connsiteY3" fmla="*/ 2564 h 9624"/>
              <a:gd name="connsiteX4" fmla="*/ 414 w 10000"/>
              <a:gd name="connsiteY4" fmla="*/ 2064 h 9624"/>
              <a:gd name="connsiteX5" fmla="*/ 725 w 10000"/>
              <a:gd name="connsiteY5" fmla="*/ 387 h 9624"/>
              <a:gd name="connsiteX6" fmla="*/ 1347 w 10000"/>
              <a:gd name="connsiteY6" fmla="*/ 8 h 9624"/>
              <a:gd name="connsiteX7" fmla="*/ 2497 w 10000"/>
              <a:gd name="connsiteY7" fmla="*/ 444 h 9624"/>
              <a:gd name="connsiteX8" fmla="*/ 3757 w 10000"/>
              <a:gd name="connsiteY8" fmla="*/ 8 h 9624"/>
              <a:gd name="connsiteX9" fmla="*/ 4430 w 10000"/>
              <a:gd name="connsiteY9" fmla="*/ 387 h 9624"/>
              <a:gd name="connsiteX10" fmla="*/ 4869 w 10000"/>
              <a:gd name="connsiteY10" fmla="*/ 1790 h 9624"/>
              <a:gd name="connsiteX11" fmla="*/ 5090 w 10000"/>
              <a:gd name="connsiteY11" fmla="*/ 1790 h 9624"/>
              <a:gd name="connsiteX12" fmla="*/ 5581 w 10000"/>
              <a:gd name="connsiteY12" fmla="*/ 500 h 9624"/>
              <a:gd name="connsiteX13" fmla="*/ 6183 w 10000"/>
              <a:gd name="connsiteY13" fmla="*/ 169 h 9624"/>
              <a:gd name="connsiteX14" fmla="*/ 7481 w 10000"/>
              <a:gd name="connsiteY14" fmla="*/ 605 h 9624"/>
              <a:gd name="connsiteX15" fmla="*/ 8795 w 10000"/>
              <a:gd name="connsiteY15" fmla="*/ 282 h 9624"/>
              <a:gd name="connsiteX16" fmla="*/ 9381 w 10000"/>
              <a:gd name="connsiteY16" fmla="*/ 766 h 9624"/>
              <a:gd name="connsiteX17" fmla="*/ 9618 w 10000"/>
              <a:gd name="connsiteY17" fmla="*/ 2169 h 9624"/>
              <a:gd name="connsiteX18" fmla="*/ 9965 w 10000"/>
              <a:gd name="connsiteY18" fmla="*/ 2605 h 9624"/>
              <a:gd name="connsiteX19" fmla="*/ 9836 w 10000"/>
              <a:gd name="connsiteY19" fmla="*/ 5630 h 9624"/>
              <a:gd name="connsiteX20" fmla="*/ 9362 w 10000"/>
              <a:gd name="connsiteY20" fmla="*/ 8056 h 9624"/>
              <a:gd name="connsiteX21" fmla="*/ 8612 w 10000"/>
              <a:gd name="connsiteY21" fmla="*/ 9516 h 9624"/>
              <a:gd name="connsiteX22" fmla="*/ 6293 w 10000"/>
              <a:gd name="connsiteY22" fmla="*/ 8707 h 9624"/>
              <a:gd name="connsiteX23" fmla="*/ 5499 w 10000"/>
              <a:gd name="connsiteY23" fmla="*/ 7546 h 9624"/>
              <a:gd name="connsiteX24" fmla="*/ 5092 w 10000"/>
              <a:gd name="connsiteY24" fmla="*/ 5407 h 9624"/>
              <a:gd name="connsiteX25" fmla="*/ 4842 w 10000"/>
              <a:gd name="connsiteY25" fmla="*/ 4966 h 9624"/>
              <a:gd name="connsiteX26" fmla="*/ 4440 w 10000"/>
              <a:gd name="connsiteY26" fmla="*/ 7116 h 9624"/>
              <a:gd name="connsiteX27" fmla="*/ 3769 w 10000"/>
              <a:gd name="connsiteY27" fmla="*/ 9349 h 9624"/>
              <a:gd name="connsiteX0" fmla="*/ 3769 w 10000"/>
              <a:gd name="connsiteY0" fmla="*/ 9714 h 10073"/>
              <a:gd name="connsiteX1" fmla="*/ 906 w 10000"/>
              <a:gd name="connsiteY1" fmla="*/ 9671 h 10073"/>
              <a:gd name="connsiteX2" fmla="*/ 199 w 10000"/>
              <a:gd name="connsiteY2" fmla="*/ 6424 h 10073"/>
              <a:gd name="connsiteX3" fmla="*/ 33 w 10000"/>
              <a:gd name="connsiteY3" fmla="*/ 2664 h 10073"/>
              <a:gd name="connsiteX4" fmla="*/ 414 w 10000"/>
              <a:gd name="connsiteY4" fmla="*/ 2145 h 10073"/>
              <a:gd name="connsiteX5" fmla="*/ 725 w 10000"/>
              <a:gd name="connsiteY5" fmla="*/ 402 h 10073"/>
              <a:gd name="connsiteX6" fmla="*/ 1347 w 10000"/>
              <a:gd name="connsiteY6" fmla="*/ 8 h 10073"/>
              <a:gd name="connsiteX7" fmla="*/ 2497 w 10000"/>
              <a:gd name="connsiteY7" fmla="*/ 461 h 10073"/>
              <a:gd name="connsiteX8" fmla="*/ 3757 w 10000"/>
              <a:gd name="connsiteY8" fmla="*/ 8 h 10073"/>
              <a:gd name="connsiteX9" fmla="*/ 4430 w 10000"/>
              <a:gd name="connsiteY9" fmla="*/ 402 h 10073"/>
              <a:gd name="connsiteX10" fmla="*/ 4869 w 10000"/>
              <a:gd name="connsiteY10" fmla="*/ 1860 h 10073"/>
              <a:gd name="connsiteX11" fmla="*/ 5090 w 10000"/>
              <a:gd name="connsiteY11" fmla="*/ 1860 h 10073"/>
              <a:gd name="connsiteX12" fmla="*/ 5581 w 10000"/>
              <a:gd name="connsiteY12" fmla="*/ 520 h 10073"/>
              <a:gd name="connsiteX13" fmla="*/ 6183 w 10000"/>
              <a:gd name="connsiteY13" fmla="*/ 176 h 10073"/>
              <a:gd name="connsiteX14" fmla="*/ 7481 w 10000"/>
              <a:gd name="connsiteY14" fmla="*/ 629 h 10073"/>
              <a:gd name="connsiteX15" fmla="*/ 8795 w 10000"/>
              <a:gd name="connsiteY15" fmla="*/ 293 h 10073"/>
              <a:gd name="connsiteX16" fmla="*/ 9381 w 10000"/>
              <a:gd name="connsiteY16" fmla="*/ 796 h 10073"/>
              <a:gd name="connsiteX17" fmla="*/ 9618 w 10000"/>
              <a:gd name="connsiteY17" fmla="*/ 2254 h 10073"/>
              <a:gd name="connsiteX18" fmla="*/ 9965 w 10000"/>
              <a:gd name="connsiteY18" fmla="*/ 2707 h 10073"/>
              <a:gd name="connsiteX19" fmla="*/ 9836 w 10000"/>
              <a:gd name="connsiteY19" fmla="*/ 5850 h 10073"/>
              <a:gd name="connsiteX20" fmla="*/ 9362 w 10000"/>
              <a:gd name="connsiteY20" fmla="*/ 8371 h 10073"/>
              <a:gd name="connsiteX21" fmla="*/ 8612 w 10000"/>
              <a:gd name="connsiteY21" fmla="*/ 9888 h 10073"/>
              <a:gd name="connsiteX22" fmla="*/ 6034 w 10000"/>
              <a:gd name="connsiteY22" fmla="*/ 9483 h 10073"/>
              <a:gd name="connsiteX23" fmla="*/ 5499 w 10000"/>
              <a:gd name="connsiteY23" fmla="*/ 7841 h 10073"/>
              <a:gd name="connsiteX24" fmla="*/ 5092 w 10000"/>
              <a:gd name="connsiteY24" fmla="*/ 5618 h 10073"/>
              <a:gd name="connsiteX25" fmla="*/ 4842 w 10000"/>
              <a:gd name="connsiteY25" fmla="*/ 5160 h 10073"/>
              <a:gd name="connsiteX26" fmla="*/ 4440 w 10000"/>
              <a:gd name="connsiteY26" fmla="*/ 7394 h 10073"/>
              <a:gd name="connsiteX27" fmla="*/ 3769 w 10000"/>
              <a:gd name="connsiteY27" fmla="*/ 9714 h 10073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9753"/>
              <a:gd name="connsiteX1" fmla="*/ 906 w 10000"/>
              <a:gd name="connsiteY1" fmla="*/ 9671 h 9753"/>
              <a:gd name="connsiteX2" fmla="*/ 199 w 10000"/>
              <a:gd name="connsiteY2" fmla="*/ 6424 h 9753"/>
              <a:gd name="connsiteX3" fmla="*/ 33 w 10000"/>
              <a:gd name="connsiteY3" fmla="*/ 2664 h 9753"/>
              <a:gd name="connsiteX4" fmla="*/ 414 w 10000"/>
              <a:gd name="connsiteY4" fmla="*/ 2145 h 9753"/>
              <a:gd name="connsiteX5" fmla="*/ 725 w 10000"/>
              <a:gd name="connsiteY5" fmla="*/ 402 h 9753"/>
              <a:gd name="connsiteX6" fmla="*/ 1347 w 10000"/>
              <a:gd name="connsiteY6" fmla="*/ 8 h 9753"/>
              <a:gd name="connsiteX7" fmla="*/ 2497 w 10000"/>
              <a:gd name="connsiteY7" fmla="*/ 461 h 9753"/>
              <a:gd name="connsiteX8" fmla="*/ 3757 w 10000"/>
              <a:gd name="connsiteY8" fmla="*/ 8 h 9753"/>
              <a:gd name="connsiteX9" fmla="*/ 4430 w 10000"/>
              <a:gd name="connsiteY9" fmla="*/ 402 h 9753"/>
              <a:gd name="connsiteX10" fmla="*/ 4869 w 10000"/>
              <a:gd name="connsiteY10" fmla="*/ 1860 h 9753"/>
              <a:gd name="connsiteX11" fmla="*/ 5090 w 10000"/>
              <a:gd name="connsiteY11" fmla="*/ 1860 h 9753"/>
              <a:gd name="connsiteX12" fmla="*/ 5581 w 10000"/>
              <a:gd name="connsiteY12" fmla="*/ 520 h 9753"/>
              <a:gd name="connsiteX13" fmla="*/ 6183 w 10000"/>
              <a:gd name="connsiteY13" fmla="*/ 176 h 9753"/>
              <a:gd name="connsiteX14" fmla="*/ 7481 w 10000"/>
              <a:gd name="connsiteY14" fmla="*/ 629 h 9753"/>
              <a:gd name="connsiteX15" fmla="*/ 8795 w 10000"/>
              <a:gd name="connsiteY15" fmla="*/ 293 h 9753"/>
              <a:gd name="connsiteX16" fmla="*/ 9381 w 10000"/>
              <a:gd name="connsiteY16" fmla="*/ 796 h 9753"/>
              <a:gd name="connsiteX17" fmla="*/ 9618 w 10000"/>
              <a:gd name="connsiteY17" fmla="*/ 2254 h 9753"/>
              <a:gd name="connsiteX18" fmla="*/ 9965 w 10000"/>
              <a:gd name="connsiteY18" fmla="*/ 2707 h 9753"/>
              <a:gd name="connsiteX19" fmla="*/ 9836 w 10000"/>
              <a:gd name="connsiteY19" fmla="*/ 5850 h 9753"/>
              <a:gd name="connsiteX20" fmla="*/ 9362 w 10000"/>
              <a:gd name="connsiteY20" fmla="*/ 8371 h 9753"/>
              <a:gd name="connsiteX21" fmla="*/ 8637 w 10000"/>
              <a:gd name="connsiteY21" fmla="*/ 9343 h 9753"/>
              <a:gd name="connsiteX22" fmla="*/ 6059 w 10000"/>
              <a:gd name="connsiteY22" fmla="*/ 9428 h 9753"/>
              <a:gd name="connsiteX23" fmla="*/ 5499 w 10000"/>
              <a:gd name="connsiteY23" fmla="*/ 7841 h 9753"/>
              <a:gd name="connsiteX24" fmla="*/ 5092 w 10000"/>
              <a:gd name="connsiteY24" fmla="*/ 5618 h 9753"/>
              <a:gd name="connsiteX25" fmla="*/ 4842 w 10000"/>
              <a:gd name="connsiteY25" fmla="*/ 5160 h 9753"/>
              <a:gd name="connsiteX26" fmla="*/ 4440 w 10000"/>
              <a:gd name="connsiteY26" fmla="*/ 7394 h 9753"/>
              <a:gd name="connsiteX27" fmla="*/ 3769 w 10000"/>
              <a:gd name="connsiteY27" fmla="*/ 9714 h 9753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514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42 w 9948"/>
              <a:gd name="connsiteY0" fmla="*/ 9953 h 9971"/>
              <a:gd name="connsiteX1" fmla="*/ 879 w 9948"/>
              <a:gd name="connsiteY1" fmla="*/ 9909 h 9971"/>
              <a:gd name="connsiteX2" fmla="*/ 172 w 9948"/>
              <a:gd name="connsiteY2" fmla="*/ 6580 h 9971"/>
              <a:gd name="connsiteX3" fmla="*/ 6 w 9948"/>
              <a:gd name="connsiteY3" fmla="*/ 2724 h 9971"/>
              <a:gd name="connsiteX4" fmla="*/ 387 w 9948"/>
              <a:gd name="connsiteY4" fmla="*/ 2192 h 9971"/>
              <a:gd name="connsiteX5" fmla="*/ 698 w 9948"/>
              <a:gd name="connsiteY5" fmla="*/ 405 h 9971"/>
              <a:gd name="connsiteX6" fmla="*/ 1320 w 9948"/>
              <a:gd name="connsiteY6" fmla="*/ 1 h 9971"/>
              <a:gd name="connsiteX7" fmla="*/ 2470 w 9948"/>
              <a:gd name="connsiteY7" fmla="*/ 466 h 9971"/>
              <a:gd name="connsiteX8" fmla="*/ 3730 w 9948"/>
              <a:gd name="connsiteY8" fmla="*/ 1 h 9971"/>
              <a:gd name="connsiteX9" fmla="*/ 4403 w 9948"/>
              <a:gd name="connsiteY9" fmla="*/ 405 h 9971"/>
              <a:gd name="connsiteX10" fmla="*/ 4842 w 9948"/>
              <a:gd name="connsiteY10" fmla="*/ 1900 h 9971"/>
              <a:gd name="connsiteX11" fmla="*/ 5063 w 9948"/>
              <a:gd name="connsiteY11" fmla="*/ 1900 h 9971"/>
              <a:gd name="connsiteX12" fmla="*/ 5554 w 9948"/>
              <a:gd name="connsiteY12" fmla="*/ 526 h 9971"/>
              <a:gd name="connsiteX13" fmla="*/ 6156 w 9948"/>
              <a:gd name="connsiteY13" fmla="*/ 173 h 9971"/>
              <a:gd name="connsiteX14" fmla="*/ 7454 w 9948"/>
              <a:gd name="connsiteY14" fmla="*/ 638 h 9971"/>
              <a:gd name="connsiteX15" fmla="*/ 8768 w 9948"/>
              <a:gd name="connsiteY15" fmla="*/ 293 h 9971"/>
              <a:gd name="connsiteX16" fmla="*/ 9354 w 9948"/>
              <a:gd name="connsiteY16" fmla="*/ 809 h 9971"/>
              <a:gd name="connsiteX17" fmla="*/ 9591 w 9948"/>
              <a:gd name="connsiteY17" fmla="*/ 2304 h 9971"/>
              <a:gd name="connsiteX18" fmla="*/ 9938 w 9948"/>
              <a:gd name="connsiteY18" fmla="*/ 2769 h 9971"/>
              <a:gd name="connsiteX19" fmla="*/ 9792 w 9948"/>
              <a:gd name="connsiteY19" fmla="*/ 5767 h 9971"/>
              <a:gd name="connsiteX20" fmla="*/ 8935 w 9948"/>
              <a:gd name="connsiteY20" fmla="*/ 9741 h 9971"/>
              <a:gd name="connsiteX21" fmla="*/ 6032 w 9948"/>
              <a:gd name="connsiteY21" fmla="*/ 9660 h 9971"/>
              <a:gd name="connsiteX22" fmla="*/ 5472 w 9948"/>
              <a:gd name="connsiteY22" fmla="*/ 8033 h 9971"/>
              <a:gd name="connsiteX23" fmla="*/ 5007 w 9948"/>
              <a:gd name="connsiteY23" fmla="*/ 5585 h 9971"/>
              <a:gd name="connsiteX24" fmla="*/ 4731 w 9948"/>
              <a:gd name="connsiteY24" fmla="*/ 5619 h 9971"/>
              <a:gd name="connsiteX25" fmla="*/ 4451 w 9948"/>
              <a:gd name="connsiteY25" fmla="*/ 8004 h 9971"/>
              <a:gd name="connsiteX26" fmla="*/ 3742 w 9948"/>
              <a:gd name="connsiteY26" fmla="*/ 9953 h 9971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756 w 10000"/>
              <a:gd name="connsiteY24" fmla="*/ 563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4987 w 10000"/>
              <a:gd name="connsiteY23" fmla="*/ 6667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3762" y="9982"/>
                </a:moveTo>
                <a:cubicBezTo>
                  <a:pt x="3114" y="10022"/>
                  <a:pt x="1454" y="9991"/>
                  <a:pt x="884" y="9938"/>
                </a:cubicBezTo>
                <a:cubicBezTo>
                  <a:pt x="607" y="9088"/>
                  <a:pt x="404" y="8145"/>
                  <a:pt x="173" y="6599"/>
                </a:cubicBezTo>
                <a:cubicBezTo>
                  <a:pt x="85" y="5607"/>
                  <a:pt x="-27" y="3440"/>
                  <a:pt x="6" y="2732"/>
                </a:cubicBezTo>
                <a:cubicBezTo>
                  <a:pt x="38" y="2026"/>
                  <a:pt x="274" y="2587"/>
                  <a:pt x="389" y="2198"/>
                </a:cubicBezTo>
                <a:cubicBezTo>
                  <a:pt x="505" y="1811"/>
                  <a:pt x="546" y="768"/>
                  <a:pt x="702" y="406"/>
                </a:cubicBezTo>
                <a:cubicBezTo>
                  <a:pt x="858" y="44"/>
                  <a:pt x="1030" y="-7"/>
                  <a:pt x="1327" y="1"/>
                </a:cubicBezTo>
                <a:cubicBezTo>
                  <a:pt x="1622" y="10"/>
                  <a:pt x="2081" y="467"/>
                  <a:pt x="2483" y="467"/>
                </a:cubicBezTo>
                <a:cubicBezTo>
                  <a:pt x="2886" y="467"/>
                  <a:pt x="3426" y="10"/>
                  <a:pt x="3749" y="1"/>
                </a:cubicBezTo>
                <a:cubicBezTo>
                  <a:pt x="4073" y="-7"/>
                  <a:pt x="4240" y="87"/>
                  <a:pt x="4426" y="406"/>
                </a:cubicBezTo>
                <a:cubicBezTo>
                  <a:pt x="4613" y="725"/>
                  <a:pt x="4758" y="1656"/>
                  <a:pt x="4867" y="1906"/>
                </a:cubicBezTo>
                <a:cubicBezTo>
                  <a:pt x="4977" y="2155"/>
                  <a:pt x="4972" y="2138"/>
                  <a:pt x="5089" y="1906"/>
                </a:cubicBezTo>
                <a:cubicBezTo>
                  <a:pt x="5207" y="1673"/>
                  <a:pt x="5399" y="819"/>
                  <a:pt x="5583" y="528"/>
                </a:cubicBezTo>
                <a:cubicBezTo>
                  <a:pt x="5766" y="235"/>
                  <a:pt x="5871" y="156"/>
                  <a:pt x="6188" y="174"/>
                </a:cubicBezTo>
                <a:cubicBezTo>
                  <a:pt x="6506" y="191"/>
                  <a:pt x="7055" y="622"/>
                  <a:pt x="7493" y="640"/>
                </a:cubicBezTo>
                <a:cubicBezTo>
                  <a:pt x="7931" y="656"/>
                  <a:pt x="8496" y="269"/>
                  <a:pt x="8814" y="294"/>
                </a:cubicBezTo>
                <a:cubicBezTo>
                  <a:pt x="9131" y="320"/>
                  <a:pt x="9266" y="476"/>
                  <a:pt x="9403" y="811"/>
                </a:cubicBezTo>
                <a:cubicBezTo>
                  <a:pt x="9540" y="1147"/>
                  <a:pt x="9543" y="1984"/>
                  <a:pt x="9641" y="2311"/>
                </a:cubicBezTo>
                <a:cubicBezTo>
                  <a:pt x="9740" y="2639"/>
                  <a:pt x="9954" y="2163"/>
                  <a:pt x="9990" y="2777"/>
                </a:cubicBezTo>
                <a:cubicBezTo>
                  <a:pt x="10025" y="3388"/>
                  <a:pt x="9970" y="4697"/>
                  <a:pt x="9843" y="5784"/>
                </a:cubicBezTo>
                <a:cubicBezTo>
                  <a:pt x="9683" y="7118"/>
                  <a:pt x="9473" y="8596"/>
                  <a:pt x="8982" y="9769"/>
                </a:cubicBezTo>
                <a:cubicBezTo>
                  <a:pt x="8371" y="9809"/>
                  <a:pt x="6610" y="9814"/>
                  <a:pt x="6064" y="9688"/>
                </a:cubicBezTo>
                <a:cubicBezTo>
                  <a:pt x="5697" y="9011"/>
                  <a:pt x="5581" y="8788"/>
                  <a:pt x="5402" y="8285"/>
                </a:cubicBezTo>
                <a:cubicBezTo>
                  <a:pt x="5223" y="7782"/>
                  <a:pt x="5079" y="7299"/>
                  <a:pt x="4987" y="6667"/>
                </a:cubicBezTo>
                <a:cubicBezTo>
                  <a:pt x="4904" y="6232"/>
                  <a:pt x="4891" y="6185"/>
                  <a:pt x="4855" y="6345"/>
                </a:cubicBezTo>
                <a:cubicBezTo>
                  <a:pt x="4765" y="6912"/>
                  <a:pt x="4692" y="7128"/>
                  <a:pt x="4474" y="8027"/>
                </a:cubicBezTo>
                <a:cubicBezTo>
                  <a:pt x="4265" y="8859"/>
                  <a:pt x="4185" y="9169"/>
                  <a:pt x="3762" y="9982"/>
                </a:cubicBezTo>
                <a:close/>
              </a:path>
            </a:pathLst>
          </a:custGeom>
          <a:gradFill rotWithShape="1">
            <a:gsLst>
              <a:gs pos="52000">
                <a:srgbClr val="FFC000"/>
              </a:gs>
              <a:gs pos="7001">
                <a:srgbClr val="FFC000"/>
              </a:gs>
              <a:gs pos="69000">
                <a:srgbClr val="905C09"/>
              </a:gs>
              <a:gs pos="21000">
                <a:srgbClr val="AB5E06"/>
              </a:gs>
              <a:gs pos="30000">
                <a:srgbClr val="70AD47">
                  <a:lumMod val="50000"/>
                </a:srgbClr>
              </a:gs>
              <a:gs pos="44000">
                <a:srgbClr val="FFFF00"/>
              </a:gs>
              <a:gs pos="83000">
                <a:srgbClr val="72410C"/>
              </a:gs>
              <a:gs pos="93000">
                <a:srgbClr val="FFC000"/>
              </a:gs>
            </a:gsLst>
            <a:lin ang="18900000" scaled="0"/>
          </a:gradFill>
          <a:ln w="12700" cmpd="sng">
            <a:noFill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굴림" pitchFamily="50" charset="-127"/>
            </a:endParaRPr>
          </a:p>
        </p:txBody>
      </p:sp>
      <p:pic>
        <p:nvPicPr>
          <p:cNvPr id="54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4874" y="3299824"/>
            <a:ext cx="1715291" cy="38646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55" name="그룹 23"/>
          <p:cNvGrpSpPr>
            <a:grpSpLocks/>
          </p:cNvGrpSpPr>
          <p:nvPr/>
        </p:nvGrpSpPr>
        <p:grpSpPr bwMode="auto">
          <a:xfrm>
            <a:off x="4151313" y="2579688"/>
            <a:ext cx="1530350" cy="1538287"/>
            <a:chOff x="4140658" y="2579734"/>
            <a:chExt cx="1531440" cy="1537523"/>
          </a:xfrm>
        </p:grpSpPr>
        <p:pic>
          <p:nvPicPr>
            <p:cNvPr id="56" name="Picture 19" descr="SGC55S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905"/>
            <a:stretch>
              <a:fillRect/>
            </a:stretch>
          </p:blipFill>
          <p:spPr bwMode="auto">
            <a:xfrm>
              <a:off x="4140658" y="3338004"/>
              <a:ext cx="1531440" cy="77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7" name="그룹 23"/>
            <p:cNvGrpSpPr>
              <a:grpSpLocks/>
            </p:cNvGrpSpPr>
            <p:nvPr/>
          </p:nvGrpSpPr>
          <p:grpSpPr bwMode="auto">
            <a:xfrm>
              <a:off x="4501381" y="2579734"/>
              <a:ext cx="837057" cy="758295"/>
              <a:chOff x="4337051" y="2554288"/>
              <a:chExt cx="1033463" cy="936220"/>
            </a:xfrm>
          </p:grpSpPr>
          <p:pic>
            <p:nvPicPr>
              <p:cNvPr id="58" name="Picture 33" descr="SGC55S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36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17" t="55707" r="23944" b="24583"/>
              <a:stretch>
                <a:fillRect/>
              </a:stretch>
            </p:blipFill>
            <p:spPr bwMode="auto">
              <a:xfrm>
                <a:off x="4337051" y="2646364"/>
                <a:ext cx="1033463" cy="844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34" descr="SGC55S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36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56" t="53261" r="30048" b="44478"/>
              <a:stretch>
                <a:fillRect/>
              </a:stretch>
            </p:blipFill>
            <p:spPr bwMode="auto">
              <a:xfrm>
                <a:off x="4465638" y="2554288"/>
                <a:ext cx="781050" cy="96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0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0170" y="3299824"/>
            <a:ext cx="1715291" cy="38646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61" name="그룹 30"/>
          <p:cNvGrpSpPr>
            <a:grpSpLocks/>
          </p:cNvGrpSpPr>
          <p:nvPr/>
        </p:nvGrpSpPr>
        <p:grpSpPr bwMode="auto">
          <a:xfrm>
            <a:off x="6615113" y="2579688"/>
            <a:ext cx="1530000" cy="1538287"/>
            <a:chOff x="4140658" y="2579734"/>
            <a:chExt cx="1531440" cy="1537523"/>
          </a:xfrm>
        </p:grpSpPr>
        <p:pic>
          <p:nvPicPr>
            <p:cNvPr id="62" name="Picture 19" descr="SGC55S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905"/>
            <a:stretch>
              <a:fillRect/>
            </a:stretch>
          </p:blipFill>
          <p:spPr bwMode="auto">
            <a:xfrm>
              <a:off x="4140658" y="3338004"/>
              <a:ext cx="1531440" cy="77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3" name="그룹 23"/>
            <p:cNvGrpSpPr>
              <a:grpSpLocks/>
            </p:cNvGrpSpPr>
            <p:nvPr/>
          </p:nvGrpSpPr>
          <p:grpSpPr bwMode="auto">
            <a:xfrm>
              <a:off x="4501381" y="2579734"/>
              <a:ext cx="837057" cy="758295"/>
              <a:chOff x="4337051" y="2554288"/>
              <a:chExt cx="1033463" cy="936220"/>
            </a:xfrm>
          </p:grpSpPr>
          <p:pic>
            <p:nvPicPr>
              <p:cNvPr id="64" name="Picture 33" descr="SGC55S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36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17" t="55707" r="23944" b="24583"/>
              <a:stretch>
                <a:fillRect/>
              </a:stretch>
            </p:blipFill>
            <p:spPr bwMode="auto">
              <a:xfrm>
                <a:off x="4337051" y="2646364"/>
                <a:ext cx="1033463" cy="844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34" descr="SGC55S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36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56" t="53261" r="30048" b="44478"/>
              <a:stretch>
                <a:fillRect/>
              </a:stretch>
            </p:blipFill>
            <p:spPr bwMode="auto">
              <a:xfrm>
                <a:off x="4465638" y="2554288"/>
                <a:ext cx="781050" cy="96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0909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55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22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4540" y="9157"/>
                  <a:pt x="4888" y="10123"/>
                  <a:pt x="6090" y="9278"/>
                </a:cubicBezTo>
                <a:cubicBezTo>
                  <a:pt x="7051" y="8554"/>
                  <a:pt x="7496" y="8288"/>
                  <a:pt x="8131" y="8476"/>
                </a:cubicBezTo>
                <a:cubicBezTo>
                  <a:pt x="8871" y="86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159156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Opaque</a:t>
            </a:r>
          </a:p>
        </p:txBody>
      </p:sp>
      <p:sp>
        <p:nvSpPr>
          <p:cNvPr id="49" name="Freeform 37"/>
          <p:cNvSpPr>
            <a:spLocks/>
          </p:cNvSpPr>
          <p:nvPr/>
        </p:nvSpPr>
        <p:spPr bwMode="auto">
          <a:xfrm>
            <a:off x="3776663" y="2589213"/>
            <a:ext cx="4829175" cy="1470025"/>
          </a:xfrm>
          <a:custGeom>
            <a:avLst/>
            <a:gdLst>
              <a:gd name="T0" fmla="*/ 858 w 3738"/>
              <a:gd name="T1" fmla="*/ 1418 h 1437"/>
              <a:gd name="T2" fmla="*/ 463 w 3738"/>
              <a:gd name="T3" fmla="*/ 1384 h 1437"/>
              <a:gd name="T4" fmla="*/ 215 w 3738"/>
              <a:gd name="T5" fmla="*/ 1170 h 1437"/>
              <a:gd name="T6" fmla="*/ 54 w 3738"/>
              <a:gd name="T7" fmla="*/ 835 h 1437"/>
              <a:gd name="T8" fmla="*/ 7 w 3738"/>
              <a:gd name="T9" fmla="*/ 427 h 1437"/>
              <a:gd name="T10" fmla="*/ 94 w 3738"/>
              <a:gd name="T11" fmla="*/ 159 h 1437"/>
              <a:gd name="T12" fmla="*/ 262 w 3738"/>
              <a:gd name="T13" fmla="*/ 25 h 1437"/>
              <a:gd name="T14" fmla="*/ 499 w 3738"/>
              <a:gd name="T15" fmla="*/ 10 h 1437"/>
              <a:gd name="T16" fmla="*/ 931 w 3738"/>
              <a:gd name="T17" fmla="*/ 70 h 1437"/>
              <a:gd name="T18" fmla="*/ 1405 w 3738"/>
              <a:gd name="T19" fmla="*/ 10 h 1437"/>
              <a:gd name="T20" fmla="*/ 1682 w 3738"/>
              <a:gd name="T21" fmla="*/ 51 h 1437"/>
              <a:gd name="T22" fmla="*/ 1869 w 3738"/>
              <a:gd name="T23" fmla="*/ 192 h 1437"/>
              <a:gd name="T24" fmla="*/ 2070 w 3738"/>
              <a:gd name="T25" fmla="*/ 45 h 1437"/>
              <a:gd name="T26" fmla="*/ 2291 w 3738"/>
              <a:gd name="T27" fmla="*/ 11 h 1437"/>
              <a:gd name="T28" fmla="*/ 2804 w 3738"/>
              <a:gd name="T29" fmla="*/ 93 h 1437"/>
              <a:gd name="T30" fmla="*/ 3296 w 3738"/>
              <a:gd name="T31" fmla="*/ 31 h 1437"/>
              <a:gd name="T32" fmla="*/ 3523 w 3738"/>
              <a:gd name="T33" fmla="*/ 65 h 1437"/>
              <a:gd name="T34" fmla="*/ 3651 w 3738"/>
              <a:gd name="T35" fmla="*/ 179 h 1437"/>
              <a:gd name="T36" fmla="*/ 3731 w 3738"/>
              <a:gd name="T37" fmla="*/ 433 h 1437"/>
              <a:gd name="T38" fmla="*/ 3691 w 3738"/>
              <a:gd name="T39" fmla="*/ 802 h 1437"/>
              <a:gd name="T40" fmla="*/ 3523 w 3738"/>
              <a:gd name="T41" fmla="*/ 1137 h 1437"/>
              <a:gd name="T42" fmla="*/ 3162 w 3738"/>
              <a:gd name="T43" fmla="*/ 1391 h 1437"/>
              <a:gd name="T44" fmla="*/ 2432 w 3738"/>
              <a:gd name="T45" fmla="*/ 1411 h 1437"/>
              <a:gd name="T46" fmla="*/ 2144 w 3738"/>
              <a:gd name="T47" fmla="*/ 1297 h 1437"/>
              <a:gd name="T48" fmla="*/ 1970 w 3738"/>
              <a:gd name="T49" fmla="*/ 1110 h 1437"/>
              <a:gd name="T50" fmla="*/ 1869 w 3738"/>
              <a:gd name="T51" fmla="*/ 982 h 1437"/>
              <a:gd name="T52" fmla="*/ 1755 w 3738"/>
              <a:gd name="T53" fmla="*/ 1090 h 1437"/>
              <a:gd name="T54" fmla="*/ 1568 w 3738"/>
              <a:gd name="T55" fmla="*/ 1277 h 1437"/>
              <a:gd name="T56" fmla="*/ 1347 w 3738"/>
              <a:gd name="T57" fmla="*/ 1398 h 1437"/>
              <a:gd name="T58" fmla="*/ 858 w 3738"/>
              <a:gd name="T59" fmla="*/ 1418 h 14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738"/>
              <a:gd name="T91" fmla="*/ 0 h 1437"/>
              <a:gd name="T92" fmla="*/ 3738 w 3738"/>
              <a:gd name="T93" fmla="*/ 1437 h 1437"/>
              <a:gd name="connsiteX0" fmla="*/ 2295 w 10000"/>
              <a:gd name="connsiteY0" fmla="*/ 9868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28" fmla="*/ 2295 w 10000"/>
              <a:gd name="connsiteY28" fmla="*/ 9868 h 10000"/>
              <a:gd name="connsiteX0" fmla="*/ 4195 w 10000"/>
              <a:gd name="connsiteY0" fmla="*/ 8887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4195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57 w 10000"/>
              <a:gd name="connsiteY25" fmla="*/ 645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9866"/>
              <a:gd name="connsiteX1" fmla="*/ 1055 w 10000"/>
              <a:gd name="connsiteY1" fmla="*/ 8872 h 9866"/>
              <a:gd name="connsiteX2" fmla="*/ 144 w 10000"/>
              <a:gd name="connsiteY2" fmla="*/ 5811 h 9866"/>
              <a:gd name="connsiteX3" fmla="*/ 19 w 10000"/>
              <a:gd name="connsiteY3" fmla="*/ 2971 h 9866"/>
              <a:gd name="connsiteX4" fmla="*/ 251 w 10000"/>
              <a:gd name="connsiteY4" fmla="*/ 1106 h 9866"/>
              <a:gd name="connsiteX5" fmla="*/ 701 w 10000"/>
              <a:gd name="connsiteY5" fmla="*/ 174 h 9866"/>
              <a:gd name="connsiteX6" fmla="*/ 1335 w 10000"/>
              <a:gd name="connsiteY6" fmla="*/ 70 h 9866"/>
              <a:gd name="connsiteX7" fmla="*/ 2491 w 10000"/>
              <a:gd name="connsiteY7" fmla="*/ 487 h 9866"/>
              <a:gd name="connsiteX8" fmla="*/ 3759 w 10000"/>
              <a:gd name="connsiteY8" fmla="*/ 70 h 9866"/>
              <a:gd name="connsiteX9" fmla="*/ 4500 w 10000"/>
              <a:gd name="connsiteY9" fmla="*/ 355 h 9866"/>
              <a:gd name="connsiteX10" fmla="*/ 5000 w 10000"/>
              <a:gd name="connsiteY10" fmla="*/ 1336 h 9866"/>
              <a:gd name="connsiteX11" fmla="*/ 5538 w 10000"/>
              <a:gd name="connsiteY11" fmla="*/ 313 h 9866"/>
              <a:gd name="connsiteX12" fmla="*/ 6129 w 10000"/>
              <a:gd name="connsiteY12" fmla="*/ 77 h 9866"/>
              <a:gd name="connsiteX13" fmla="*/ 7501 w 10000"/>
              <a:gd name="connsiteY13" fmla="*/ 647 h 9866"/>
              <a:gd name="connsiteX14" fmla="*/ 8818 w 10000"/>
              <a:gd name="connsiteY14" fmla="*/ 216 h 9866"/>
              <a:gd name="connsiteX15" fmla="*/ 9425 w 10000"/>
              <a:gd name="connsiteY15" fmla="*/ 452 h 9866"/>
              <a:gd name="connsiteX16" fmla="*/ 9767 w 10000"/>
              <a:gd name="connsiteY16" fmla="*/ 1246 h 9866"/>
              <a:gd name="connsiteX17" fmla="*/ 9981 w 10000"/>
              <a:gd name="connsiteY17" fmla="*/ 3013 h 9866"/>
              <a:gd name="connsiteX18" fmla="*/ 9874 w 10000"/>
              <a:gd name="connsiteY18" fmla="*/ 5581 h 9866"/>
              <a:gd name="connsiteX19" fmla="*/ 9425 w 10000"/>
              <a:gd name="connsiteY19" fmla="*/ 7912 h 9866"/>
              <a:gd name="connsiteX20" fmla="*/ 8459 w 10000"/>
              <a:gd name="connsiteY20" fmla="*/ 9680 h 9866"/>
              <a:gd name="connsiteX21" fmla="*/ 5736 w 10000"/>
              <a:gd name="connsiteY21" fmla="*/ 9026 h 9866"/>
              <a:gd name="connsiteX22" fmla="*/ 5270 w 10000"/>
              <a:gd name="connsiteY22" fmla="*/ 7724 h 9866"/>
              <a:gd name="connsiteX23" fmla="*/ 4935 w 10000"/>
              <a:gd name="connsiteY23" fmla="*/ 6129 h 9866"/>
              <a:gd name="connsiteX24" fmla="*/ 4576 w 10000"/>
              <a:gd name="connsiteY24" fmla="*/ 7287 h 9866"/>
              <a:gd name="connsiteX25" fmla="*/ 3850 w 10000"/>
              <a:gd name="connsiteY25" fmla="*/ 8887 h 9866"/>
              <a:gd name="connsiteX0" fmla="*/ 3850 w 10000"/>
              <a:gd name="connsiteY0" fmla="*/ 9008 h 9479"/>
              <a:gd name="connsiteX1" fmla="*/ 1055 w 10000"/>
              <a:gd name="connsiteY1" fmla="*/ 8992 h 9479"/>
              <a:gd name="connsiteX2" fmla="*/ 144 w 10000"/>
              <a:gd name="connsiteY2" fmla="*/ 5890 h 9479"/>
              <a:gd name="connsiteX3" fmla="*/ 19 w 10000"/>
              <a:gd name="connsiteY3" fmla="*/ 3011 h 9479"/>
              <a:gd name="connsiteX4" fmla="*/ 251 w 10000"/>
              <a:gd name="connsiteY4" fmla="*/ 1121 h 9479"/>
              <a:gd name="connsiteX5" fmla="*/ 701 w 10000"/>
              <a:gd name="connsiteY5" fmla="*/ 176 h 9479"/>
              <a:gd name="connsiteX6" fmla="*/ 1335 w 10000"/>
              <a:gd name="connsiteY6" fmla="*/ 71 h 9479"/>
              <a:gd name="connsiteX7" fmla="*/ 2491 w 10000"/>
              <a:gd name="connsiteY7" fmla="*/ 494 h 9479"/>
              <a:gd name="connsiteX8" fmla="*/ 3759 w 10000"/>
              <a:gd name="connsiteY8" fmla="*/ 71 h 9479"/>
              <a:gd name="connsiteX9" fmla="*/ 4500 w 10000"/>
              <a:gd name="connsiteY9" fmla="*/ 360 h 9479"/>
              <a:gd name="connsiteX10" fmla="*/ 5000 w 10000"/>
              <a:gd name="connsiteY10" fmla="*/ 1354 h 9479"/>
              <a:gd name="connsiteX11" fmla="*/ 5538 w 10000"/>
              <a:gd name="connsiteY11" fmla="*/ 317 h 9479"/>
              <a:gd name="connsiteX12" fmla="*/ 6129 w 10000"/>
              <a:gd name="connsiteY12" fmla="*/ 78 h 9479"/>
              <a:gd name="connsiteX13" fmla="*/ 7501 w 10000"/>
              <a:gd name="connsiteY13" fmla="*/ 656 h 9479"/>
              <a:gd name="connsiteX14" fmla="*/ 8818 w 10000"/>
              <a:gd name="connsiteY14" fmla="*/ 219 h 9479"/>
              <a:gd name="connsiteX15" fmla="*/ 9425 w 10000"/>
              <a:gd name="connsiteY15" fmla="*/ 458 h 9479"/>
              <a:gd name="connsiteX16" fmla="*/ 9767 w 10000"/>
              <a:gd name="connsiteY16" fmla="*/ 1263 h 9479"/>
              <a:gd name="connsiteX17" fmla="*/ 9981 w 10000"/>
              <a:gd name="connsiteY17" fmla="*/ 3054 h 9479"/>
              <a:gd name="connsiteX18" fmla="*/ 9874 w 10000"/>
              <a:gd name="connsiteY18" fmla="*/ 5657 h 9479"/>
              <a:gd name="connsiteX19" fmla="*/ 9425 w 10000"/>
              <a:gd name="connsiteY19" fmla="*/ 8019 h 9479"/>
              <a:gd name="connsiteX20" fmla="*/ 8880 w 10000"/>
              <a:gd name="connsiteY20" fmla="*/ 8849 h 9479"/>
              <a:gd name="connsiteX21" fmla="*/ 5736 w 10000"/>
              <a:gd name="connsiteY21" fmla="*/ 9149 h 9479"/>
              <a:gd name="connsiteX22" fmla="*/ 5270 w 10000"/>
              <a:gd name="connsiteY22" fmla="*/ 7829 h 9479"/>
              <a:gd name="connsiteX23" fmla="*/ 4935 w 10000"/>
              <a:gd name="connsiteY23" fmla="*/ 6212 h 9479"/>
              <a:gd name="connsiteX24" fmla="*/ 4576 w 10000"/>
              <a:gd name="connsiteY24" fmla="*/ 7386 h 9479"/>
              <a:gd name="connsiteX25" fmla="*/ 3850 w 10000"/>
              <a:gd name="connsiteY25" fmla="*/ 9008 h 9479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9681"/>
              <a:gd name="connsiteX1" fmla="*/ 1055 w 10000"/>
              <a:gd name="connsiteY1" fmla="*/ 9486 h 9681"/>
              <a:gd name="connsiteX2" fmla="*/ 144 w 10000"/>
              <a:gd name="connsiteY2" fmla="*/ 6214 h 9681"/>
              <a:gd name="connsiteX3" fmla="*/ 19 w 10000"/>
              <a:gd name="connsiteY3" fmla="*/ 3176 h 9681"/>
              <a:gd name="connsiteX4" fmla="*/ 251 w 10000"/>
              <a:gd name="connsiteY4" fmla="*/ 1183 h 9681"/>
              <a:gd name="connsiteX5" fmla="*/ 701 w 10000"/>
              <a:gd name="connsiteY5" fmla="*/ 186 h 9681"/>
              <a:gd name="connsiteX6" fmla="*/ 1335 w 10000"/>
              <a:gd name="connsiteY6" fmla="*/ 75 h 9681"/>
              <a:gd name="connsiteX7" fmla="*/ 2491 w 10000"/>
              <a:gd name="connsiteY7" fmla="*/ 521 h 9681"/>
              <a:gd name="connsiteX8" fmla="*/ 3759 w 10000"/>
              <a:gd name="connsiteY8" fmla="*/ 75 h 9681"/>
              <a:gd name="connsiteX9" fmla="*/ 4500 w 10000"/>
              <a:gd name="connsiteY9" fmla="*/ 380 h 9681"/>
              <a:gd name="connsiteX10" fmla="*/ 5000 w 10000"/>
              <a:gd name="connsiteY10" fmla="*/ 1428 h 9681"/>
              <a:gd name="connsiteX11" fmla="*/ 5538 w 10000"/>
              <a:gd name="connsiteY11" fmla="*/ 334 h 9681"/>
              <a:gd name="connsiteX12" fmla="*/ 6129 w 10000"/>
              <a:gd name="connsiteY12" fmla="*/ 82 h 9681"/>
              <a:gd name="connsiteX13" fmla="*/ 7501 w 10000"/>
              <a:gd name="connsiteY13" fmla="*/ 692 h 9681"/>
              <a:gd name="connsiteX14" fmla="*/ 8818 w 10000"/>
              <a:gd name="connsiteY14" fmla="*/ 231 h 9681"/>
              <a:gd name="connsiteX15" fmla="*/ 9425 w 10000"/>
              <a:gd name="connsiteY15" fmla="*/ 483 h 9681"/>
              <a:gd name="connsiteX16" fmla="*/ 9767 w 10000"/>
              <a:gd name="connsiteY16" fmla="*/ 1332 h 9681"/>
              <a:gd name="connsiteX17" fmla="*/ 9981 w 10000"/>
              <a:gd name="connsiteY17" fmla="*/ 3222 h 9681"/>
              <a:gd name="connsiteX18" fmla="*/ 9874 w 10000"/>
              <a:gd name="connsiteY18" fmla="*/ 5968 h 9681"/>
              <a:gd name="connsiteX19" fmla="*/ 8880 w 10000"/>
              <a:gd name="connsiteY19" fmla="*/ 9335 h 9681"/>
              <a:gd name="connsiteX20" fmla="*/ 6082 w 10000"/>
              <a:gd name="connsiteY20" fmla="*/ 9333 h 9681"/>
              <a:gd name="connsiteX21" fmla="*/ 5270 w 10000"/>
              <a:gd name="connsiteY21" fmla="*/ 8259 h 9681"/>
              <a:gd name="connsiteX22" fmla="*/ 4935 w 10000"/>
              <a:gd name="connsiteY22" fmla="*/ 6553 h 9681"/>
              <a:gd name="connsiteX23" fmla="*/ 4576 w 10000"/>
              <a:gd name="connsiteY23" fmla="*/ 7792 h 9681"/>
              <a:gd name="connsiteX24" fmla="*/ 3850 w 10000"/>
              <a:gd name="connsiteY24" fmla="*/ 9503 h 9681"/>
              <a:gd name="connsiteX0" fmla="*/ 3850 w 10000"/>
              <a:gd name="connsiteY0" fmla="*/ 9816 h 9872"/>
              <a:gd name="connsiteX1" fmla="*/ 1055 w 10000"/>
              <a:gd name="connsiteY1" fmla="*/ 9799 h 9872"/>
              <a:gd name="connsiteX2" fmla="*/ 144 w 10000"/>
              <a:gd name="connsiteY2" fmla="*/ 6419 h 9872"/>
              <a:gd name="connsiteX3" fmla="*/ 19 w 10000"/>
              <a:gd name="connsiteY3" fmla="*/ 3281 h 9872"/>
              <a:gd name="connsiteX4" fmla="*/ 251 w 10000"/>
              <a:gd name="connsiteY4" fmla="*/ 1222 h 9872"/>
              <a:gd name="connsiteX5" fmla="*/ 701 w 10000"/>
              <a:gd name="connsiteY5" fmla="*/ 192 h 9872"/>
              <a:gd name="connsiteX6" fmla="*/ 1335 w 10000"/>
              <a:gd name="connsiteY6" fmla="*/ 77 h 9872"/>
              <a:gd name="connsiteX7" fmla="*/ 2491 w 10000"/>
              <a:gd name="connsiteY7" fmla="*/ 538 h 9872"/>
              <a:gd name="connsiteX8" fmla="*/ 3759 w 10000"/>
              <a:gd name="connsiteY8" fmla="*/ 77 h 9872"/>
              <a:gd name="connsiteX9" fmla="*/ 4500 w 10000"/>
              <a:gd name="connsiteY9" fmla="*/ 393 h 9872"/>
              <a:gd name="connsiteX10" fmla="*/ 5000 w 10000"/>
              <a:gd name="connsiteY10" fmla="*/ 1475 h 9872"/>
              <a:gd name="connsiteX11" fmla="*/ 5538 w 10000"/>
              <a:gd name="connsiteY11" fmla="*/ 345 h 9872"/>
              <a:gd name="connsiteX12" fmla="*/ 6129 w 10000"/>
              <a:gd name="connsiteY12" fmla="*/ 85 h 9872"/>
              <a:gd name="connsiteX13" fmla="*/ 7501 w 10000"/>
              <a:gd name="connsiteY13" fmla="*/ 715 h 9872"/>
              <a:gd name="connsiteX14" fmla="*/ 8818 w 10000"/>
              <a:gd name="connsiteY14" fmla="*/ 239 h 9872"/>
              <a:gd name="connsiteX15" fmla="*/ 9425 w 10000"/>
              <a:gd name="connsiteY15" fmla="*/ 499 h 9872"/>
              <a:gd name="connsiteX16" fmla="*/ 9767 w 10000"/>
              <a:gd name="connsiteY16" fmla="*/ 1376 h 9872"/>
              <a:gd name="connsiteX17" fmla="*/ 9981 w 10000"/>
              <a:gd name="connsiteY17" fmla="*/ 3328 h 9872"/>
              <a:gd name="connsiteX18" fmla="*/ 9874 w 10000"/>
              <a:gd name="connsiteY18" fmla="*/ 6165 h 9872"/>
              <a:gd name="connsiteX19" fmla="*/ 8880 w 10000"/>
              <a:gd name="connsiteY19" fmla="*/ 9643 h 9872"/>
              <a:gd name="connsiteX20" fmla="*/ 6082 w 10000"/>
              <a:gd name="connsiteY20" fmla="*/ 9641 h 9872"/>
              <a:gd name="connsiteX21" fmla="*/ 5270 w 10000"/>
              <a:gd name="connsiteY21" fmla="*/ 8531 h 9872"/>
              <a:gd name="connsiteX22" fmla="*/ 4935 w 10000"/>
              <a:gd name="connsiteY22" fmla="*/ 6769 h 9872"/>
              <a:gd name="connsiteX23" fmla="*/ 4576 w 10000"/>
              <a:gd name="connsiteY23" fmla="*/ 8049 h 9872"/>
              <a:gd name="connsiteX24" fmla="*/ 3850 w 10000"/>
              <a:gd name="connsiteY24" fmla="*/ 9816 h 9872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270 w 10000"/>
              <a:gd name="connsiteY21" fmla="*/ 8642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30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10046 h 10103"/>
              <a:gd name="connsiteX1" fmla="*/ 1055 w 10000"/>
              <a:gd name="connsiteY1" fmla="*/ 10029 h 10103"/>
              <a:gd name="connsiteX2" fmla="*/ 144 w 10000"/>
              <a:gd name="connsiteY2" fmla="*/ 6605 h 10103"/>
              <a:gd name="connsiteX3" fmla="*/ 19 w 10000"/>
              <a:gd name="connsiteY3" fmla="*/ 3427 h 10103"/>
              <a:gd name="connsiteX4" fmla="*/ 251 w 10000"/>
              <a:gd name="connsiteY4" fmla="*/ 1341 h 10103"/>
              <a:gd name="connsiteX5" fmla="*/ 701 w 10000"/>
              <a:gd name="connsiteY5" fmla="*/ 297 h 10103"/>
              <a:gd name="connsiteX6" fmla="*/ 1335 w 10000"/>
              <a:gd name="connsiteY6" fmla="*/ 181 h 10103"/>
              <a:gd name="connsiteX7" fmla="*/ 2491 w 10000"/>
              <a:gd name="connsiteY7" fmla="*/ 648 h 10103"/>
              <a:gd name="connsiteX8" fmla="*/ 3759 w 10000"/>
              <a:gd name="connsiteY8" fmla="*/ 181 h 10103"/>
              <a:gd name="connsiteX9" fmla="*/ 4500 w 10000"/>
              <a:gd name="connsiteY9" fmla="*/ 501 h 10103"/>
              <a:gd name="connsiteX10" fmla="*/ 4968 w 10000"/>
              <a:gd name="connsiteY10" fmla="*/ 1627 h 10103"/>
              <a:gd name="connsiteX11" fmla="*/ 5430 w 10000"/>
              <a:gd name="connsiteY11" fmla="*/ 422 h 10103"/>
              <a:gd name="connsiteX12" fmla="*/ 6140 w 10000"/>
              <a:gd name="connsiteY12" fmla="*/ 68 h 10103"/>
              <a:gd name="connsiteX13" fmla="*/ 7501 w 10000"/>
              <a:gd name="connsiteY13" fmla="*/ 827 h 10103"/>
              <a:gd name="connsiteX14" fmla="*/ 8818 w 10000"/>
              <a:gd name="connsiteY14" fmla="*/ 345 h 10103"/>
              <a:gd name="connsiteX15" fmla="*/ 9425 w 10000"/>
              <a:gd name="connsiteY15" fmla="*/ 608 h 10103"/>
              <a:gd name="connsiteX16" fmla="*/ 9767 w 10000"/>
              <a:gd name="connsiteY16" fmla="*/ 1497 h 10103"/>
              <a:gd name="connsiteX17" fmla="*/ 9981 w 10000"/>
              <a:gd name="connsiteY17" fmla="*/ 3474 h 10103"/>
              <a:gd name="connsiteX18" fmla="*/ 9874 w 10000"/>
              <a:gd name="connsiteY18" fmla="*/ 6348 h 10103"/>
              <a:gd name="connsiteX19" fmla="*/ 8880 w 10000"/>
              <a:gd name="connsiteY19" fmla="*/ 9871 h 10103"/>
              <a:gd name="connsiteX20" fmla="*/ 6039 w 10000"/>
              <a:gd name="connsiteY20" fmla="*/ 9808 h 10103"/>
              <a:gd name="connsiteX21" fmla="*/ 5378 w 10000"/>
              <a:gd name="connsiteY21" fmla="*/ 8623 h 10103"/>
              <a:gd name="connsiteX22" fmla="*/ 4935 w 10000"/>
              <a:gd name="connsiteY22" fmla="*/ 6960 h 10103"/>
              <a:gd name="connsiteX23" fmla="*/ 4576 w 10000"/>
              <a:gd name="connsiteY23" fmla="*/ 8256 h 10103"/>
              <a:gd name="connsiteX24" fmla="*/ 3850 w 10000"/>
              <a:gd name="connsiteY24" fmla="*/ 10046 h 10103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818 w 10000"/>
              <a:gd name="connsiteY14" fmla="*/ 324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764 w 10000"/>
              <a:gd name="connsiteY14" fmla="*/ 172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35 w 9971"/>
              <a:gd name="connsiteY0" fmla="*/ 9996 h 10023"/>
              <a:gd name="connsiteX1" fmla="*/ 1040 w 9971"/>
              <a:gd name="connsiteY1" fmla="*/ 9979 h 10023"/>
              <a:gd name="connsiteX2" fmla="*/ 129 w 9971"/>
              <a:gd name="connsiteY2" fmla="*/ 6555 h 10023"/>
              <a:gd name="connsiteX3" fmla="*/ 4 w 9971"/>
              <a:gd name="connsiteY3" fmla="*/ 3377 h 10023"/>
              <a:gd name="connsiteX4" fmla="*/ 486 w 9971"/>
              <a:gd name="connsiteY4" fmla="*/ 2750 h 10023"/>
              <a:gd name="connsiteX5" fmla="*/ 686 w 9971"/>
              <a:gd name="connsiteY5" fmla="*/ 247 h 10023"/>
              <a:gd name="connsiteX6" fmla="*/ 1320 w 9971"/>
              <a:gd name="connsiteY6" fmla="*/ 131 h 10023"/>
              <a:gd name="connsiteX7" fmla="*/ 2476 w 9971"/>
              <a:gd name="connsiteY7" fmla="*/ 598 h 10023"/>
              <a:gd name="connsiteX8" fmla="*/ 3744 w 9971"/>
              <a:gd name="connsiteY8" fmla="*/ 131 h 10023"/>
              <a:gd name="connsiteX9" fmla="*/ 4485 w 9971"/>
              <a:gd name="connsiteY9" fmla="*/ 451 h 10023"/>
              <a:gd name="connsiteX10" fmla="*/ 4953 w 9971"/>
              <a:gd name="connsiteY10" fmla="*/ 1577 h 10023"/>
              <a:gd name="connsiteX11" fmla="*/ 5415 w 9971"/>
              <a:gd name="connsiteY11" fmla="*/ 372 h 10023"/>
              <a:gd name="connsiteX12" fmla="*/ 6125 w 9971"/>
              <a:gd name="connsiteY12" fmla="*/ 18 h 10023"/>
              <a:gd name="connsiteX13" fmla="*/ 7454 w 9971"/>
              <a:gd name="connsiteY13" fmla="*/ 656 h 10023"/>
              <a:gd name="connsiteX14" fmla="*/ 8749 w 9971"/>
              <a:gd name="connsiteY14" fmla="*/ 143 h 10023"/>
              <a:gd name="connsiteX15" fmla="*/ 9410 w 9971"/>
              <a:gd name="connsiteY15" fmla="*/ 558 h 10023"/>
              <a:gd name="connsiteX16" fmla="*/ 9752 w 9971"/>
              <a:gd name="connsiteY16" fmla="*/ 1447 h 10023"/>
              <a:gd name="connsiteX17" fmla="*/ 9966 w 9971"/>
              <a:gd name="connsiteY17" fmla="*/ 3424 h 10023"/>
              <a:gd name="connsiteX18" fmla="*/ 9859 w 9971"/>
              <a:gd name="connsiteY18" fmla="*/ 6298 h 10023"/>
              <a:gd name="connsiteX19" fmla="*/ 8865 w 9971"/>
              <a:gd name="connsiteY19" fmla="*/ 9821 h 10023"/>
              <a:gd name="connsiteX20" fmla="*/ 6024 w 9971"/>
              <a:gd name="connsiteY20" fmla="*/ 9758 h 10023"/>
              <a:gd name="connsiteX21" fmla="*/ 5363 w 9971"/>
              <a:gd name="connsiteY21" fmla="*/ 8573 h 10023"/>
              <a:gd name="connsiteX22" fmla="*/ 4920 w 9971"/>
              <a:gd name="connsiteY22" fmla="*/ 6910 h 10023"/>
              <a:gd name="connsiteX23" fmla="*/ 4561 w 9971"/>
              <a:gd name="connsiteY23" fmla="*/ 8206 h 10023"/>
              <a:gd name="connsiteX24" fmla="*/ 3835 w 9971"/>
              <a:gd name="connsiteY24" fmla="*/ 9996 h 10023"/>
              <a:gd name="connsiteX0" fmla="*/ 3846 w 10000"/>
              <a:gd name="connsiteY0" fmla="*/ 9964 h 9991"/>
              <a:gd name="connsiteX1" fmla="*/ 1043 w 10000"/>
              <a:gd name="connsiteY1" fmla="*/ 9947 h 9991"/>
              <a:gd name="connsiteX2" fmla="*/ 129 w 10000"/>
              <a:gd name="connsiteY2" fmla="*/ 6531 h 9991"/>
              <a:gd name="connsiteX3" fmla="*/ 4 w 10000"/>
              <a:gd name="connsiteY3" fmla="*/ 3360 h 9991"/>
              <a:gd name="connsiteX4" fmla="*/ 487 w 10000"/>
              <a:gd name="connsiteY4" fmla="*/ 2735 h 9991"/>
              <a:gd name="connsiteX5" fmla="*/ 688 w 10000"/>
              <a:gd name="connsiteY5" fmla="*/ 237 h 9991"/>
              <a:gd name="connsiteX6" fmla="*/ 1575 w 10000"/>
              <a:gd name="connsiteY6" fmla="*/ 1308 h 9991"/>
              <a:gd name="connsiteX7" fmla="*/ 2483 w 10000"/>
              <a:gd name="connsiteY7" fmla="*/ 588 h 9991"/>
              <a:gd name="connsiteX8" fmla="*/ 3755 w 10000"/>
              <a:gd name="connsiteY8" fmla="*/ 122 h 9991"/>
              <a:gd name="connsiteX9" fmla="*/ 4498 w 10000"/>
              <a:gd name="connsiteY9" fmla="*/ 441 h 9991"/>
              <a:gd name="connsiteX10" fmla="*/ 4967 w 10000"/>
              <a:gd name="connsiteY10" fmla="*/ 1564 h 9991"/>
              <a:gd name="connsiteX11" fmla="*/ 5431 w 10000"/>
              <a:gd name="connsiteY11" fmla="*/ 362 h 9991"/>
              <a:gd name="connsiteX12" fmla="*/ 6143 w 10000"/>
              <a:gd name="connsiteY12" fmla="*/ 9 h 9991"/>
              <a:gd name="connsiteX13" fmla="*/ 7476 w 10000"/>
              <a:gd name="connsiteY13" fmla="*/ 645 h 9991"/>
              <a:gd name="connsiteX14" fmla="*/ 8774 w 10000"/>
              <a:gd name="connsiteY14" fmla="*/ 134 h 9991"/>
              <a:gd name="connsiteX15" fmla="*/ 9437 w 10000"/>
              <a:gd name="connsiteY15" fmla="*/ 548 h 9991"/>
              <a:gd name="connsiteX16" fmla="*/ 9780 w 10000"/>
              <a:gd name="connsiteY16" fmla="*/ 1435 h 9991"/>
              <a:gd name="connsiteX17" fmla="*/ 9995 w 10000"/>
              <a:gd name="connsiteY17" fmla="*/ 3407 h 9991"/>
              <a:gd name="connsiteX18" fmla="*/ 9888 w 10000"/>
              <a:gd name="connsiteY18" fmla="*/ 6275 h 9991"/>
              <a:gd name="connsiteX19" fmla="*/ 8891 w 10000"/>
              <a:gd name="connsiteY19" fmla="*/ 9789 h 9991"/>
              <a:gd name="connsiteX20" fmla="*/ 6042 w 10000"/>
              <a:gd name="connsiteY20" fmla="*/ 9727 h 9991"/>
              <a:gd name="connsiteX21" fmla="*/ 5379 w 10000"/>
              <a:gd name="connsiteY21" fmla="*/ 8544 h 9991"/>
              <a:gd name="connsiteX22" fmla="*/ 4934 w 10000"/>
              <a:gd name="connsiteY22" fmla="*/ 6885 h 9991"/>
              <a:gd name="connsiteX23" fmla="*/ 4574 w 10000"/>
              <a:gd name="connsiteY23" fmla="*/ 8178 h 9991"/>
              <a:gd name="connsiteX24" fmla="*/ 3846 w 10000"/>
              <a:gd name="connsiteY24" fmla="*/ 9964 h 9991"/>
              <a:gd name="connsiteX0" fmla="*/ 3846 w 10000"/>
              <a:gd name="connsiteY0" fmla="*/ 9973 h 10000"/>
              <a:gd name="connsiteX1" fmla="*/ 1043 w 10000"/>
              <a:gd name="connsiteY1" fmla="*/ 9956 h 10000"/>
              <a:gd name="connsiteX2" fmla="*/ 129 w 10000"/>
              <a:gd name="connsiteY2" fmla="*/ 6537 h 10000"/>
              <a:gd name="connsiteX3" fmla="*/ 4 w 10000"/>
              <a:gd name="connsiteY3" fmla="*/ 3363 h 10000"/>
              <a:gd name="connsiteX4" fmla="*/ 487 w 10000"/>
              <a:gd name="connsiteY4" fmla="*/ 2737 h 10000"/>
              <a:gd name="connsiteX5" fmla="*/ 900 w 10000"/>
              <a:gd name="connsiteY5" fmla="*/ 1478 h 10000"/>
              <a:gd name="connsiteX6" fmla="*/ 1575 w 10000"/>
              <a:gd name="connsiteY6" fmla="*/ 1309 h 10000"/>
              <a:gd name="connsiteX7" fmla="*/ 2483 w 10000"/>
              <a:gd name="connsiteY7" fmla="*/ 589 h 10000"/>
              <a:gd name="connsiteX8" fmla="*/ 3755 w 10000"/>
              <a:gd name="connsiteY8" fmla="*/ 122 h 10000"/>
              <a:gd name="connsiteX9" fmla="*/ 4498 w 10000"/>
              <a:gd name="connsiteY9" fmla="*/ 441 h 10000"/>
              <a:gd name="connsiteX10" fmla="*/ 4967 w 10000"/>
              <a:gd name="connsiteY10" fmla="*/ 1565 h 10000"/>
              <a:gd name="connsiteX11" fmla="*/ 5431 w 10000"/>
              <a:gd name="connsiteY11" fmla="*/ 362 h 10000"/>
              <a:gd name="connsiteX12" fmla="*/ 6143 w 10000"/>
              <a:gd name="connsiteY12" fmla="*/ 9 h 10000"/>
              <a:gd name="connsiteX13" fmla="*/ 7476 w 10000"/>
              <a:gd name="connsiteY13" fmla="*/ 646 h 10000"/>
              <a:gd name="connsiteX14" fmla="*/ 8774 w 10000"/>
              <a:gd name="connsiteY14" fmla="*/ 134 h 10000"/>
              <a:gd name="connsiteX15" fmla="*/ 9437 w 10000"/>
              <a:gd name="connsiteY15" fmla="*/ 548 h 10000"/>
              <a:gd name="connsiteX16" fmla="*/ 9780 w 10000"/>
              <a:gd name="connsiteY16" fmla="*/ 1436 h 10000"/>
              <a:gd name="connsiteX17" fmla="*/ 9995 w 10000"/>
              <a:gd name="connsiteY17" fmla="*/ 3410 h 10000"/>
              <a:gd name="connsiteX18" fmla="*/ 9888 w 10000"/>
              <a:gd name="connsiteY18" fmla="*/ 6281 h 10000"/>
              <a:gd name="connsiteX19" fmla="*/ 8891 w 10000"/>
              <a:gd name="connsiteY19" fmla="*/ 9798 h 10000"/>
              <a:gd name="connsiteX20" fmla="*/ 6042 w 10000"/>
              <a:gd name="connsiteY20" fmla="*/ 9736 h 10000"/>
              <a:gd name="connsiteX21" fmla="*/ 5379 w 10000"/>
              <a:gd name="connsiteY21" fmla="*/ 8552 h 10000"/>
              <a:gd name="connsiteX22" fmla="*/ 4934 w 10000"/>
              <a:gd name="connsiteY22" fmla="*/ 6891 h 10000"/>
              <a:gd name="connsiteX23" fmla="*/ 4574 w 10000"/>
              <a:gd name="connsiteY23" fmla="*/ 8185 h 10000"/>
              <a:gd name="connsiteX24" fmla="*/ 3846 w 10000"/>
              <a:gd name="connsiteY24" fmla="*/ 9973 h 10000"/>
              <a:gd name="connsiteX0" fmla="*/ 3784 w 9938"/>
              <a:gd name="connsiteY0" fmla="*/ 9973 h 10000"/>
              <a:gd name="connsiteX1" fmla="*/ 981 w 9938"/>
              <a:gd name="connsiteY1" fmla="*/ 9956 h 10000"/>
              <a:gd name="connsiteX2" fmla="*/ 67 w 9938"/>
              <a:gd name="connsiteY2" fmla="*/ 6537 h 10000"/>
              <a:gd name="connsiteX3" fmla="*/ 19 w 9938"/>
              <a:gd name="connsiteY3" fmla="*/ 3795 h 10000"/>
              <a:gd name="connsiteX4" fmla="*/ 425 w 9938"/>
              <a:gd name="connsiteY4" fmla="*/ 2737 h 10000"/>
              <a:gd name="connsiteX5" fmla="*/ 838 w 9938"/>
              <a:gd name="connsiteY5" fmla="*/ 1478 h 10000"/>
              <a:gd name="connsiteX6" fmla="*/ 1513 w 9938"/>
              <a:gd name="connsiteY6" fmla="*/ 1309 h 10000"/>
              <a:gd name="connsiteX7" fmla="*/ 2421 w 9938"/>
              <a:gd name="connsiteY7" fmla="*/ 589 h 10000"/>
              <a:gd name="connsiteX8" fmla="*/ 3693 w 9938"/>
              <a:gd name="connsiteY8" fmla="*/ 122 h 10000"/>
              <a:gd name="connsiteX9" fmla="*/ 4436 w 9938"/>
              <a:gd name="connsiteY9" fmla="*/ 441 h 10000"/>
              <a:gd name="connsiteX10" fmla="*/ 4905 w 9938"/>
              <a:gd name="connsiteY10" fmla="*/ 1565 h 10000"/>
              <a:gd name="connsiteX11" fmla="*/ 5369 w 9938"/>
              <a:gd name="connsiteY11" fmla="*/ 362 h 10000"/>
              <a:gd name="connsiteX12" fmla="*/ 6081 w 9938"/>
              <a:gd name="connsiteY12" fmla="*/ 9 h 10000"/>
              <a:gd name="connsiteX13" fmla="*/ 7414 w 9938"/>
              <a:gd name="connsiteY13" fmla="*/ 646 h 10000"/>
              <a:gd name="connsiteX14" fmla="*/ 8712 w 9938"/>
              <a:gd name="connsiteY14" fmla="*/ 134 h 10000"/>
              <a:gd name="connsiteX15" fmla="*/ 9375 w 9938"/>
              <a:gd name="connsiteY15" fmla="*/ 548 h 10000"/>
              <a:gd name="connsiteX16" fmla="*/ 9718 w 9938"/>
              <a:gd name="connsiteY16" fmla="*/ 1436 h 10000"/>
              <a:gd name="connsiteX17" fmla="*/ 9933 w 9938"/>
              <a:gd name="connsiteY17" fmla="*/ 3410 h 10000"/>
              <a:gd name="connsiteX18" fmla="*/ 9826 w 9938"/>
              <a:gd name="connsiteY18" fmla="*/ 6281 h 10000"/>
              <a:gd name="connsiteX19" fmla="*/ 8829 w 9938"/>
              <a:gd name="connsiteY19" fmla="*/ 9798 h 10000"/>
              <a:gd name="connsiteX20" fmla="*/ 5980 w 9938"/>
              <a:gd name="connsiteY20" fmla="*/ 9736 h 10000"/>
              <a:gd name="connsiteX21" fmla="*/ 5317 w 9938"/>
              <a:gd name="connsiteY21" fmla="*/ 8552 h 10000"/>
              <a:gd name="connsiteX22" fmla="*/ 4872 w 9938"/>
              <a:gd name="connsiteY22" fmla="*/ 6891 h 10000"/>
              <a:gd name="connsiteX23" fmla="*/ 4512 w 9938"/>
              <a:gd name="connsiteY23" fmla="*/ 8185 h 10000"/>
              <a:gd name="connsiteX24" fmla="*/ 3784 w 9938"/>
              <a:gd name="connsiteY24" fmla="*/ 9973 h 10000"/>
              <a:gd name="connsiteX0" fmla="*/ 3795 w 9987"/>
              <a:gd name="connsiteY0" fmla="*/ 9973 h 10000"/>
              <a:gd name="connsiteX1" fmla="*/ 974 w 9987"/>
              <a:gd name="connsiteY1" fmla="*/ 9956 h 10000"/>
              <a:gd name="connsiteX2" fmla="*/ 112 w 9987"/>
              <a:gd name="connsiteY2" fmla="*/ 6537 h 10000"/>
              <a:gd name="connsiteX3" fmla="*/ 6 w 9987"/>
              <a:gd name="connsiteY3" fmla="*/ 3795 h 10000"/>
              <a:gd name="connsiteX4" fmla="*/ 415 w 9987"/>
              <a:gd name="connsiteY4" fmla="*/ 2737 h 10000"/>
              <a:gd name="connsiteX5" fmla="*/ 830 w 9987"/>
              <a:gd name="connsiteY5" fmla="*/ 1478 h 10000"/>
              <a:gd name="connsiteX6" fmla="*/ 1509 w 9987"/>
              <a:gd name="connsiteY6" fmla="*/ 1309 h 10000"/>
              <a:gd name="connsiteX7" fmla="*/ 2423 w 9987"/>
              <a:gd name="connsiteY7" fmla="*/ 589 h 10000"/>
              <a:gd name="connsiteX8" fmla="*/ 3703 w 9987"/>
              <a:gd name="connsiteY8" fmla="*/ 122 h 10000"/>
              <a:gd name="connsiteX9" fmla="*/ 4451 w 9987"/>
              <a:gd name="connsiteY9" fmla="*/ 441 h 10000"/>
              <a:gd name="connsiteX10" fmla="*/ 4923 w 9987"/>
              <a:gd name="connsiteY10" fmla="*/ 1565 h 10000"/>
              <a:gd name="connsiteX11" fmla="*/ 5389 w 9987"/>
              <a:gd name="connsiteY11" fmla="*/ 362 h 10000"/>
              <a:gd name="connsiteX12" fmla="*/ 6106 w 9987"/>
              <a:gd name="connsiteY12" fmla="*/ 9 h 10000"/>
              <a:gd name="connsiteX13" fmla="*/ 7447 w 9987"/>
              <a:gd name="connsiteY13" fmla="*/ 646 h 10000"/>
              <a:gd name="connsiteX14" fmla="*/ 8753 w 9987"/>
              <a:gd name="connsiteY14" fmla="*/ 134 h 10000"/>
              <a:gd name="connsiteX15" fmla="*/ 9420 w 9987"/>
              <a:gd name="connsiteY15" fmla="*/ 548 h 10000"/>
              <a:gd name="connsiteX16" fmla="*/ 9766 w 9987"/>
              <a:gd name="connsiteY16" fmla="*/ 1436 h 10000"/>
              <a:gd name="connsiteX17" fmla="*/ 9982 w 9987"/>
              <a:gd name="connsiteY17" fmla="*/ 3410 h 10000"/>
              <a:gd name="connsiteX18" fmla="*/ 9874 w 9987"/>
              <a:gd name="connsiteY18" fmla="*/ 6281 h 10000"/>
              <a:gd name="connsiteX19" fmla="*/ 8871 w 9987"/>
              <a:gd name="connsiteY19" fmla="*/ 9798 h 10000"/>
              <a:gd name="connsiteX20" fmla="*/ 6004 w 9987"/>
              <a:gd name="connsiteY20" fmla="*/ 9736 h 10000"/>
              <a:gd name="connsiteX21" fmla="*/ 5337 w 9987"/>
              <a:gd name="connsiteY21" fmla="*/ 8552 h 10000"/>
              <a:gd name="connsiteX22" fmla="*/ 4889 w 9987"/>
              <a:gd name="connsiteY22" fmla="*/ 6891 h 10000"/>
              <a:gd name="connsiteX23" fmla="*/ 4527 w 9987"/>
              <a:gd name="connsiteY23" fmla="*/ 8185 h 10000"/>
              <a:gd name="connsiteX24" fmla="*/ 3795 w 9987"/>
              <a:gd name="connsiteY24" fmla="*/ 9973 h 10000"/>
              <a:gd name="connsiteX0" fmla="*/ 3800 w 10000"/>
              <a:gd name="connsiteY0" fmla="*/ 9973 h 10000"/>
              <a:gd name="connsiteX1" fmla="*/ 975 w 10000"/>
              <a:gd name="connsiteY1" fmla="*/ 9956 h 10000"/>
              <a:gd name="connsiteX2" fmla="*/ 112 w 10000"/>
              <a:gd name="connsiteY2" fmla="*/ 6537 h 10000"/>
              <a:gd name="connsiteX3" fmla="*/ 6 w 10000"/>
              <a:gd name="connsiteY3" fmla="*/ 3795 h 10000"/>
              <a:gd name="connsiteX4" fmla="*/ 416 w 10000"/>
              <a:gd name="connsiteY4" fmla="*/ 2737 h 10000"/>
              <a:gd name="connsiteX5" fmla="*/ 831 w 10000"/>
              <a:gd name="connsiteY5" fmla="*/ 1478 h 10000"/>
              <a:gd name="connsiteX6" fmla="*/ 1511 w 10000"/>
              <a:gd name="connsiteY6" fmla="*/ 1309 h 10000"/>
              <a:gd name="connsiteX7" fmla="*/ 2387 w 10000"/>
              <a:gd name="connsiteY7" fmla="*/ 1668 h 10000"/>
              <a:gd name="connsiteX8" fmla="*/ 3708 w 10000"/>
              <a:gd name="connsiteY8" fmla="*/ 122 h 10000"/>
              <a:gd name="connsiteX9" fmla="*/ 4457 w 10000"/>
              <a:gd name="connsiteY9" fmla="*/ 441 h 10000"/>
              <a:gd name="connsiteX10" fmla="*/ 4929 w 10000"/>
              <a:gd name="connsiteY10" fmla="*/ 1565 h 10000"/>
              <a:gd name="connsiteX11" fmla="*/ 5396 w 10000"/>
              <a:gd name="connsiteY11" fmla="*/ 362 h 10000"/>
              <a:gd name="connsiteX12" fmla="*/ 6114 w 10000"/>
              <a:gd name="connsiteY12" fmla="*/ 9 h 10000"/>
              <a:gd name="connsiteX13" fmla="*/ 7457 w 10000"/>
              <a:gd name="connsiteY13" fmla="*/ 646 h 10000"/>
              <a:gd name="connsiteX14" fmla="*/ 8764 w 10000"/>
              <a:gd name="connsiteY14" fmla="*/ 134 h 10000"/>
              <a:gd name="connsiteX15" fmla="*/ 9432 w 10000"/>
              <a:gd name="connsiteY15" fmla="*/ 548 h 10000"/>
              <a:gd name="connsiteX16" fmla="*/ 9779 w 10000"/>
              <a:gd name="connsiteY16" fmla="*/ 1436 h 10000"/>
              <a:gd name="connsiteX17" fmla="*/ 9995 w 10000"/>
              <a:gd name="connsiteY17" fmla="*/ 3410 h 10000"/>
              <a:gd name="connsiteX18" fmla="*/ 9887 w 10000"/>
              <a:gd name="connsiteY18" fmla="*/ 6281 h 10000"/>
              <a:gd name="connsiteX19" fmla="*/ 8883 w 10000"/>
              <a:gd name="connsiteY19" fmla="*/ 9798 h 10000"/>
              <a:gd name="connsiteX20" fmla="*/ 6012 w 10000"/>
              <a:gd name="connsiteY20" fmla="*/ 9736 h 10000"/>
              <a:gd name="connsiteX21" fmla="*/ 5344 w 10000"/>
              <a:gd name="connsiteY21" fmla="*/ 8552 h 10000"/>
              <a:gd name="connsiteX22" fmla="*/ 4895 w 10000"/>
              <a:gd name="connsiteY22" fmla="*/ 6891 h 10000"/>
              <a:gd name="connsiteX23" fmla="*/ 4533 w 10000"/>
              <a:gd name="connsiteY23" fmla="*/ 8185 h 10000"/>
              <a:gd name="connsiteX24" fmla="*/ 3800 w 10000"/>
              <a:gd name="connsiteY24" fmla="*/ 9973 h 10000"/>
              <a:gd name="connsiteX0" fmla="*/ 3800 w 10000"/>
              <a:gd name="connsiteY0" fmla="*/ 9973 h 10000"/>
              <a:gd name="connsiteX1" fmla="*/ 975 w 10000"/>
              <a:gd name="connsiteY1" fmla="*/ 9956 h 10000"/>
              <a:gd name="connsiteX2" fmla="*/ 112 w 10000"/>
              <a:gd name="connsiteY2" fmla="*/ 6537 h 10000"/>
              <a:gd name="connsiteX3" fmla="*/ 6 w 10000"/>
              <a:gd name="connsiteY3" fmla="*/ 3795 h 10000"/>
              <a:gd name="connsiteX4" fmla="*/ 416 w 10000"/>
              <a:gd name="connsiteY4" fmla="*/ 2737 h 10000"/>
              <a:gd name="connsiteX5" fmla="*/ 831 w 10000"/>
              <a:gd name="connsiteY5" fmla="*/ 1478 h 10000"/>
              <a:gd name="connsiteX6" fmla="*/ 1511 w 10000"/>
              <a:gd name="connsiteY6" fmla="*/ 1309 h 10000"/>
              <a:gd name="connsiteX7" fmla="*/ 2387 w 10000"/>
              <a:gd name="connsiteY7" fmla="*/ 1668 h 10000"/>
              <a:gd name="connsiteX8" fmla="*/ 3708 w 10000"/>
              <a:gd name="connsiteY8" fmla="*/ 122 h 10000"/>
              <a:gd name="connsiteX9" fmla="*/ 4457 w 10000"/>
              <a:gd name="connsiteY9" fmla="*/ 441 h 10000"/>
              <a:gd name="connsiteX10" fmla="*/ 4929 w 10000"/>
              <a:gd name="connsiteY10" fmla="*/ 1565 h 10000"/>
              <a:gd name="connsiteX11" fmla="*/ 5396 w 10000"/>
              <a:gd name="connsiteY11" fmla="*/ 362 h 10000"/>
              <a:gd name="connsiteX12" fmla="*/ 6114 w 10000"/>
              <a:gd name="connsiteY12" fmla="*/ 9 h 10000"/>
              <a:gd name="connsiteX13" fmla="*/ 7457 w 10000"/>
              <a:gd name="connsiteY13" fmla="*/ 646 h 10000"/>
              <a:gd name="connsiteX14" fmla="*/ 8764 w 10000"/>
              <a:gd name="connsiteY14" fmla="*/ 134 h 10000"/>
              <a:gd name="connsiteX15" fmla="*/ 9432 w 10000"/>
              <a:gd name="connsiteY15" fmla="*/ 548 h 10000"/>
              <a:gd name="connsiteX16" fmla="*/ 9779 w 10000"/>
              <a:gd name="connsiteY16" fmla="*/ 1436 h 10000"/>
              <a:gd name="connsiteX17" fmla="*/ 9995 w 10000"/>
              <a:gd name="connsiteY17" fmla="*/ 3410 h 10000"/>
              <a:gd name="connsiteX18" fmla="*/ 9887 w 10000"/>
              <a:gd name="connsiteY18" fmla="*/ 6281 h 10000"/>
              <a:gd name="connsiteX19" fmla="*/ 8883 w 10000"/>
              <a:gd name="connsiteY19" fmla="*/ 9798 h 10000"/>
              <a:gd name="connsiteX20" fmla="*/ 6012 w 10000"/>
              <a:gd name="connsiteY20" fmla="*/ 9736 h 10000"/>
              <a:gd name="connsiteX21" fmla="*/ 5344 w 10000"/>
              <a:gd name="connsiteY21" fmla="*/ 8552 h 10000"/>
              <a:gd name="connsiteX22" fmla="*/ 4895 w 10000"/>
              <a:gd name="connsiteY22" fmla="*/ 6891 h 10000"/>
              <a:gd name="connsiteX23" fmla="*/ 4533 w 10000"/>
              <a:gd name="connsiteY23" fmla="*/ 8185 h 10000"/>
              <a:gd name="connsiteX24" fmla="*/ 3800 w 10000"/>
              <a:gd name="connsiteY24" fmla="*/ 9973 h 10000"/>
              <a:gd name="connsiteX0" fmla="*/ 3800 w 10000"/>
              <a:gd name="connsiteY0" fmla="*/ 9973 h 10000"/>
              <a:gd name="connsiteX1" fmla="*/ 975 w 10000"/>
              <a:gd name="connsiteY1" fmla="*/ 9956 h 10000"/>
              <a:gd name="connsiteX2" fmla="*/ 112 w 10000"/>
              <a:gd name="connsiteY2" fmla="*/ 6537 h 10000"/>
              <a:gd name="connsiteX3" fmla="*/ 6 w 10000"/>
              <a:gd name="connsiteY3" fmla="*/ 3795 h 10000"/>
              <a:gd name="connsiteX4" fmla="*/ 416 w 10000"/>
              <a:gd name="connsiteY4" fmla="*/ 2737 h 10000"/>
              <a:gd name="connsiteX5" fmla="*/ 831 w 10000"/>
              <a:gd name="connsiteY5" fmla="*/ 1478 h 10000"/>
              <a:gd name="connsiteX6" fmla="*/ 1511 w 10000"/>
              <a:gd name="connsiteY6" fmla="*/ 1309 h 10000"/>
              <a:gd name="connsiteX7" fmla="*/ 2387 w 10000"/>
              <a:gd name="connsiteY7" fmla="*/ 1668 h 10000"/>
              <a:gd name="connsiteX8" fmla="*/ 3455 w 10000"/>
              <a:gd name="connsiteY8" fmla="*/ 1417 h 10000"/>
              <a:gd name="connsiteX9" fmla="*/ 4457 w 10000"/>
              <a:gd name="connsiteY9" fmla="*/ 441 h 10000"/>
              <a:gd name="connsiteX10" fmla="*/ 4929 w 10000"/>
              <a:gd name="connsiteY10" fmla="*/ 1565 h 10000"/>
              <a:gd name="connsiteX11" fmla="*/ 5396 w 10000"/>
              <a:gd name="connsiteY11" fmla="*/ 362 h 10000"/>
              <a:gd name="connsiteX12" fmla="*/ 6114 w 10000"/>
              <a:gd name="connsiteY12" fmla="*/ 9 h 10000"/>
              <a:gd name="connsiteX13" fmla="*/ 7457 w 10000"/>
              <a:gd name="connsiteY13" fmla="*/ 646 h 10000"/>
              <a:gd name="connsiteX14" fmla="*/ 8764 w 10000"/>
              <a:gd name="connsiteY14" fmla="*/ 134 h 10000"/>
              <a:gd name="connsiteX15" fmla="*/ 9432 w 10000"/>
              <a:gd name="connsiteY15" fmla="*/ 548 h 10000"/>
              <a:gd name="connsiteX16" fmla="*/ 9779 w 10000"/>
              <a:gd name="connsiteY16" fmla="*/ 1436 h 10000"/>
              <a:gd name="connsiteX17" fmla="*/ 9995 w 10000"/>
              <a:gd name="connsiteY17" fmla="*/ 3410 h 10000"/>
              <a:gd name="connsiteX18" fmla="*/ 9887 w 10000"/>
              <a:gd name="connsiteY18" fmla="*/ 6281 h 10000"/>
              <a:gd name="connsiteX19" fmla="*/ 8883 w 10000"/>
              <a:gd name="connsiteY19" fmla="*/ 9798 h 10000"/>
              <a:gd name="connsiteX20" fmla="*/ 6012 w 10000"/>
              <a:gd name="connsiteY20" fmla="*/ 9736 h 10000"/>
              <a:gd name="connsiteX21" fmla="*/ 5344 w 10000"/>
              <a:gd name="connsiteY21" fmla="*/ 8552 h 10000"/>
              <a:gd name="connsiteX22" fmla="*/ 4895 w 10000"/>
              <a:gd name="connsiteY22" fmla="*/ 6891 h 10000"/>
              <a:gd name="connsiteX23" fmla="*/ 4533 w 10000"/>
              <a:gd name="connsiteY23" fmla="*/ 8185 h 10000"/>
              <a:gd name="connsiteX24" fmla="*/ 3800 w 10000"/>
              <a:gd name="connsiteY24" fmla="*/ 9973 h 10000"/>
              <a:gd name="connsiteX0" fmla="*/ 3800 w 10000"/>
              <a:gd name="connsiteY0" fmla="*/ 9973 h 10000"/>
              <a:gd name="connsiteX1" fmla="*/ 975 w 10000"/>
              <a:gd name="connsiteY1" fmla="*/ 9956 h 10000"/>
              <a:gd name="connsiteX2" fmla="*/ 112 w 10000"/>
              <a:gd name="connsiteY2" fmla="*/ 6537 h 10000"/>
              <a:gd name="connsiteX3" fmla="*/ 6 w 10000"/>
              <a:gd name="connsiteY3" fmla="*/ 3795 h 10000"/>
              <a:gd name="connsiteX4" fmla="*/ 416 w 10000"/>
              <a:gd name="connsiteY4" fmla="*/ 2737 h 10000"/>
              <a:gd name="connsiteX5" fmla="*/ 831 w 10000"/>
              <a:gd name="connsiteY5" fmla="*/ 1478 h 10000"/>
              <a:gd name="connsiteX6" fmla="*/ 1511 w 10000"/>
              <a:gd name="connsiteY6" fmla="*/ 1309 h 10000"/>
              <a:gd name="connsiteX7" fmla="*/ 2387 w 10000"/>
              <a:gd name="connsiteY7" fmla="*/ 1668 h 10000"/>
              <a:gd name="connsiteX8" fmla="*/ 3455 w 10000"/>
              <a:gd name="connsiteY8" fmla="*/ 1417 h 10000"/>
              <a:gd name="connsiteX9" fmla="*/ 4263 w 10000"/>
              <a:gd name="connsiteY9" fmla="*/ 1412 h 10000"/>
              <a:gd name="connsiteX10" fmla="*/ 4929 w 10000"/>
              <a:gd name="connsiteY10" fmla="*/ 1565 h 10000"/>
              <a:gd name="connsiteX11" fmla="*/ 5396 w 10000"/>
              <a:gd name="connsiteY11" fmla="*/ 362 h 10000"/>
              <a:gd name="connsiteX12" fmla="*/ 6114 w 10000"/>
              <a:gd name="connsiteY12" fmla="*/ 9 h 10000"/>
              <a:gd name="connsiteX13" fmla="*/ 7457 w 10000"/>
              <a:gd name="connsiteY13" fmla="*/ 646 h 10000"/>
              <a:gd name="connsiteX14" fmla="*/ 8764 w 10000"/>
              <a:gd name="connsiteY14" fmla="*/ 134 h 10000"/>
              <a:gd name="connsiteX15" fmla="*/ 9432 w 10000"/>
              <a:gd name="connsiteY15" fmla="*/ 548 h 10000"/>
              <a:gd name="connsiteX16" fmla="*/ 9779 w 10000"/>
              <a:gd name="connsiteY16" fmla="*/ 1436 h 10000"/>
              <a:gd name="connsiteX17" fmla="*/ 9995 w 10000"/>
              <a:gd name="connsiteY17" fmla="*/ 3410 h 10000"/>
              <a:gd name="connsiteX18" fmla="*/ 9887 w 10000"/>
              <a:gd name="connsiteY18" fmla="*/ 6281 h 10000"/>
              <a:gd name="connsiteX19" fmla="*/ 8883 w 10000"/>
              <a:gd name="connsiteY19" fmla="*/ 9798 h 10000"/>
              <a:gd name="connsiteX20" fmla="*/ 6012 w 10000"/>
              <a:gd name="connsiteY20" fmla="*/ 9736 h 10000"/>
              <a:gd name="connsiteX21" fmla="*/ 5344 w 10000"/>
              <a:gd name="connsiteY21" fmla="*/ 8552 h 10000"/>
              <a:gd name="connsiteX22" fmla="*/ 4895 w 10000"/>
              <a:gd name="connsiteY22" fmla="*/ 6891 h 10000"/>
              <a:gd name="connsiteX23" fmla="*/ 4533 w 10000"/>
              <a:gd name="connsiteY23" fmla="*/ 8185 h 10000"/>
              <a:gd name="connsiteX24" fmla="*/ 3800 w 10000"/>
              <a:gd name="connsiteY24" fmla="*/ 9973 h 10000"/>
              <a:gd name="connsiteX0" fmla="*/ 3800 w 10000"/>
              <a:gd name="connsiteY0" fmla="*/ 9993 h 10020"/>
              <a:gd name="connsiteX1" fmla="*/ 975 w 10000"/>
              <a:gd name="connsiteY1" fmla="*/ 9976 h 10020"/>
              <a:gd name="connsiteX2" fmla="*/ 112 w 10000"/>
              <a:gd name="connsiteY2" fmla="*/ 6557 h 10020"/>
              <a:gd name="connsiteX3" fmla="*/ 6 w 10000"/>
              <a:gd name="connsiteY3" fmla="*/ 3815 h 10020"/>
              <a:gd name="connsiteX4" fmla="*/ 416 w 10000"/>
              <a:gd name="connsiteY4" fmla="*/ 2757 h 10020"/>
              <a:gd name="connsiteX5" fmla="*/ 831 w 10000"/>
              <a:gd name="connsiteY5" fmla="*/ 1498 h 10020"/>
              <a:gd name="connsiteX6" fmla="*/ 1511 w 10000"/>
              <a:gd name="connsiteY6" fmla="*/ 1329 h 10020"/>
              <a:gd name="connsiteX7" fmla="*/ 2387 w 10000"/>
              <a:gd name="connsiteY7" fmla="*/ 1688 h 10020"/>
              <a:gd name="connsiteX8" fmla="*/ 3455 w 10000"/>
              <a:gd name="connsiteY8" fmla="*/ 1437 h 10020"/>
              <a:gd name="connsiteX9" fmla="*/ 4263 w 10000"/>
              <a:gd name="connsiteY9" fmla="*/ 1432 h 10020"/>
              <a:gd name="connsiteX10" fmla="*/ 5065 w 10000"/>
              <a:gd name="connsiteY10" fmla="*/ 2718 h 10020"/>
              <a:gd name="connsiteX11" fmla="*/ 5396 w 10000"/>
              <a:gd name="connsiteY11" fmla="*/ 382 h 10020"/>
              <a:gd name="connsiteX12" fmla="*/ 6114 w 10000"/>
              <a:gd name="connsiteY12" fmla="*/ 29 h 10020"/>
              <a:gd name="connsiteX13" fmla="*/ 7457 w 10000"/>
              <a:gd name="connsiteY13" fmla="*/ 666 h 10020"/>
              <a:gd name="connsiteX14" fmla="*/ 8764 w 10000"/>
              <a:gd name="connsiteY14" fmla="*/ 154 h 10020"/>
              <a:gd name="connsiteX15" fmla="*/ 9432 w 10000"/>
              <a:gd name="connsiteY15" fmla="*/ 568 h 10020"/>
              <a:gd name="connsiteX16" fmla="*/ 9779 w 10000"/>
              <a:gd name="connsiteY16" fmla="*/ 1456 h 10020"/>
              <a:gd name="connsiteX17" fmla="*/ 9995 w 10000"/>
              <a:gd name="connsiteY17" fmla="*/ 3430 h 10020"/>
              <a:gd name="connsiteX18" fmla="*/ 9887 w 10000"/>
              <a:gd name="connsiteY18" fmla="*/ 6301 h 10020"/>
              <a:gd name="connsiteX19" fmla="*/ 8883 w 10000"/>
              <a:gd name="connsiteY19" fmla="*/ 9818 h 10020"/>
              <a:gd name="connsiteX20" fmla="*/ 6012 w 10000"/>
              <a:gd name="connsiteY20" fmla="*/ 9756 h 10020"/>
              <a:gd name="connsiteX21" fmla="*/ 5344 w 10000"/>
              <a:gd name="connsiteY21" fmla="*/ 8572 h 10020"/>
              <a:gd name="connsiteX22" fmla="*/ 4895 w 10000"/>
              <a:gd name="connsiteY22" fmla="*/ 6911 h 10020"/>
              <a:gd name="connsiteX23" fmla="*/ 4533 w 10000"/>
              <a:gd name="connsiteY23" fmla="*/ 8205 h 10020"/>
              <a:gd name="connsiteX24" fmla="*/ 3800 w 10000"/>
              <a:gd name="connsiteY24" fmla="*/ 9993 h 10020"/>
              <a:gd name="connsiteX0" fmla="*/ 3800 w 10000"/>
              <a:gd name="connsiteY0" fmla="*/ 9984 h 10011"/>
              <a:gd name="connsiteX1" fmla="*/ 975 w 10000"/>
              <a:gd name="connsiteY1" fmla="*/ 9967 h 10011"/>
              <a:gd name="connsiteX2" fmla="*/ 112 w 10000"/>
              <a:gd name="connsiteY2" fmla="*/ 6548 h 10011"/>
              <a:gd name="connsiteX3" fmla="*/ 6 w 10000"/>
              <a:gd name="connsiteY3" fmla="*/ 3806 h 10011"/>
              <a:gd name="connsiteX4" fmla="*/ 416 w 10000"/>
              <a:gd name="connsiteY4" fmla="*/ 2748 h 10011"/>
              <a:gd name="connsiteX5" fmla="*/ 831 w 10000"/>
              <a:gd name="connsiteY5" fmla="*/ 1489 h 10011"/>
              <a:gd name="connsiteX6" fmla="*/ 1511 w 10000"/>
              <a:gd name="connsiteY6" fmla="*/ 1320 h 10011"/>
              <a:gd name="connsiteX7" fmla="*/ 2387 w 10000"/>
              <a:gd name="connsiteY7" fmla="*/ 1679 h 10011"/>
              <a:gd name="connsiteX8" fmla="*/ 3455 w 10000"/>
              <a:gd name="connsiteY8" fmla="*/ 1428 h 10011"/>
              <a:gd name="connsiteX9" fmla="*/ 4263 w 10000"/>
              <a:gd name="connsiteY9" fmla="*/ 1423 h 10011"/>
              <a:gd name="connsiteX10" fmla="*/ 5065 w 10000"/>
              <a:gd name="connsiteY10" fmla="*/ 2709 h 10011"/>
              <a:gd name="connsiteX11" fmla="*/ 5551 w 10000"/>
              <a:gd name="connsiteY11" fmla="*/ 1560 h 10011"/>
              <a:gd name="connsiteX12" fmla="*/ 6114 w 10000"/>
              <a:gd name="connsiteY12" fmla="*/ 20 h 10011"/>
              <a:gd name="connsiteX13" fmla="*/ 7457 w 10000"/>
              <a:gd name="connsiteY13" fmla="*/ 657 h 10011"/>
              <a:gd name="connsiteX14" fmla="*/ 8764 w 10000"/>
              <a:gd name="connsiteY14" fmla="*/ 145 h 10011"/>
              <a:gd name="connsiteX15" fmla="*/ 9432 w 10000"/>
              <a:gd name="connsiteY15" fmla="*/ 559 h 10011"/>
              <a:gd name="connsiteX16" fmla="*/ 9779 w 10000"/>
              <a:gd name="connsiteY16" fmla="*/ 1447 h 10011"/>
              <a:gd name="connsiteX17" fmla="*/ 9995 w 10000"/>
              <a:gd name="connsiteY17" fmla="*/ 3421 h 10011"/>
              <a:gd name="connsiteX18" fmla="*/ 9887 w 10000"/>
              <a:gd name="connsiteY18" fmla="*/ 6292 h 10011"/>
              <a:gd name="connsiteX19" fmla="*/ 8883 w 10000"/>
              <a:gd name="connsiteY19" fmla="*/ 9809 h 10011"/>
              <a:gd name="connsiteX20" fmla="*/ 6012 w 10000"/>
              <a:gd name="connsiteY20" fmla="*/ 9747 h 10011"/>
              <a:gd name="connsiteX21" fmla="*/ 5344 w 10000"/>
              <a:gd name="connsiteY21" fmla="*/ 8563 h 10011"/>
              <a:gd name="connsiteX22" fmla="*/ 4895 w 10000"/>
              <a:gd name="connsiteY22" fmla="*/ 6902 h 10011"/>
              <a:gd name="connsiteX23" fmla="*/ 4533 w 10000"/>
              <a:gd name="connsiteY23" fmla="*/ 8196 h 10011"/>
              <a:gd name="connsiteX24" fmla="*/ 3800 w 10000"/>
              <a:gd name="connsiteY24" fmla="*/ 9984 h 10011"/>
              <a:gd name="connsiteX0" fmla="*/ 3800 w 10000"/>
              <a:gd name="connsiteY0" fmla="*/ 9840 h 9867"/>
              <a:gd name="connsiteX1" fmla="*/ 975 w 10000"/>
              <a:gd name="connsiteY1" fmla="*/ 9823 h 9867"/>
              <a:gd name="connsiteX2" fmla="*/ 112 w 10000"/>
              <a:gd name="connsiteY2" fmla="*/ 6404 h 9867"/>
              <a:gd name="connsiteX3" fmla="*/ 6 w 10000"/>
              <a:gd name="connsiteY3" fmla="*/ 3662 h 9867"/>
              <a:gd name="connsiteX4" fmla="*/ 416 w 10000"/>
              <a:gd name="connsiteY4" fmla="*/ 2604 h 9867"/>
              <a:gd name="connsiteX5" fmla="*/ 831 w 10000"/>
              <a:gd name="connsiteY5" fmla="*/ 1345 h 9867"/>
              <a:gd name="connsiteX6" fmla="*/ 1511 w 10000"/>
              <a:gd name="connsiteY6" fmla="*/ 1176 h 9867"/>
              <a:gd name="connsiteX7" fmla="*/ 2387 w 10000"/>
              <a:gd name="connsiteY7" fmla="*/ 1535 h 9867"/>
              <a:gd name="connsiteX8" fmla="*/ 3455 w 10000"/>
              <a:gd name="connsiteY8" fmla="*/ 1284 h 9867"/>
              <a:gd name="connsiteX9" fmla="*/ 4263 w 10000"/>
              <a:gd name="connsiteY9" fmla="*/ 1279 h 9867"/>
              <a:gd name="connsiteX10" fmla="*/ 5065 w 10000"/>
              <a:gd name="connsiteY10" fmla="*/ 2565 h 9867"/>
              <a:gd name="connsiteX11" fmla="*/ 5551 w 10000"/>
              <a:gd name="connsiteY11" fmla="*/ 1416 h 9867"/>
              <a:gd name="connsiteX12" fmla="*/ 6172 w 10000"/>
              <a:gd name="connsiteY12" fmla="*/ 1225 h 9867"/>
              <a:gd name="connsiteX13" fmla="*/ 7457 w 10000"/>
              <a:gd name="connsiteY13" fmla="*/ 513 h 9867"/>
              <a:gd name="connsiteX14" fmla="*/ 8764 w 10000"/>
              <a:gd name="connsiteY14" fmla="*/ 1 h 9867"/>
              <a:gd name="connsiteX15" fmla="*/ 9432 w 10000"/>
              <a:gd name="connsiteY15" fmla="*/ 415 h 9867"/>
              <a:gd name="connsiteX16" fmla="*/ 9779 w 10000"/>
              <a:gd name="connsiteY16" fmla="*/ 1303 h 9867"/>
              <a:gd name="connsiteX17" fmla="*/ 9995 w 10000"/>
              <a:gd name="connsiteY17" fmla="*/ 3277 h 9867"/>
              <a:gd name="connsiteX18" fmla="*/ 9887 w 10000"/>
              <a:gd name="connsiteY18" fmla="*/ 6148 h 9867"/>
              <a:gd name="connsiteX19" fmla="*/ 8883 w 10000"/>
              <a:gd name="connsiteY19" fmla="*/ 9665 h 9867"/>
              <a:gd name="connsiteX20" fmla="*/ 6012 w 10000"/>
              <a:gd name="connsiteY20" fmla="*/ 9603 h 9867"/>
              <a:gd name="connsiteX21" fmla="*/ 5344 w 10000"/>
              <a:gd name="connsiteY21" fmla="*/ 8419 h 9867"/>
              <a:gd name="connsiteX22" fmla="*/ 4895 w 10000"/>
              <a:gd name="connsiteY22" fmla="*/ 6758 h 9867"/>
              <a:gd name="connsiteX23" fmla="*/ 4533 w 10000"/>
              <a:gd name="connsiteY23" fmla="*/ 8052 h 9867"/>
              <a:gd name="connsiteX24" fmla="*/ 3800 w 10000"/>
              <a:gd name="connsiteY24" fmla="*/ 9840 h 9867"/>
              <a:gd name="connsiteX0" fmla="*/ 3800 w 10000"/>
              <a:gd name="connsiteY0" fmla="*/ 9973 h 10000"/>
              <a:gd name="connsiteX1" fmla="*/ 975 w 10000"/>
              <a:gd name="connsiteY1" fmla="*/ 9955 h 10000"/>
              <a:gd name="connsiteX2" fmla="*/ 112 w 10000"/>
              <a:gd name="connsiteY2" fmla="*/ 6490 h 10000"/>
              <a:gd name="connsiteX3" fmla="*/ 6 w 10000"/>
              <a:gd name="connsiteY3" fmla="*/ 3711 h 10000"/>
              <a:gd name="connsiteX4" fmla="*/ 416 w 10000"/>
              <a:gd name="connsiteY4" fmla="*/ 2639 h 10000"/>
              <a:gd name="connsiteX5" fmla="*/ 831 w 10000"/>
              <a:gd name="connsiteY5" fmla="*/ 1363 h 10000"/>
              <a:gd name="connsiteX6" fmla="*/ 1511 w 10000"/>
              <a:gd name="connsiteY6" fmla="*/ 1192 h 10000"/>
              <a:gd name="connsiteX7" fmla="*/ 2387 w 10000"/>
              <a:gd name="connsiteY7" fmla="*/ 1556 h 10000"/>
              <a:gd name="connsiteX8" fmla="*/ 3455 w 10000"/>
              <a:gd name="connsiteY8" fmla="*/ 1301 h 10000"/>
              <a:gd name="connsiteX9" fmla="*/ 4263 w 10000"/>
              <a:gd name="connsiteY9" fmla="*/ 1296 h 10000"/>
              <a:gd name="connsiteX10" fmla="*/ 5065 w 10000"/>
              <a:gd name="connsiteY10" fmla="*/ 2600 h 10000"/>
              <a:gd name="connsiteX11" fmla="*/ 5551 w 10000"/>
              <a:gd name="connsiteY11" fmla="*/ 1435 h 10000"/>
              <a:gd name="connsiteX12" fmla="*/ 6172 w 10000"/>
              <a:gd name="connsiteY12" fmla="*/ 1242 h 10000"/>
              <a:gd name="connsiteX13" fmla="*/ 7457 w 10000"/>
              <a:gd name="connsiteY13" fmla="*/ 520 h 10000"/>
              <a:gd name="connsiteX14" fmla="*/ 8764 w 10000"/>
              <a:gd name="connsiteY14" fmla="*/ 1 h 10000"/>
              <a:gd name="connsiteX15" fmla="*/ 9432 w 10000"/>
              <a:gd name="connsiteY15" fmla="*/ 421 h 10000"/>
              <a:gd name="connsiteX16" fmla="*/ 9779 w 10000"/>
              <a:gd name="connsiteY16" fmla="*/ 1321 h 10000"/>
              <a:gd name="connsiteX17" fmla="*/ 9995 w 10000"/>
              <a:gd name="connsiteY17" fmla="*/ 3321 h 10000"/>
              <a:gd name="connsiteX18" fmla="*/ 9887 w 10000"/>
              <a:gd name="connsiteY18" fmla="*/ 6231 h 10000"/>
              <a:gd name="connsiteX19" fmla="*/ 8883 w 10000"/>
              <a:gd name="connsiteY19" fmla="*/ 9795 h 10000"/>
              <a:gd name="connsiteX20" fmla="*/ 6012 w 10000"/>
              <a:gd name="connsiteY20" fmla="*/ 9732 h 10000"/>
              <a:gd name="connsiteX21" fmla="*/ 5344 w 10000"/>
              <a:gd name="connsiteY21" fmla="*/ 8532 h 10000"/>
              <a:gd name="connsiteX22" fmla="*/ 4895 w 10000"/>
              <a:gd name="connsiteY22" fmla="*/ 6849 h 10000"/>
              <a:gd name="connsiteX23" fmla="*/ 4533 w 10000"/>
              <a:gd name="connsiteY23" fmla="*/ 8161 h 10000"/>
              <a:gd name="connsiteX24" fmla="*/ 3800 w 10000"/>
              <a:gd name="connsiteY24" fmla="*/ 9973 h 10000"/>
              <a:gd name="connsiteX0" fmla="*/ 3800 w 10000"/>
              <a:gd name="connsiteY0" fmla="*/ 10036 h 10063"/>
              <a:gd name="connsiteX1" fmla="*/ 975 w 10000"/>
              <a:gd name="connsiteY1" fmla="*/ 10018 h 10063"/>
              <a:gd name="connsiteX2" fmla="*/ 112 w 10000"/>
              <a:gd name="connsiteY2" fmla="*/ 6553 h 10063"/>
              <a:gd name="connsiteX3" fmla="*/ 6 w 10000"/>
              <a:gd name="connsiteY3" fmla="*/ 3774 h 10063"/>
              <a:gd name="connsiteX4" fmla="*/ 416 w 10000"/>
              <a:gd name="connsiteY4" fmla="*/ 2702 h 10063"/>
              <a:gd name="connsiteX5" fmla="*/ 831 w 10000"/>
              <a:gd name="connsiteY5" fmla="*/ 1426 h 10063"/>
              <a:gd name="connsiteX6" fmla="*/ 1511 w 10000"/>
              <a:gd name="connsiteY6" fmla="*/ 1255 h 10063"/>
              <a:gd name="connsiteX7" fmla="*/ 2387 w 10000"/>
              <a:gd name="connsiteY7" fmla="*/ 1619 h 10063"/>
              <a:gd name="connsiteX8" fmla="*/ 3455 w 10000"/>
              <a:gd name="connsiteY8" fmla="*/ 1364 h 10063"/>
              <a:gd name="connsiteX9" fmla="*/ 4263 w 10000"/>
              <a:gd name="connsiteY9" fmla="*/ 1359 h 10063"/>
              <a:gd name="connsiteX10" fmla="*/ 5065 w 10000"/>
              <a:gd name="connsiteY10" fmla="*/ 2663 h 10063"/>
              <a:gd name="connsiteX11" fmla="*/ 5551 w 10000"/>
              <a:gd name="connsiteY11" fmla="*/ 1498 h 10063"/>
              <a:gd name="connsiteX12" fmla="*/ 6172 w 10000"/>
              <a:gd name="connsiteY12" fmla="*/ 1305 h 10063"/>
              <a:gd name="connsiteX13" fmla="*/ 7457 w 10000"/>
              <a:gd name="connsiteY13" fmla="*/ 1841 h 10063"/>
              <a:gd name="connsiteX14" fmla="*/ 8764 w 10000"/>
              <a:gd name="connsiteY14" fmla="*/ 64 h 10063"/>
              <a:gd name="connsiteX15" fmla="*/ 9432 w 10000"/>
              <a:gd name="connsiteY15" fmla="*/ 484 h 10063"/>
              <a:gd name="connsiteX16" fmla="*/ 9779 w 10000"/>
              <a:gd name="connsiteY16" fmla="*/ 1384 h 10063"/>
              <a:gd name="connsiteX17" fmla="*/ 9995 w 10000"/>
              <a:gd name="connsiteY17" fmla="*/ 3384 h 10063"/>
              <a:gd name="connsiteX18" fmla="*/ 9887 w 10000"/>
              <a:gd name="connsiteY18" fmla="*/ 6294 h 10063"/>
              <a:gd name="connsiteX19" fmla="*/ 8883 w 10000"/>
              <a:gd name="connsiteY19" fmla="*/ 9858 h 10063"/>
              <a:gd name="connsiteX20" fmla="*/ 6012 w 10000"/>
              <a:gd name="connsiteY20" fmla="*/ 9795 h 10063"/>
              <a:gd name="connsiteX21" fmla="*/ 5344 w 10000"/>
              <a:gd name="connsiteY21" fmla="*/ 8595 h 10063"/>
              <a:gd name="connsiteX22" fmla="*/ 4895 w 10000"/>
              <a:gd name="connsiteY22" fmla="*/ 6912 h 10063"/>
              <a:gd name="connsiteX23" fmla="*/ 4533 w 10000"/>
              <a:gd name="connsiteY23" fmla="*/ 8224 h 10063"/>
              <a:gd name="connsiteX24" fmla="*/ 3800 w 10000"/>
              <a:gd name="connsiteY24" fmla="*/ 10036 h 10063"/>
              <a:gd name="connsiteX0" fmla="*/ 3800 w 10000"/>
              <a:gd name="connsiteY0" fmla="*/ 9554 h 9581"/>
              <a:gd name="connsiteX1" fmla="*/ 975 w 10000"/>
              <a:gd name="connsiteY1" fmla="*/ 9536 h 9581"/>
              <a:gd name="connsiteX2" fmla="*/ 112 w 10000"/>
              <a:gd name="connsiteY2" fmla="*/ 6071 h 9581"/>
              <a:gd name="connsiteX3" fmla="*/ 6 w 10000"/>
              <a:gd name="connsiteY3" fmla="*/ 3292 h 9581"/>
              <a:gd name="connsiteX4" fmla="*/ 416 w 10000"/>
              <a:gd name="connsiteY4" fmla="*/ 2220 h 9581"/>
              <a:gd name="connsiteX5" fmla="*/ 831 w 10000"/>
              <a:gd name="connsiteY5" fmla="*/ 944 h 9581"/>
              <a:gd name="connsiteX6" fmla="*/ 1511 w 10000"/>
              <a:gd name="connsiteY6" fmla="*/ 773 h 9581"/>
              <a:gd name="connsiteX7" fmla="*/ 2387 w 10000"/>
              <a:gd name="connsiteY7" fmla="*/ 1137 h 9581"/>
              <a:gd name="connsiteX8" fmla="*/ 3455 w 10000"/>
              <a:gd name="connsiteY8" fmla="*/ 882 h 9581"/>
              <a:gd name="connsiteX9" fmla="*/ 4263 w 10000"/>
              <a:gd name="connsiteY9" fmla="*/ 877 h 9581"/>
              <a:gd name="connsiteX10" fmla="*/ 5065 w 10000"/>
              <a:gd name="connsiteY10" fmla="*/ 2181 h 9581"/>
              <a:gd name="connsiteX11" fmla="*/ 5551 w 10000"/>
              <a:gd name="connsiteY11" fmla="*/ 1016 h 9581"/>
              <a:gd name="connsiteX12" fmla="*/ 6172 w 10000"/>
              <a:gd name="connsiteY12" fmla="*/ 823 h 9581"/>
              <a:gd name="connsiteX13" fmla="*/ 7457 w 10000"/>
              <a:gd name="connsiteY13" fmla="*/ 1359 h 9581"/>
              <a:gd name="connsiteX14" fmla="*/ 8550 w 10000"/>
              <a:gd name="connsiteY14" fmla="*/ 1059 h 9581"/>
              <a:gd name="connsiteX15" fmla="*/ 9432 w 10000"/>
              <a:gd name="connsiteY15" fmla="*/ 2 h 9581"/>
              <a:gd name="connsiteX16" fmla="*/ 9779 w 10000"/>
              <a:gd name="connsiteY16" fmla="*/ 902 h 9581"/>
              <a:gd name="connsiteX17" fmla="*/ 9995 w 10000"/>
              <a:gd name="connsiteY17" fmla="*/ 2902 h 9581"/>
              <a:gd name="connsiteX18" fmla="*/ 9887 w 10000"/>
              <a:gd name="connsiteY18" fmla="*/ 5812 h 9581"/>
              <a:gd name="connsiteX19" fmla="*/ 8883 w 10000"/>
              <a:gd name="connsiteY19" fmla="*/ 9376 h 9581"/>
              <a:gd name="connsiteX20" fmla="*/ 6012 w 10000"/>
              <a:gd name="connsiteY20" fmla="*/ 9313 h 9581"/>
              <a:gd name="connsiteX21" fmla="*/ 5344 w 10000"/>
              <a:gd name="connsiteY21" fmla="*/ 8113 h 9581"/>
              <a:gd name="connsiteX22" fmla="*/ 4895 w 10000"/>
              <a:gd name="connsiteY22" fmla="*/ 6430 h 9581"/>
              <a:gd name="connsiteX23" fmla="*/ 4533 w 10000"/>
              <a:gd name="connsiteY23" fmla="*/ 7742 h 9581"/>
              <a:gd name="connsiteX24" fmla="*/ 3800 w 10000"/>
              <a:gd name="connsiteY24" fmla="*/ 9554 h 9581"/>
              <a:gd name="connsiteX0" fmla="*/ 3800 w 10000"/>
              <a:gd name="connsiteY0" fmla="*/ 9239 h 9266"/>
              <a:gd name="connsiteX1" fmla="*/ 975 w 10000"/>
              <a:gd name="connsiteY1" fmla="*/ 9220 h 9266"/>
              <a:gd name="connsiteX2" fmla="*/ 112 w 10000"/>
              <a:gd name="connsiteY2" fmla="*/ 5603 h 9266"/>
              <a:gd name="connsiteX3" fmla="*/ 6 w 10000"/>
              <a:gd name="connsiteY3" fmla="*/ 2703 h 9266"/>
              <a:gd name="connsiteX4" fmla="*/ 416 w 10000"/>
              <a:gd name="connsiteY4" fmla="*/ 1584 h 9266"/>
              <a:gd name="connsiteX5" fmla="*/ 831 w 10000"/>
              <a:gd name="connsiteY5" fmla="*/ 252 h 9266"/>
              <a:gd name="connsiteX6" fmla="*/ 1511 w 10000"/>
              <a:gd name="connsiteY6" fmla="*/ 74 h 9266"/>
              <a:gd name="connsiteX7" fmla="*/ 2387 w 10000"/>
              <a:gd name="connsiteY7" fmla="*/ 454 h 9266"/>
              <a:gd name="connsiteX8" fmla="*/ 3455 w 10000"/>
              <a:gd name="connsiteY8" fmla="*/ 188 h 9266"/>
              <a:gd name="connsiteX9" fmla="*/ 4263 w 10000"/>
              <a:gd name="connsiteY9" fmla="*/ 182 h 9266"/>
              <a:gd name="connsiteX10" fmla="*/ 5065 w 10000"/>
              <a:gd name="connsiteY10" fmla="*/ 1543 h 9266"/>
              <a:gd name="connsiteX11" fmla="*/ 5551 w 10000"/>
              <a:gd name="connsiteY11" fmla="*/ 327 h 9266"/>
              <a:gd name="connsiteX12" fmla="*/ 6172 w 10000"/>
              <a:gd name="connsiteY12" fmla="*/ 126 h 9266"/>
              <a:gd name="connsiteX13" fmla="*/ 7457 w 10000"/>
              <a:gd name="connsiteY13" fmla="*/ 685 h 9266"/>
              <a:gd name="connsiteX14" fmla="*/ 8550 w 10000"/>
              <a:gd name="connsiteY14" fmla="*/ 372 h 9266"/>
              <a:gd name="connsiteX15" fmla="*/ 9179 w 10000"/>
              <a:gd name="connsiteY15" fmla="*/ 296 h 9266"/>
              <a:gd name="connsiteX16" fmla="*/ 9779 w 10000"/>
              <a:gd name="connsiteY16" fmla="*/ 208 h 9266"/>
              <a:gd name="connsiteX17" fmla="*/ 9995 w 10000"/>
              <a:gd name="connsiteY17" fmla="*/ 2296 h 9266"/>
              <a:gd name="connsiteX18" fmla="*/ 9887 w 10000"/>
              <a:gd name="connsiteY18" fmla="*/ 5333 h 9266"/>
              <a:gd name="connsiteX19" fmla="*/ 8883 w 10000"/>
              <a:gd name="connsiteY19" fmla="*/ 9053 h 9266"/>
              <a:gd name="connsiteX20" fmla="*/ 6012 w 10000"/>
              <a:gd name="connsiteY20" fmla="*/ 8987 h 9266"/>
              <a:gd name="connsiteX21" fmla="*/ 5344 w 10000"/>
              <a:gd name="connsiteY21" fmla="*/ 7735 h 9266"/>
              <a:gd name="connsiteX22" fmla="*/ 4895 w 10000"/>
              <a:gd name="connsiteY22" fmla="*/ 5978 h 9266"/>
              <a:gd name="connsiteX23" fmla="*/ 4533 w 10000"/>
              <a:gd name="connsiteY23" fmla="*/ 7348 h 9266"/>
              <a:gd name="connsiteX24" fmla="*/ 3800 w 10000"/>
              <a:gd name="connsiteY24" fmla="*/ 9239 h 9266"/>
              <a:gd name="connsiteX0" fmla="*/ 3800 w 10000"/>
              <a:gd name="connsiteY0" fmla="*/ 9919 h 9949"/>
              <a:gd name="connsiteX1" fmla="*/ 975 w 10000"/>
              <a:gd name="connsiteY1" fmla="*/ 9898 h 9949"/>
              <a:gd name="connsiteX2" fmla="*/ 112 w 10000"/>
              <a:gd name="connsiteY2" fmla="*/ 5995 h 9949"/>
              <a:gd name="connsiteX3" fmla="*/ 6 w 10000"/>
              <a:gd name="connsiteY3" fmla="*/ 2865 h 9949"/>
              <a:gd name="connsiteX4" fmla="*/ 416 w 10000"/>
              <a:gd name="connsiteY4" fmla="*/ 1657 h 9949"/>
              <a:gd name="connsiteX5" fmla="*/ 831 w 10000"/>
              <a:gd name="connsiteY5" fmla="*/ 220 h 9949"/>
              <a:gd name="connsiteX6" fmla="*/ 1511 w 10000"/>
              <a:gd name="connsiteY6" fmla="*/ 28 h 9949"/>
              <a:gd name="connsiteX7" fmla="*/ 2387 w 10000"/>
              <a:gd name="connsiteY7" fmla="*/ 438 h 9949"/>
              <a:gd name="connsiteX8" fmla="*/ 3455 w 10000"/>
              <a:gd name="connsiteY8" fmla="*/ 151 h 9949"/>
              <a:gd name="connsiteX9" fmla="*/ 4263 w 10000"/>
              <a:gd name="connsiteY9" fmla="*/ 144 h 9949"/>
              <a:gd name="connsiteX10" fmla="*/ 5065 w 10000"/>
              <a:gd name="connsiteY10" fmla="*/ 1613 h 9949"/>
              <a:gd name="connsiteX11" fmla="*/ 5551 w 10000"/>
              <a:gd name="connsiteY11" fmla="*/ 301 h 9949"/>
              <a:gd name="connsiteX12" fmla="*/ 6172 w 10000"/>
              <a:gd name="connsiteY12" fmla="*/ 84 h 9949"/>
              <a:gd name="connsiteX13" fmla="*/ 7457 w 10000"/>
              <a:gd name="connsiteY13" fmla="*/ 687 h 9949"/>
              <a:gd name="connsiteX14" fmla="*/ 8550 w 10000"/>
              <a:gd name="connsiteY14" fmla="*/ 349 h 9949"/>
              <a:gd name="connsiteX15" fmla="*/ 9179 w 10000"/>
              <a:gd name="connsiteY15" fmla="*/ 267 h 9949"/>
              <a:gd name="connsiteX16" fmla="*/ 9526 w 10000"/>
              <a:gd name="connsiteY16" fmla="*/ 1158 h 9949"/>
              <a:gd name="connsiteX17" fmla="*/ 9995 w 10000"/>
              <a:gd name="connsiteY17" fmla="*/ 2426 h 9949"/>
              <a:gd name="connsiteX18" fmla="*/ 9887 w 10000"/>
              <a:gd name="connsiteY18" fmla="*/ 5703 h 9949"/>
              <a:gd name="connsiteX19" fmla="*/ 8883 w 10000"/>
              <a:gd name="connsiteY19" fmla="*/ 9718 h 9949"/>
              <a:gd name="connsiteX20" fmla="*/ 6012 w 10000"/>
              <a:gd name="connsiteY20" fmla="*/ 9647 h 9949"/>
              <a:gd name="connsiteX21" fmla="*/ 5344 w 10000"/>
              <a:gd name="connsiteY21" fmla="*/ 8296 h 9949"/>
              <a:gd name="connsiteX22" fmla="*/ 4895 w 10000"/>
              <a:gd name="connsiteY22" fmla="*/ 6400 h 9949"/>
              <a:gd name="connsiteX23" fmla="*/ 4533 w 10000"/>
              <a:gd name="connsiteY23" fmla="*/ 7878 h 9949"/>
              <a:gd name="connsiteX24" fmla="*/ 3800 w 10000"/>
              <a:gd name="connsiteY24" fmla="*/ 9919 h 9949"/>
              <a:gd name="connsiteX0" fmla="*/ 3800 w 10000"/>
              <a:gd name="connsiteY0" fmla="*/ 9970 h 10000"/>
              <a:gd name="connsiteX1" fmla="*/ 975 w 10000"/>
              <a:gd name="connsiteY1" fmla="*/ 9949 h 10000"/>
              <a:gd name="connsiteX2" fmla="*/ 112 w 10000"/>
              <a:gd name="connsiteY2" fmla="*/ 6026 h 10000"/>
              <a:gd name="connsiteX3" fmla="*/ 6 w 10000"/>
              <a:gd name="connsiteY3" fmla="*/ 2880 h 10000"/>
              <a:gd name="connsiteX4" fmla="*/ 416 w 10000"/>
              <a:gd name="connsiteY4" fmla="*/ 1665 h 10000"/>
              <a:gd name="connsiteX5" fmla="*/ 831 w 10000"/>
              <a:gd name="connsiteY5" fmla="*/ 221 h 10000"/>
              <a:gd name="connsiteX6" fmla="*/ 1511 w 10000"/>
              <a:gd name="connsiteY6" fmla="*/ 28 h 10000"/>
              <a:gd name="connsiteX7" fmla="*/ 2387 w 10000"/>
              <a:gd name="connsiteY7" fmla="*/ 440 h 10000"/>
              <a:gd name="connsiteX8" fmla="*/ 3455 w 10000"/>
              <a:gd name="connsiteY8" fmla="*/ 152 h 10000"/>
              <a:gd name="connsiteX9" fmla="*/ 4263 w 10000"/>
              <a:gd name="connsiteY9" fmla="*/ 145 h 10000"/>
              <a:gd name="connsiteX10" fmla="*/ 5065 w 10000"/>
              <a:gd name="connsiteY10" fmla="*/ 1621 h 10000"/>
              <a:gd name="connsiteX11" fmla="*/ 5551 w 10000"/>
              <a:gd name="connsiteY11" fmla="*/ 303 h 10000"/>
              <a:gd name="connsiteX12" fmla="*/ 6172 w 10000"/>
              <a:gd name="connsiteY12" fmla="*/ 84 h 10000"/>
              <a:gd name="connsiteX13" fmla="*/ 7457 w 10000"/>
              <a:gd name="connsiteY13" fmla="*/ 691 h 10000"/>
              <a:gd name="connsiteX14" fmla="*/ 8550 w 10000"/>
              <a:gd name="connsiteY14" fmla="*/ 351 h 10000"/>
              <a:gd name="connsiteX15" fmla="*/ 9179 w 10000"/>
              <a:gd name="connsiteY15" fmla="*/ 268 h 10000"/>
              <a:gd name="connsiteX16" fmla="*/ 9565 w 10000"/>
              <a:gd name="connsiteY16" fmla="*/ 1845 h 10000"/>
              <a:gd name="connsiteX17" fmla="*/ 9995 w 10000"/>
              <a:gd name="connsiteY17" fmla="*/ 2438 h 10000"/>
              <a:gd name="connsiteX18" fmla="*/ 9887 w 10000"/>
              <a:gd name="connsiteY18" fmla="*/ 5732 h 10000"/>
              <a:gd name="connsiteX19" fmla="*/ 8883 w 10000"/>
              <a:gd name="connsiteY19" fmla="*/ 9768 h 10000"/>
              <a:gd name="connsiteX20" fmla="*/ 6012 w 10000"/>
              <a:gd name="connsiteY20" fmla="*/ 9696 h 10000"/>
              <a:gd name="connsiteX21" fmla="*/ 5344 w 10000"/>
              <a:gd name="connsiteY21" fmla="*/ 8339 h 10000"/>
              <a:gd name="connsiteX22" fmla="*/ 4895 w 10000"/>
              <a:gd name="connsiteY22" fmla="*/ 6433 h 10000"/>
              <a:gd name="connsiteX23" fmla="*/ 4533 w 10000"/>
              <a:gd name="connsiteY23" fmla="*/ 7918 h 10000"/>
              <a:gd name="connsiteX24" fmla="*/ 3800 w 10000"/>
              <a:gd name="connsiteY24" fmla="*/ 9970 h 10000"/>
              <a:gd name="connsiteX0" fmla="*/ 3800 w 10000"/>
              <a:gd name="connsiteY0" fmla="*/ 10170 h 10200"/>
              <a:gd name="connsiteX1" fmla="*/ 975 w 10000"/>
              <a:gd name="connsiteY1" fmla="*/ 10149 h 10200"/>
              <a:gd name="connsiteX2" fmla="*/ 112 w 10000"/>
              <a:gd name="connsiteY2" fmla="*/ 6226 h 10200"/>
              <a:gd name="connsiteX3" fmla="*/ 6 w 10000"/>
              <a:gd name="connsiteY3" fmla="*/ 3080 h 10200"/>
              <a:gd name="connsiteX4" fmla="*/ 416 w 10000"/>
              <a:gd name="connsiteY4" fmla="*/ 1865 h 10200"/>
              <a:gd name="connsiteX5" fmla="*/ 831 w 10000"/>
              <a:gd name="connsiteY5" fmla="*/ 111 h 10200"/>
              <a:gd name="connsiteX6" fmla="*/ 1511 w 10000"/>
              <a:gd name="connsiteY6" fmla="*/ 228 h 10200"/>
              <a:gd name="connsiteX7" fmla="*/ 2387 w 10000"/>
              <a:gd name="connsiteY7" fmla="*/ 640 h 10200"/>
              <a:gd name="connsiteX8" fmla="*/ 3455 w 10000"/>
              <a:gd name="connsiteY8" fmla="*/ 352 h 10200"/>
              <a:gd name="connsiteX9" fmla="*/ 4263 w 10000"/>
              <a:gd name="connsiteY9" fmla="*/ 345 h 10200"/>
              <a:gd name="connsiteX10" fmla="*/ 5065 w 10000"/>
              <a:gd name="connsiteY10" fmla="*/ 1821 h 10200"/>
              <a:gd name="connsiteX11" fmla="*/ 5551 w 10000"/>
              <a:gd name="connsiteY11" fmla="*/ 503 h 10200"/>
              <a:gd name="connsiteX12" fmla="*/ 6172 w 10000"/>
              <a:gd name="connsiteY12" fmla="*/ 284 h 10200"/>
              <a:gd name="connsiteX13" fmla="*/ 7457 w 10000"/>
              <a:gd name="connsiteY13" fmla="*/ 891 h 10200"/>
              <a:gd name="connsiteX14" fmla="*/ 8550 w 10000"/>
              <a:gd name="connsiteY14" fmla="*/ 551 h 10200"/>
              <a:gd name="connsiteX15" fmla="*/ 9179 w 10000"/>
              <a:gd name="connsiteY15" fmla="*/ 468 h 10200"/>
              <a:gd name="connsiteX16" fmla="*/ 9565 w 10000"/>
              <a:gd name="connsiteY16" fmla="*/ 2045 h 10200"/>
              <a:gd name="connsiteX17" fmla="*/ 9995 w 10000"/>
              <a:gd name="connsiteY17" fmla="*/ 2638 h 10200"/>
              <a:gd name="connsiteX18" fmla="*/ 9887 w 10000"/>
              <a:gd name="connsiteY18" fmla="*/ 5932 h 10200"/>
              <a:gd name="connsiteX19" fmla="*/ 8883 w 10000"/>
              <a:gd name="connsiteY19" fmla="*/ 9968 h 10200"/>
              <a:gd name="connsiteX20" fmla="*/ 6012 w 10000"/>
              <a:gd name="connsiteY20" fmla="*/ 9896 h 10200"/>
              <a:gd name="connsiteX21" fmla="*/ 5344 w 10000"/>
              <a:gd name="connsiteY21" fmla="*/ 8539 h 10200"/>
              <a:gd name="connsiteX22" fmla="*/ 4895 w 10000"/>
              <a:gd name="connsiteY22" fmla="*/ 6633 h 10200"/>
              <a:gd name="connsiteX23" fmla="*/ 4533 w 10000"/>
              <a:gd name="connsiteY23" fmla="*/ 8118 h 10200"/>
              <a:gd name="connsiteX24" fmla="*/ 3800 w 10000"/>
              <a:gd name="connsiteY24" fmla="*/ 10170 h 10200"/>
              <a:gd name="connsiteX0" fmla="*/ 3800 w 10000"/>
              <a:gd name="connsiteY0" fmla="*/ 10148 h 10178"/>
              <a:gd name="connsiteX1" fmla="*/ 975 w 10000"/>
              <a:gd name="connsiteY1" fmla="*/ 10127 h 10178"/>
              <a:gd name="connsiteX2" fmla="*/ 112 w 10000"/>
              <a:gd name="connsiteY2" fmla="*/ 6204 h 10178"/>
              <a:gd name="connsiteX3" fmla="*/ 6 w 10000"/>
              <a:gd name="connsiteY3" fmla="*/ 3058 h 10178"/>
              <a:gd name="connsiteX4" fmla="*/ 377 w 10000"/>
              <a:gd name="connsiteY4" fmla="*/ 1533 h 10178"/>
              <a:gd name="connsiteX5" fmla="*/ 831 w 10000"/>
              <a:gd name="connsiteY5" fmla="*/ 89 h 10178"/>
              <a:gd name="connsiteX6" fmla="*/ 1511 w 10000"/>
              <a:gd name="connsiteY6" fmla="*/ 206 h 10178"/>
              <a:gd name="connsiteX7" fmla="*/ 2387 w 10000"/>
              <a:gd name="connsiteY7" fmla="*/ 618 h 10178"/>
              <a:gd name="connsiteX8" fmla="*/ 3455 w 10000"/>
              <a:gd name="connsiteY8" fmla="*/ 330 h 10178"/>
              <a:gd name="connsiteX9" fmla="*/ 4263 w 10000"/>
              <a:gd name="connsiteY9" fmla="*/ 323 h 10178"/>
              <a:gd name="connsiteX10" fmla="*/ 5065 w 10000"/>
              <a:gd name="connsiteY10" fmla="*/ 1799 h 10178"/>
              <a:gd name="connsiteX11" fmla="*/ 5551 w 10000"/>
              <a:gd name="connsiteY11" fmla="*/ 481 h 10178"/>
              <a:gd name="connsiteX12" fmla="*/ 6172 w 10000"/>
              <a:gd name="connsiteY12" fmla="*/ 262 h 10178"/>
              <a:gd name="connsiteX13" fmla="*/ 7457 w 10000"/>
              <a:gd name="connsiteY13" fmla="*/ 869 h 10178"/>
              <a:gd name="connsiteX14" fmla="*/ 8550 w 10000"/>
              <a:gd name="connsiteY14" fmla="*/ 529 h 10178"/>
              <a:gd name="connsiteX15" fmla="*/ 9179 w 10000"/>
              <a:gd name="connsiteY15" fmla="*/ 446 h 10178"/>
              <a:gd name="connsiteX16" fmla="*/ 9565 w 10000"/>
              <a:gd name="connsiteY16" fmla="*/ 2023 h 10178"/>
              <a:gd name="connsiteX17" fmla="*/ 9995 w 10000"/>
              <a:gd name="connsiteY17" fmla="*/ 2616 h 10178"/>
              <a:gd name="connsiteX18" fmla="*/ 9887 w 10000"/>
              <a:gd name="connsiteY18" fmla="*/ 5910 h 10178"/>
              <a:gd name="connsiteX19" fmla="*/ 8883 w 10000"/>
              <a:gd name="connsiteY19" fmla="*/ 9946 h 10178"/>
              <a:gd name="connsiteX20" fmla="*/ 6012 w 10000"/>
              <a:gd name="connsiteY20" fmla="*/ 9874 h 10178"/>
              <a:gd name="connsiteX21" fmla="*/ 5344 w 10000"/>
              <a:gd name="connsiteY21" fmla="*/ 8517 h 10178"/>
              <a:gd name="connsiteX22" fmla="*/ 4895 w 10000"/>
              <a:gd name="connsiteY22" fmla="*/ 6611 h 10178"/>
              <a:gd name="connsiteX23" fmla="*/ 4533 w 10000"/>
              <a:gd name="connsiteY23" fmla="*/ 8096 h 10178"/>
              <a:gd name="connsiteX24" fmla="*/ 3800 w 10000"/>
              <a:gd name="connsiteY24" fmla="*/ 10148 h 10178"/>
              <a:gd name="connsiteX0" fmla="*/ 3800 w 10000"/>
              <a:gd name="connsiteY0" fmla="*/ 10309 h 10339"/>
              <a:gd name="connsiteX1" fmla="*/ 975 w 10000"/>
              <a:gd name="connsiteY1" fmla="*/ 10288 h 10339"/>
              <a:gd name="connsiteX2" fmla="*/ 112 w 10000"/>
              <a:gd name="connsiteY2" fmla="*/ 6365 h 10339"/>
              <a:gd name="connsiteX3" fmla="*/ 6 w 10000"/>
              <a:gd name="connsiteY3" fmla="*/ 3219 h 10339"/>
              <a:gd name="connsiteX4" fmla="*/ 377 w 10000"/>
              <a:gd name="connsiteY4" fmla="*/ 1694 h 10339"/>
              <a:gd name="connsiteX5" fmla="*/ 831 w 10000"/>
              <a:gd name="connsiteY5" fmla="*/ 64 h 10339"/>
              <a:gd name="connsiteX6" fmla="*/ 1511 w 10000"/>
              <a:gd name="connsiteY6" fmla="*/ 367 h 10339"/>
              <a:gd name="connsiteX7" fmla="*/ 2387 w 10000"/>
              <a:gd name="connsiteY7" fmla="*/ 779 h 10339"/>
              <a:gd name="connsiteX8" fmla="*/ 3455 w 10000"/>
              <a:gd name="connsiteY8" fmla="*/ 491 h 10339"/>
              <a:gd name="connsiteX9" fmla="*/ 4263 w 10000"/>
              <a:gd name="connsiteY9" fmla="*/ 484 h 10339"/>
              <a:gd name="connsiteX10" fmla="*/ 5065 w 10000"/>
              <a:gd name="connsiteY10" fmla="*/ 1960 h 10339"/>
              <a:gd name="connsiteX11" fmla="*/ 5551 w 10000"/>
              <a:gd name="connsiteY11" fmla="*/ 642 h 10339"/>
              <a:gd name="connsiteX12" fmla="*/ 6172 w 10000"/>
              <a:gd name="connsiteY12" fmla="*/ 423 h 10339"/>
              <a:gd name="connsiteX13" fmla="*/ 7457 w 10000"/>
              <a:gd name="connsiteY13" fmla="*/ 1030 h 10339"/>
              <a:gd name="connsiteX14" fmla="*/ 8550 w 10000"/>
              <a:gd name="connsiteY14" fmla="*/ 690 h 10339"/>
              <a:gd name="connsiteX15" fmla="*/ 9179 w 10000"/>
              <a:gd name="connsiteY15" fmla="*/ 607 h 10339"/>
              <a:gd name="connsiteX16" fmla="*/ 9565 w 10000"/>
              <a:gd name="connsiteY16" fmla="*/ 2184 h 10339"/>
              <a:gd name="connsiteX17" fmla="*/ 9995 w 10000"/>
              <a:gd name="connsiteY17" fmla="*/ 2777 h 10339"/>
              <a:gd name="connsiteX18" fmla="*/ 9887 w 10000"/>
              <a:gd name="connsiteY18" fmla="*/ 6071 h 10339"/>
              <a:gd name="connsiteX19" fmla="*/ 8883 w 10000"/>
              <a:gd name="connsiteY19" fmla="*/ 10107 h 10339"/>
              <a:gd name="connsiteX20" fmla="*/ 6012 w 10000"/>
              <a:gd name="connsiteY20" fmla="*/ 10035 h 10339"/>
              <a:gd name="connsiteX21" fmla="*/ 5344 w 10000"/>
              <a:gd name="connsiteY21" fmla="*/ 8678 h 10339"/>
              <a:gd name="connsiteX22" fmla="*/ 4895 w 10000"/>
              <a:gd name="connsiteY22" fmla="*/ 6772 h 10339"/>
              <a:gd name="connsiteX23" fmla="*/ 4533 w 10000"/>
              <a:gd name="connsiteY23" fmla="*/ 8257 h 10339"/>
              <a:gd name="connsiteX24" fmla="*/ 3800 w 10000"/>
              <a:gd name="connsiteY24" fmla="*/ 10309 h 10339"/>
              <a:gd name="connsiteX0" fmla="*/ 3800 w 10000"/>
              <a:gd name="connsiteY0" fmla="*/ 10508 h 10538"/>
              <a:gd name="connsiteX1" fmla="*/ 975 w 10000"/>
              <a:gd name="connsiteY1" fmla="*/ 10487 h 10538"/>
              <a:gd name="connsiteX2" fmla="*/ 112 w 10000"/>
              <a:gd name="connsiteY2" fmla="*/ 6564 h 10538"/>
              <a:gd name="connsiteX3" fmla="*/ 6 w 10000"/>
              <a:gd name="connsiteY3" fmla="*/ 3418 h 10538"/>
              <a:gd name="connsiteX4" fmla="*/ 377 w 10000"/>
              <a:gd name="connsiteY4" fmla="*/ 1893 h 10538"/>
              <a:gd name="connsiteX5" fmla="*/ 831 w 10000"/>
              <a:gd name="connsiteY5" fmla="*/ 263 h 10538"/>
              <a:gd name="connsiteX6" fmla="*/ 1530 w 10000"/>
              <a:gd name="connsiteY6" fmla="*/ 71 h 10538"/>
              <a:gd name="connsiteX7" fmla="*/ 2387 w 10000"/>
              <a:gd name="connsiteY7" fmla="*/ 978 h 10538"/>
              <a:gd name="connsiteX8" fmla="*/ 3455 w 10000"/>
              <a:gd name="connsiteY8" fmla="*/ 690 h 10538"/>
              <a:gd name="connsiteX9" fmla="*/ 4263 w 10000"/>
              <a:gd name="connsiteY9" fmla="*/ 683 h 10538"/>
              <a:gd name="connsiteX10" fmla="*/ 5065 w 10000"/>
              <a:gd name="connsiteY10" fmla="*/ 2159 h 10538"/>
              <a:gd name="connsiteX11" fmla="*/ 5551 w 10000"/>
              <a:gd name="connsiteY11" fmla="*/ 841 h 10538"/>
              <a:gd name="connsiteX12" fmla="*/ 6172 w 10000"/>
              <a:gd name="connsiteY12" fmla="*/ 622 h 10538"/>
              <a:gd name="connsiteX13" fmla="*/ 7457 w 10000"/>
              <a:gd name="connsiteY13" fmla="*/ 1229 h 10538"/>
              <a:gd name="connsiteX14" fmla="*/ 8550 w 10000"/>
              <a:gd name="connsiteY14" fmla="*/ 889 h 10538"/>
              <a:gd name="connsiteX15" fmla="*/ 9179 w 10000"/>
              <a:gd name="connsiteY15" fmla="*/ 806 h 10538"/>
              <a:gd name="connsiteX16" fmla="*/ 9565 w 10000"/>
              <a:gd name="connsiteY16" fmla="*/ 2383 h 10538"/>
              <a:gd name="connsiteX17" fmla="*/ 9995 w 10000"/>
              <a:gd name="connsiteY17" fmla="*/ 2976 h 10538"/>
              <a:gd name="connsiteX18" fmla="*/ 9887 w 10000"/>
              <a:gd name="connsiteY18" fmla="*/ 6270 h 10538"/>
              <a:gd name="connsiteX19" fmla="*/ 8883 w 10000"/>
              <a:gd name="connsiteY19" fmla="*/ 10306 h 10538"/>
              <a:gd name="connsiteX20" fmla="*/ 6012 w 10000"/>
              <a:gd name="connsiteY20" fmla="*/ 10234 h 10538"/>
              <a:gd name="connsiteX21" fmla="*/ 5344 w 10000"/>
              <a:gd name="connsiteY21" fmla="*/ 8877 h 10538"/>
              <a:gd name="connsiteX22" fmla="*/ 4895 w 10000"/>
              <a:gd name="connsiteY22" fmla="*/ 6971 h 10538"/>
              <a:gd name="connsiteX23" fmla="*/ 4533 w 10000"/>
              <a:gd name="connsiteY23" fmla="*/ 8456 h 10538"/>
              <a:gd name="connsiteX24" fmla="*/ 3800 w 10000"/>
              <a:gd name="connsiteY24" fmla="*/ 10508 h 1053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660 h 10508"/>
              <a:gd name="connsiteX9" fmla="*/ 4263 w 10000"/>
              <a:gd name="connsiteY9" fmla="*/ 653 h 10508"/>
              <a:gd name="connsiteX10" fmla="*/ 5065 w 10000"/>
              <a:gd name="connsiteY10" fmla="*/ 2129 h 10508"/>
              <a:gd name="connsiteX11" fmla="*/ 5551 w 10000"/>
              <a:gd name="connsiteY11" fmla="*/ 811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263 w 10000"/>
              <a:gd name="connsiteY9" fmla="*/ 653 h 10508"/>
              <a:gd name="connsiteX10" fmla="*/ 5065 w 10000"/>
              <a:gd name="connsiteY10" fmla="*/ 2129 h 10508"/>
              <a:gd name="connsiteX11" fmla="*/ 5551 w 10000"/>
              <a:gd name="connsiteY11" fmla="*/ 811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5065 w 10000"/>
              <a:gd name="connsiteY10" fmla="*/ 2129 h 10508"/>
              <a:gd name="connsiteX11" fmla="*/ 5551 w 10000"/>
              <a:gd name="connsiteY11" fmla="*/ 811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51 w 10000"/>
              <a:gd name="connsiteY11" fmla="*/ 811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453 w 10000"/>
              <a:gd name="connsiteY14" fmla="*/ 426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453 w 10000"/>
              <a:gd name="connsiteY14" fmla="*/ 426 h 10508"/>
              <a:gd name="connsiteX15" fmla="*/ 9179 w 10000"/>
              <a:gd name="connsiteY15" fmla="*/ 528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514 h 10544"/>
              <a:gd name="connsiteX1" fmla="*/ 975 w 10000"/>
              <a:gd name="connsiteY1" fmla="*/ 10493 h 10544"/>
              <a:gd name="connsiteX2" fmla="*/ 112 w 10000"/>
              <a:gd name="connsiteY2" fmla="*/ 6570 h 10544"/>
              <a:gd name="connsiteX3" fmla="*/ 6 w 10000"/>
              <a:gd name="connsiteY3" fmla="*/ 3424 h 10544"/>
              <a:gd name="connsiteX4" fmla="*/ 377 w 10000"/>
              <a:gd name="connsiteY4" fmla="*/ 1899 h 10544"/>
              <a:gd name="connsiteX5" fmla="*/ 761 w 10000"/>
              <a:gd name="connsiteY5" fmla="*/ 195 h 10544"/>
              <a:gd name="connsiteX6" fmla="*/ 1530 w 10000"/>
              <a:gd name="connsiteY6" fmla="*/ 77 h 10544"/>
              <a:gd name="connsiteX7" fmla="*/ 2387 w 10000"/>
              <a:gd name="connsiteY7" fmla="*/ 551 h 10544"/>
              <a:gd name="connsiteX8" fmla="*/ 3455 w 10000"/>
              <a:gd name="connsiteY8" fmla="*/ 139 h 10544"/>
              <a:gd name="connsiteX9" fmla="*/ 4360 w 10000"/>
              <a:gd name="connsiteY9" fmla="*/ 379 h 10544"/>
              <a:gd name="connsiteX10" fmla="*/ 4987 w 10000"/>
              <a:gd name="connsiteY10" fmla="*/ 1793 h 10544"/>
              <a:gd name="connsiteX11" fmla="*/ 5512 w 10000"/>
              <a:gd name="connsiteY11" fmla="*/ 475 h 10544"/>
              <a:gd name="connsiteX12" fmla="*/ 6250 w 10000"/>
              <a:gd name="connsiteY12" fmla="*/ 318 h 10544"/>
              <a:gd name="connsiteX13" fmla="*/ 7457 w 10000"/>
              <a:gd name="connsiteY13" fmla="*/ 802 h 10544"/>
              <a:gd name="connsiteX14" fmla="*/ 8453 w 10000"/>
              <a:gd name="connsiteY14" fmla="*/ 462 h 10544"/>
              <a:gd name="connsiteX15" fmla="*/ 9179 w 10000"/>
              <a:gd name="connsiteY15" fmla="*/ 564 h 10544"/>
              <a:gd name="connsiteX16" fmla="*/ 9565 w 10000"/>
              <a:gd name="connsiteY16" fmla="*/ 2389 h 10544"/>
              <a:gd name="connsiteX17" fmla="*/ 9995 w 10000"/>
              <a:gd name="connsiteY17" fmla="*/ 2982 h 10544"/>
              <a:gd name="connsiteX18" fmla="*/ 9887 w 10000"/>
              <a:gd name="connsiteY18" fmla="*/ 6276 h 10544"/>
              <a:gd name="connsiteX19" fmla="*/ 8883 w 10000"/>
              <a:gd name="connsiteY19" fmla="*/ 10312 h 10544"/>
              <a:gd name="connsiteX20" fmla="*/ 6012 w 10000"/>
              <a:gd name="connsiteY20" fmla="*/ 10240 h 10544"/>
              <a:gd name="connsiteX21" fmla="*/ 5344 w 10000"/>
              <a:gd name="connsiteY21" fmla="*/ 8883 h 10544"/>
              <a:gd name="connsiteX22" fmla="*/ 4895 w 10000"/>
              <a:gd name="connsiteY22" fmla="*/ 6977 h 10544"/>
              <a:gd name="connsiteX23" fmla="*/ 4533 w 10000"/>
              <a:gd name="connsiteY23" fmla="*/ 8462 h 10544"/>
              <a:gd name="connsiteX24" fmla="*/ 3800 w 10000"/>
              <a:gd name="connsiteY24" fmla="*/ 10514 h 10544"/>
              <a:gd name="connsiteX0" fmla="*/ 3800 w 10000"/>
              <a:gd name="connsiteY0" fmla="*/ 10553 h 10583"/>
              <a:gd name="connsiteX1" fmla="*/ 975 w 10000"/>
              <a:gd name="connsiteY1" fmla="*/ 10532 h 10583"/>
              <a:gd name="connsiteX2" fmla="*/ 112 w 10000"/>
              <a:gd name="connsiteY2" fmla="*/ 6609 h 10583"/>
              <a:gd name="connsiteX3" fmla="*/ 6 w 10000"/>
              <a:gd name="connsiteY3" fmla="*/ 3463 h 10583"/>
              <a:gd name="connsiteX4" fmla="*/ 377 w 10000"/>
              <a:gd name="connsiteY4" fmla="*/ 1938 h 10583"/>
              <a:gd name="connsiteX5" fmla="*/ 761 w 10000"/>
              <a:gd name="connsiteY5" fmla="*/ 234 h 10583"/>
              <a:gd name="connsiteX6" fmla="*/ 1530 w 10000"/>
              <a:gd name="connsiteY6" fmla="*/ 116 h 10583"/>
              <a:gd name="connsiteX7" fmla="*/ 2387 w 10000"/>
              <a:gd name="connsiteY7" fmla="*/ 590 h 10583"/>
              <a:gd name="connsiteX8" fmla="*/ 3455 w 10000"/>
              <a:gd name="connsiteY8" fmla="*/ 178 h 10583"/>
              <a:gd name="connsiteX9" fmla="*/ 4360 w 10000"/>
              <a:gd name="connsiteY9" fmla="*/ 418 h 10583"/>
              <a:gd name="connsiteX10" fmla="*/ 4987 w 10000"/>
              <a:gd name="connsiteY10" fmla="*/ 1832 h 10583"/>
              <a:gd name="connsiteX11" fmla="*/ 5512 w 10000"/>
              <a:gd name="connsiteY11" fmla="*/ 514 h 10583"/>
              <a:gd name="connsiteX12" fmla="*/ 6250 w 10000"/>
              <a:gd name="connsiteY12" fmla="*/ 357 h 10583"/>
              <a:gd name="connsiteX13" fmla="*/ 7457 w 10000"/>
              <a:gd name="connsiteY13" fmla="*/ 841 h 10583"/>
              <a:gd name="connsiteX14" fmla="*/ 8453 w 10000"/>
              <a:gd name="connsiteY14" fmla="*/ 501 h 10583"/>
              <a:gd name="connsiteX15" fmla="*/ 9179 w 10000"/>
              <a:gd name="connsiteY15" fmla="*/ 603 h 10583"/>
              <a:gd name="connsiteX16" fmla="*/ 9565 w 10000"/>
              <a:gd name="connsiteY16" fmla="*/ 2428 h 10583"/>
              <a:gd name="connsiteX17" fmla="*/ 9995 w 10000"/>
              <a:gd name="connsiteY17" fmla="*/ 3021 h 10583"/>
              <a:gd name="connsiteX18" fmla="*/ 9887 w 10000"/>
              <a:gd name="connsiteY18" fmla="*/ 6315 h 10583"/>
              <a:gd name="connsiteX19" fmla="*/ 8883 w 10000"/>
              <a:gd name="connsiteY19" fmla="*/ 10351 h 10583"/>
              <a:gd name="connsiteX20" fmla="*/ 6012 w 10000"/>
              <a:gd name="connsiteY20" fmla="*/ 10279 h 10583"/>
              <a:gd name="connsiteX21" fmla="*/ 5344 w 10000"/>
              <a:gd name="connsiteY21" fmla="*/ 8922 h 10583"/>
              <a:gd name="connsiteX22" fmla="*/ 4895 w 10000"/>
              <a:gd name="connsiteY22" fmla="*/ 7016 h 10583"/>
              <a:gd name="connsiteX23" fmla="*/ 4533 w 10000"/>
              <a:gd name="connsiteY23" fmla="*/ 8501 h 10583"/>
              <a:gd name="connsiteX24" fmla="*/ 3800 w 10000"/>
              <a:gd name="connsiteY24" fmla="*/ 10553 h 10583"/>
              <a:gd name="connsiteX0" fmla="*/ 3800 w 10000"/>
              <a:gd name="connsiteY0" fmla="*/ 10502 h 10532"/>
              <a:gd name="connsiteX1" fmla="*/ 975 w 10000"/>
              <a:gd name="connsiteY1" fmla="*/ 10481 h 10532"/>
              <a:gd name="connsiteX2" fmla="*/ 112 w 10000"/>
              <a:gd name="connsiteY2" fmla="*/ 6558 h 10532"/>
              <a:gd name="connsiteX3" fmla="*/ 6 w 10000"/>
              <a:gd name="connsiteY3" fmla="*/ 3412 h 10532"/>
              <a:gd name="connsiteX4" fmla="*/ 307 w 10000"/>
              <a:gd name="connsiteY4" fmla="*/ 1689 h 10532"/>
              <a:gd name="connsiteX5" fmla="*/ 761 w 10000"/>
              <a:gd name="connsiteY5" fmla="*/ 183 h 10532"/>
              <a:gd name="connsiteX6" fmla="*/ 1530 w 10000"/>
              <a:gd name="connsiteY6" fmla="*/ 65 h 10532"/>
              <a:gd name="connsiteX7" fmla="*/ 2387 w 10000"/>
              <a:gd name="connsiteY7" fmla="*/ 539 h 10532"/>
              <a:gd name="connsiteX8" fmla="*/ 3455 w 10000"/>
              <a:gd name="connsiteY8" fmla="*/ 127 h 10532"/>
              <a:gd name="connsiteX9" fmla="*/ 4360 w 10000"/>
              <a:gd name="connsiteY9" fmla="*/ 367 h 10532"/>
              <a:gd name="connsiteX10" fmla="*/ 4987 w 10000"/>
              <a:gd name="connsiteY10" fmla="*/ 1781 h 10532"/>
              <a:gd name="connsiteX11" fmla="*/ 5512 w 10000"/>
              <a:gd name="connsiteY11" fmla="*/ 463 h 10532"/>
              <a:gd name="connsiteX12" fmla="*/ 6250 w 10000"/>
              <a:gd name="connsiteY12" fmla="*/ 306 h 10532"/>
              <a:gd name="connsiteX13" fmla="*/ 7457 w 10000"/>
              <a:gd name="connsiteY13" fmla="*/ 790 h 10532"/>
              <a:gd name="connsiteX14" fmla="*/ 8453 w 10000"/>
              <a:gd name="connsiteY14" fmla="*/ 450 h 10532"/>
              <a:gd name="connsiteX15" fmla="*/ 9179 w 10000"/>
              <a:gd name="connsiteY15" fmla="*/ 552 h 10532"/>
              <a:gd name="connsiteX16" fmla="*/ 9565 w 10000"/>
              <a:gd name="connsiteY16" fmla="*/ 2377 h 10532"/>
              <a:gd name="connsiteX17" fmla="*/ 9995 w 10000"/>
              <a:gd name="connsiteY17" fmla="*/ 2970 h 10532"/>
              <a:gd name="connsiteX18" fmla="*/ 9887 w 10000"/>
              <a:gd name="connsiteY18" fmla="*/ 6264 h 10532"/>
              <a:gd name="connsiteX19" fmla="*/ 8883 w 10000"/>
              <a:gd name="connsiteY19" fmla="*/ 10300 h 10532"/>
              <a:gd name="connsiteX20" fmla="*/ 6012 w 10000"/>
              <a:gd name="connsiteY20" fmla="*/ 10228 h 10532"/>
              <a:gd name="connsiteX21" fmla="*/ 5344 w 10000"/>
              <a:gd name="connsiteY21" fmla="*/ 8871 h 10532"/>
              <a:gd name="connsiteX22" fmla="*/ 4895 w 10000"/>
              <a:gd name="connsiteY22" fmla="*/ 6965 h 10532"/>
              <a:gd name="connsiteX23" fmla="*/ 4533 w 10000"/>
              <a:gd name="connsiteY23" fmla="*/ 8450 h 10532"/>
              <a:gd name="connsiteX24" fmla="*/ 3800 w 10000"/>
              <a:gd name="connsiteY24" fmla="*/ 10502 h 10532"/>
              <a:gd name="connsiteX0" fmla="*/ 3800 w 10000"/>
              <a:gd name="connsiteY0" fmla="*/ 10495 h 10525"/>
              <a:gd name="connsiteX1" fmla="*/ 975 w 10000"/>
              <a:gd name="connsiteY1" fmla="*/ 10474 h 10525"/>
              <a:gd name="connsiteX2" fmla="*/ 112 w 10000"/>
              <a:gd name="connsiteY2" fmla="*/ 6551 h 10525"/>
              <a:gd name="connsiteX3" fmla="*/ 6 w 10000"/>
              <a:gd name="connsiteY3" fmla="*/ 3405 h 10525"/>
              <a:gd name="connsiteX4" fmla="*/ 307 w 10000"/>
              <a:gd name="connsiteY4" fmla="*/ 1682 h 10525"/>
              <a:gd name="connsiteX5" fmla="*/ 761 w 10000"/>
              <a:gd name="connsiteY5" fmla="*/ 176 h 10525"/>
              <a:gd name="connsiteX6" fmla="*/ 1530 w 10000"/>
              <a:gd name="connsiteY6" fmla="*/ 58 h 10525"/>
              <a:gd name="connsiteX7" fmla="*/ 2387 w 10000"/>
              <a:gd name="connsiteY7" fmla="*/ 408 h 10525"/>
              <a:gd name="connsiteX8" fmla="*/ 3455 w 10000"/>
              <a:gd name="connsiteY8" fmla="*/ 120 h 10525"/>
              <a:gd name="connsiteX9" fmla="*/ 4360 w 10000"/>
              <a:gd name="connsiteY9" fmla="*/ 360 h 10525"/>
              <a:gd name="connsiteX10" fmla="*/ 4987 w 10000"/>
              <a:gd name="connsiteY10" fmla="*/ 1774 h 10525"/>
              <a:gd name="connsiteX11" fmla="*/ 5512 w 10000"/>
              <a:gd name="connsiteY11" fmla="*/ 456 h 10525"/>
              <a:gd name="connsiteX12" fmla="*/ 6250 w 10000"/>
              <a:gd name="connsiteY12" fmla="*/ 299 h 10525"/>
              <a:gd name="connsiteX13" fmla="*/ 7457 w 10000"/>
              <a:gd name="connsiteY13" fmla="*/ 783 h 10525"/>
              <a:gd name="connsiteX14" fmla="*/ 8453 w 10000"/>
              <a:gd name="connsiteY14" fmla="*/ 443 h 10525"/>
              <a:gd name="connsiteX15" fmla="*/ 9179 w 10000"/>
              <a:gd name="connsiteY15" fmla="*/ 545 h 10525"/>
              <a:gd name="connsiteX16" fmla="*/ 9565 w 10000"/>
              <a:gd name="connsiteY16" fmla="*/ 2370 h 10525"/>
              <a:gd name="connsiteX17" fmla="*/ 9995 w 10000"/>
              <a:gd name="connsiteY17" fmla="*/ 2963 h 10525"/>
              <a:gd name="connsiteX18" fmla="*/ 9887 w 10000"/>
              <a:gd name="connsiteY18" fmla="*/ 6257 h 10525"/>
              <a:gd name="connsiteX19" fmla="*/ 8883 w 10000"/>
              <a:gd name="connsiteY19" fmla="*/ 10293 h 10525"/>
              <a:gd name="connsiteX20" fmla="*/ 6012 w 10000"/>
              <a:gd name="connsiteY20" fmla="*/ 10221 h 10525"/>
              <a:gd name="connsiteX21" fmla="*/ 5344 w 10000"/>
              <a:gd name="connsiteY21" fmla="*/ 8864 h 10525"/>
              <a:gd name="connsiteX22" fmla="*/ 4895 w 10000"/>
              <a:gd name="connsiteY22" fmla="*/ 6958 h 10525"/>
              <a:gd name="connsiteX23" fmla="*/ 4533 w 10000"/>
              <a:gd name="connsiteY23" fmla="*/ 8443 h 10525"/>
              <a:gd name="connsiteX24" fmla="*/ 3800 w 10000"/>
              <a:gd name="connsiteY24" fmla="*/ 10495 h 10525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07 w 10000"/>
              <a:gd name="connsiteY4" fmla="*/ 1393 h 10508"/>
              <a:gd name="connsiteX5" fmla="*/ 761 w 10000"/>
              <a:gd name="connsiteY5" fmla="*/ 159 h 10508"/>
              <a:gd name="connsiteX6" fmla="*/ 1530 w 10000"/>
              <a:gd name="connsiteY6" fmla="*/ 41 h 10508"/>
              <a:gd name="connsiteX7" fmla="*/ 2387 w 10000"/>
              <a:gd name="connsiteY7" fmla="*/ 391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453 w 10000"/>
              <a:gd name="connsiteY14" fmla="*/ 426 h 10508"/>
              <a:gd name="connsiteX15" fmla="*/ 9179 w 10000"/>
              <a:gd name="connsiteY15" fmla="*/ 528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07 w 10000"/>
              <a:gd name="connsiteY4" fmla="*/ 1393 h 10508"/>
              <a:gd name="connsiteX5" fmla="*/ 761 w 10000"/>
              <a:gd name="connsiteY5" fmla="*/ 159 h 10508"/>
              <a:gd name="connsiteX6" fmla="*/ 1530 w 10000"/>
              <a:gd name="connsiteY6" fmla="*/ 41 h 10508"/>
              <a:gd name="connsiteX7" fmla="*/ 2387 w 10000"/>
              <a:gd name="connsiteY7" fmla="*/ 391 h 10508"/>
              <a:gd name="connsiteX8" fmla="*/ 3455 w 10000"/>
              <a:gd name="connsiteY8" fmla="*/ 103 h 10508"/>
              <a:gd name="connsiteX9" fmla="*/ 4360 w 10000"/>
              <a:gd name="connsiteY9" fmla="*/ 194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453 w 10000"/>
              <a:gd name="connsiteY14" fmla="*/ 426 h 10508"/>
              <a:gd name="connsiteX15" fmla="*/ 9179 w 10000"/>
              <a:gd name="connsiteY15" fmla="*/ 528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543 h 10573"/>
              <a:gd name="connsiteX1" fmla="*/ 975 w 10000"/>
              <a:gd name="connsiteY1" fmla="*/ 10522 h 10573"/>
              <a:gd name="connsiteX2" fmla="*/ 112 w 10000"/>
              <a:gd name="connsiteY2" fmla="*/ 6599 h 10573"/>
              <a:gd name="connsiteX3" fmla="*/ 6 w 10000"/>
              <a:gd name="connsiteY3" fmla="*/ 3453 h 10573"/>
              <a:gd name="connsiteX4" fmla="*/ 307 w 10000"/>
              <a:gd name="connsiteY4" fmla="*/ 1458 h 10573"/>
              <a:gd name="connsiteX5" fmla="*/ 761 w 10000"/>
              <a:gd name="connsiteY5" fmla="*/ 224 h 10573"/>
              <a:gd name="connsiteX6" fmla="*/ 1530 w 10000"/>
              <a:gd name="connsiteY6" fmla="*/ 106 h 10573"/>
              <a:gd name="connsiteX7" fmla="*/ 2387 w 10000"/>
              <a:gd name="connsiteY7" fmla="*/ 456 h 10573"/>
              <a:gd name="connsiteX8" fmla="*/ 3463 w 10000"/>
              <a:gd name="connsiteY8" fmla="*/ 19 h 10573"/>
              <a:gd name="connsiteX9" fmla="*/ 4360 w 10000"/>
              <a:gd name="connsiteY9" fmla="*/ 259 h 10573"/>
              <a:gd name="connsiteX10" fmla="*/ 4987 w 10000"/>
              <a:gd name="connsiteY10" fmla="*/ 1822 h 10573"/>
              <a:gd name="connsiteX11" fmla="*/ 5512 w 10000"/>
              <a:gd name="connsiteY11" fmla="*/ 504 h 10573"/>
              <a:gd name="connsiteX12" fmla="*/ 6250 w 10000"/>
              <a:gd name="connsiteY12" fmla="*/ 347 h 10573"/>
              <a:gd name="connsiteX13" fmla="*/ 7457 w 10000"/>
              <a:gd name="connsiteY13" fmla="*/ 831 h 10573"/>
              <a:gd name="connsiteX14" fmla="*/ 8453 w 10000"/>
              <a:gd name="connsiteY14" fmla="*/ 491 h 10573"/>
              <a:gd name="connsiteX15" fmla="*/ 9179 w 10000"/>
              <a:gd name="connsiteY15" fmla="*/ 593 h 10573"/>
              <a:gd name="connsiteX16" fmla="*/ 9565 w 10000"/>
              <a:gd name="connsiteY16" fmla="*/ 2418 h 10573"/>
              <a:gd name="connsiteX17" fmla="*/ 9995 w 10000"/>
              <a:gd name="connsiteY17" fmla="*/ 3011 h 10573"/>
              <a:gd name="connsiteX18" fmla="*/ 9887 w 10000"/>
              <a:gd name="connsiteY18" fmla="*/ 6305 h 10573"/>
              <a:gd name="connsiteX19" fmla="*/ 8883 w 10000"/>
              <a:gd name="connsiteY19" fmla="*/ 10341 h 10573"/>
              <a:gd name="connsiteX20" fmla="*/ 6012 w 10000"/>
              <a:gd name="connsiteY20" fmla="*/ 10269 h 10573"/>
              <a:gd name="connsiteX21" fmla="*/ 5344 w 10000"/>
              <a:gd name="connsiteY21" fmla="*/ 8912 h 10573"/>
              <a:gd name="connsiteX22" fmla="*/ 4895 w 10000"/>
              <a:gd name="connsiteY22" fmla="*/ 7006 h 10573"/>
              <a:gd name="connsiteX23" fmla="*/ 4533 w 10000"/>
              <a:gd name="connsiteY23" fmla="*/ 8491 h 10573"/>
              <a:gd name="connsiteX24" fmla="*/ 3800 w 10000"/>
              <a:gd name="connsiteY24" fmla="*/ 10543 h 10573"/>
              <a:gd name="connsiteX0" fmla="*/ 3800 w 10000"/>
              <a:gd name="connsiteY0" fmla="*/ 10587 h 10617"/>
              <a:gd name="connsiteX1" fmla="*/ 975 w 10000"/>
              <a:gd name="connsiteY1" fmla="*/ 10566 h 10617"/>
              <a:gd name="connsiteX2" fmla="*/ 112 w 10000"/>
              <a:gd name="connsiteY2" fmla="*/ 6643 h 10617"/>
              <a:gd name="connsiteX3" fmla="*/ 6 w 10000"/>
              <a:gd name="connsiteY3" fmla="*/ 3497 h 10617"/>
              <a:gd name="connsiteX4" fmla="*/ 307 w 10000"/>
              <a:gd name="connsiteY4" fmla="*/ 1502 h 10617"/>
              <a:gd name="connsiteX5" fmla="*/ 761 w 10000"/>
              <a:gd name="connsiteY5" fmla="*/ 268 h 10617"/>
              <a:gd name="connsiteX6" fmla="*/ 1530 w 10000"/>
              <a:gd name="connsiteY6" fmla="*/ 150 h 10617"/>
              <a:gd name="connsiteX7" fmla="*/ 2387 w 10000"/>
              <a:gd name="connsiteY7" fmla="*/ 500 h 10617"/>
              <a:gd name="connsiteX8" fmla="*/ 3463 w 10000"/>
              <a:gd name="connsiteY8" fmla="*/ 63 h 10617"/>
              <a:gd name="connsiteX9" fmla="*/ 4360 w 10000"/>
              <a:gd name="connsiteY9" fmla="*/ 303 h 10617"/>
              <a:gd name="connsiteX10" fmla="*/ 4987 w 10000"/>
              <a:gd name="connsiteY10" fmla="*/ 1866 h 10617"/>
              <a:gd name="connsiteX11" fmla="*/ 5512 w 10000"/>
              <a:gd name="connsiteY11" fmla="*/ 548 h 10617"/>
              <a:gd name="connsiteX12" fmla="*/ 6250 w 10000"/>
              <a:gd name="connsiteY12" fmla="*/ 391 h 10617"/>
              <a:gd name="connsiteX13" fmla="*/ 7457 w 10000"/>
              <a:gd name="connsiteY13" fmla="*/ 875 h 10617"/>
              <a:gd name="connsiteX14" fmla="*/ 8453 w 10000"/>
              <a:gd name="connsiteY14" fmla="*/ 535 h 10617"/>
              <a:gd name="connsiteX15" fmla="*/ 9179 w 10000"/>
              <a:gd name="connsiteY15" fmla="*/ 637 h 10617"/>
              <a:gd name="connsiteX16" fmla="*/ 9565 w 10000"/>
              <a:gd name="connsiteY16" fmla="*/ 2462 h 10617"/>
              <a:gd name="connsiteX17" fmla="*/ 9995 w 10000"/>
              <a:gd name="connsiteY17" fmla="*/ 3055 h 10617"/>
              <a:gd name="connsiteX18" fmla="*/ 9887 w 10000"/>
              <a:gd name="connsiteY18" fmla="*/ 6349 h 10617"/>
              <a:gd name="connsiteX19" fmla="*/ 8883 w 10000"/>
              <a:gd name="connsiteY19" fmla="*/ 10385 h 10617"/>
              <a:gd name="connsiteX20" fmla="*/ 6012 w 10000"/>
              <a:gd name="connsiteY20" fmla="*/ 10313 h 10617"/>
              <a:gd name="connsiteX21" fmla="*/ 5344 w 10000"/>
              <a:gd name="connsiteY21" fmla="*/ 8956 h 10617"/>
              <a:gd name="connsiteX22" fmla="*/ 4895 w 10000"/>
              <a:gd name="connsiteY22" fmla="*/ 7050 h 10617"/>
              <a:gd name="connsiteX23" fmla="*/ 4533 w 10000"/>
              <a:gd name="connsiteY23" fmla="*/ 8535 h 10617"/>
              <a:gd name="connsiteX24" fmla="*/ 3800 w 10000"/>
              <a:gd name="connsiteY24" fmla="*/ 10587 h 10617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12 w 10000"/>
              <a:gd name="connsiteY11" fmla="*/ 542 h 10611"/>
              <a:gd name="connsiteX12" fmla="*/ 6250 w 10000"/>
              <a:gd name="connsiteY12" fmla="*/ 385 h 10611"/>
              <a:gd name="connsiteX13" fmla="*/ 7457 w 10000"/>
              <a:gd name="connsiteY13" fmla="*/ 869 h 10611"/>
              <a:gd name="connsiteX14" fmla="*/ 8453 w 10000"/>
              <a:gd name="connsiteY14" fmla="*/ 529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250 w 10000"/>
              <a:gd name="connsiteY12" fmla="*/ 385 h 10611"/>
              <a:gd name="connsiteX13" fmla="*/ 7457 w 10000"/>
              <a:gd name="connsiteY13" fmla="*/ 869 h 10611"/>
              <a:gd name="connsiteX14" fmla="*/ 8453 w 10000"/>
              <a:gd name="connsiteY14" fmla="*/ 529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869 h 10611"/>
              <a:gd name="connsiteX14" fmla="*/ 8453 w 10000"/>
              <a:gd name="connsiteY14" fmla="*/ 529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53 w 10000"/>
              <a:gd name="connsiteY14" fmla="*/ 529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226 w 10000"/>
              <a:gd name="connsiteY15" fmla="*/ 309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226 w 10000"/>
              <a:gd name="connsiteY15" fmla="*/ 309 h 10611"/>
              <a:gd name="connsiteX16" fmla="*/ 9666 w 10000"/>
              <a:gd name="connsiteY16" fmla="*/ 1589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455 w 10000"/>
              <a:gd name="connsiteY4" fmla="*/ 2635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226 w 10000"/>
              <a:gd name="connsiteY15" fmla="*/ 309 h 10611"/>
              <a:gd name="connsiteX16" fmla="*/ 9666 w 10000"/>
              <a:gd name="connsiteY16" fmla="*/ 1589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762 w 9962"/>
              <a:gd name="connsiteY0" fmla="*/ 10581 h 10611"/>
              <a:gd name="connsiteX1" fmla="*/ 937 w 9962"/>
              <a:gd name="connsiteY1" fmla="*/ 10560 h 10611"/>
              <a:gd name="connsiteX2" fmla="*/ 74 w 9962"/>
              <a:gd name="connsiteY2" fmla="*/ 6637 h 10611"/>
              <a:gd name="connsiteX3" fmla="*/ 15 w 9962"/>
              <a:gd name="connsiteY3" fmla="*/ 3788 h 10611"/>
              <a:gd name="connsiteX4" fmla="*/ 417 w 9962"/>
              <a:gd name="connsiteY4" fmla="*/ 2635 h 10611"/>
              <a:gd name="connsiteX5" fmla="*/ 723 w 9962"/>
              <a:gd name="connsiteY5" fmla="*/ 262 h 10611"/>
              <a:gd name="connsiteX6" fmla="*/ 1492 w 9962"/>
              <a:gd name="connsiteY6" fmla="*/ 144 h 10611"/>
              <a:gd name="connsiteX7" fmla="*/ 2349 w 9962"/>
              <a:gd name="connsiteY7" fmla="*/ 494 h 10611"/>
              <a:gd name="connsiteX8" fmla="*/ 3425 w 9962"/>
              <a:gd name="connsiteY8" fmla="*/ 57 h 10611"/>
              <a:gd name="connsiteX9" fmla="*/ 4322 w 9962"/>
              <a:gd name="connsiteY9" fmla="*/ 297 h 10611"/>
              <a:gd name="connsiteX10" fmla="*/ 4933 w 9962"/>
              <a:gd name="connsiteY10" fmla="*/ 1637 h 10611"/>
              <a:gd name="connsiteX11" fmla="*/ 5505 w 9962"/>
              <a:gd name="connsiteY11" fmla="*/ 195 h 10611"/>
              <a:gd name="connsiteX12" fmla="*/ 6399 w 9962"/>
              <a:gd name="connsiteY12" fmla="*/ 88 h 10611"/>
              <a:gd name="connsiteX13" fmla="*/ 7419 w 9962"/>
              <a:gd name="connsiteY13" fmla="*/ 597 h 10611"/>
              <a:gd name="connsiteX14" fmla="*/ 8399 w 9962"/>
              <a:gd name="connsiteY14" fmla="*/ 306 h 10611"/>
              <a:gd name="connsiteX15" fmla="*/ 9188 w 9962"/>
              <a:gd name="connsiteY15" fmla="*/ 309 h 10611"/>
              <a:gd name="connsiteX16" fmla="*/ 9628 w 9962"/>
              <a:gd name="connsiteY16" fmla="*/ 1589 h 10611"/>
              <a:gd name="connsiteX17" fmla="*/ 9957 w 9962"/>
              <a:gd name="connsiteY17" fmla="*/ 3049 h 10611"/>
              <a:gd name="connsiteX18" fmla="*/ 9849 w 9962"/>
              <a:gd name="connsiteY18" fmla="*/ 6343 h 10611"/>
              <a:gd name="connsiteX19" fmla="*/ 8845 w 9962"/>
              <a:gd name="connsiteY19" fmla="*/ 10379 h 10611"/>
              <a:gd name="connsiteX20" fmla="*/ 5974 w 9962"/>
              <a:gd name="connsiteY20" fmla="*/ 10307 h 10611"/>
              <a:gd name="connsiteX21" fmla="*/ 5306 w 9962"/>
              <a:gd name="connsiteY21" fmla="*/ 8950 h 10611"/>
              <a:gd name="connsiteX22" fmla="*/ 4857 w 9962"/>
              <a:gd name="connsiteY22" fmla="*/ 7044 h 10611"/>
              <a:gd name="connsiteX23" fmla="*/ 4495 w 9962"/>
              <a:gd name="connsiteY23" fmla="*/ 8529 h 10611"/>
              <a:gd name="connsiteX24" fmla="*/ 3762 w 9962"/>
              <a:gd name="connsiteY24" fmla="*/ 10581 h 10611"/>
              <a:gd name="connsiteX0" fmla="*/ 3766 w 9990"/>
              <a:gd name="connsiteY0" fmla="*/ 9972 h 10000"/>
              <a:gd name="connsiteX1" fmla="*/ 931 w 9990"/>
              <a:gd name="connsiteY1" fmla="*/ 9952 h 10000"/>
              <a:gd name="connsiteX2" fmla="*/ 126 w 9990"/>
              <a:gd name="connsiteY2" fmla="*/ 6442 h 10000"/>
              <a:gd name="connsiteX3" fmla="*/ 5 w 9990"/>
              <a:gd name="connsiteY3" fmla="*/ 3570 h 10000"/>
              <a:gd name="connsiteX4" fmla="*/ 409 w 9990"/>
              <a:gd name="connsiteY4" fmla="*/ 2483 h 10000"/>
              <a:gd name="connsiteX5" fmla="*/ 716 w 9990"/>
              <a:gd name="connsiteY5" fmla="*/ 247 h 10000"/>
              <a:gd name="connsiteX6" fmla="*/ 1488 w 9990"/>
              <a:gd name="connsiteY6" fmla="*/ 136 h 10000"/>
              <a:gd name="connsiteX7" fmla="*/ 2348 w 9990"/>
              <a:gd name="connsiteY7" fmla="*/ 466 h 10000"/>
              <a:gd name="connsiteX8" fmla="*/ 3428 w 9990"/>
              <a:gd name="connsiteY8" fmla="*/ 54 h 10000"/>
              <a:gd name="connsiteX9" fmla="*/ 4328 w 9990"/>
              <a:gd name="connsiteY9" fmla="*/ 280 h 10000"/>
              <a:gd name="connsiteX10" fmla="*/ 4942 w 9990"/>
              <a:gd name="connsiteY10" fmla="*/ 1543 h 10000"/>
              <a:gd name="connsiteX11" fmla="*/ 5516 w 9990"/>
              <a:gd name="connsiteY11" fmla="*/ 184 h 10000"/>
              <a:gd name="connsiteX12" fmla="*/ 6413 w 9990"/>
              <a:gd name="connsiteY12" fmla="*/ 83 h 10000"/>
              <a:gd name="connsiteX13" fmla="*/ 7437 w 9990"/>
              <a:gd name="connsiteY13" fmla="*/ 563 h 10000"/>
              <a:gd name="connsiteX14" fmla="*/ 8421 w 9990"/>
              <a:gd name="connsiteY14" fmla="*/ 288 h 10000"/>
              <a:gd name="connsiteX15" fmla="*/ 9213 w 9990"/>
              <a:gd name="connsiteY15" fmla="*/ 291 h 10000"/>
              <a:gd name="connsiteX16" fmla="*/ 9655 w 9990"/>
              <a:gd name="connsiteY16" fmla="*/ 1498 h 10000"/>
              <a:gd name="connsiteX17" fmla="*/ 9985 w 9990"/>
              <a:gd name="connsiteY17" fmla="*/ 2873 h 10000"/>
              <a:gd name="connsiteX18" fmla="*/ 9877 w 9990"/>
              <a:gd name="connsiteY18" fmla="*/ 5978 h 10000"/>
              <a:gd name="connsiteX19" fmla="*/ 8869 w 9990"/>
              <a:gd name="connsiteY19" fmla="*/ 9781 h 10000"/>
              <a:gd name="connsiteX20" fmla="*/ 5987 w 9990"/>
              <a:gd name="connsiteY20" fmla="*/ 9714 h 10000"/>
              <a:gd name="connsiteX21" fmla="*/ 5316 w 9990"/>
              <a:gd name="connsiteY21" fmla="*/ 8435 h 10000"/>
              <a:gd name="connsiteX22" fmla="*/ 4866 w 9990"/>
              <a:gd name="connsiteY22" fmla="*/ 6638 h 10000"/>
              <a:gd name="connsiteX23" fmla="*/ 4502 w 9990"/>
              <a:gd name="connsiteY23" fmla="*/ 8038 h 10000"/>
              <a:gd name="connsiteX24" fmla="*/ 3766 w 999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483 h 10000"/>
              <a:gd name="connsiteX5" fmla="*/ 717 w 10000"/>
              <a:gd name="connsiteY5" fmla="*/ 247 h 10000"/>
              <a:gd name="connsiteX6" fmla="*/ 1489 w 10000"/>
              <a:gd name="connsiteY6" fmla="*/ 136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17 w 10000"/>
              <a:gd name="connsiteY5" fmla="*/ 247 h 10000"/>
              <a:gd name="connsiteX6" fmla="*/ 1489 w 10000"/>
              <a:gd name="connsiteY6" fmla="*/ 136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56 w 10000"/>
              <a:gd name="connsiteY5" fmla="*/ 1297 h 10000"/>
              <a:gd name="connsiteX6" fmla="*/ 1489 w 10000"/>
              <a:gd name="connsiteY6" fmla="*/ 136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56 w 10000"/>
              <a:gd name="connsiteY5" fmla="*/ 1297 h 10000"/>
              <a:gd name="connsiteX6" fmla="*/ 1341 w 10000"/>
              <a:gd name="connsiteY6" fmla="*/ 860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56 w 10000"/>
              <a:gd name="connsiteY5" fmla="*/ 1297 h 10000"/>
              <a:gd name="connsiteX6" fmla="*/ 1341 w 10000"/>
              <a:gd name="connsiteY6" fmla="*/ 860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56 w 10000"/>
              <a:gd name="connsiteY5" fmla="*/ 1297 h 10000"/>
              <a:gd name="connsiteX6" fmla="*/ 1341 w 10000"/>
              <a:gd name="connsiteY6" fmla="*/ 1000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98 h 10026"/>
              <a:gd name="connsiteX1" fmla="*/ 932 w 10000"/>
              <a:gd name="connsiteY1" fmla="*/ 9978 h 10026"/>
              <a:gd name="connsiteX2" fmla="*/ 126 w 10000"/>
              <a:gd name="connsiteY2" fmla="*/ 6468 h 10026"/>
              <a:gd name="connsiteX3" fmla="*/ 5 w 10000"/>
              <a:gd name="connsiteY3" fmla="*/ 3596 h 10026"/>
              <a:gd name="connsiteX4" fmla="*/ 409 w 10000"/>
              <a:gd name="connsiteY4" fmla="*/ 2649 h 10026"/>
              <a:gd name="connsiteX5" fmla="*/ 756 w 10000"/>
              <a:gd name="connsiteY5" fmla="*/ 1323 h 10026"/>
              <a:gd name="connsiteX6" fmla="*/ 1341 w 10000"/>
              <a:gd name="connsiteY6" fmla="*/ 1026 h 10026"/>
              <a:gd name="connsiteX7" fmla="*/ 2405 w 10000"/>
              <a:gd name="connsiteY7" fmla="*/ 1426 h 10026"/>
              <a:gd name="connsiteX8" fmla="*/ 3431 w 10000"/>
              <a:gd name="connsiteY8" fmla="*/ 80 h 10026"/>
              <a:gd name="connsiteX9" fmla="*/ 4332 w 10000"/>
              <a:gd name="connsiteY9" fmla="*/ 306 h 10026"/>
              <a:gd name="connsiteX10" fmla="*/ 4947 w 10000"/>
              <a:gd name="connsiteY10" fmla="*/ 1569 h 10026"/>
              <a:gd name="connsiteX11" fmla="*/ 5522 w 10000"/>
              <a:gd name="connsiteY11" fmla="*/ 210 h 10026"/>
              <a:gd name="connsiteX12" fmla="*/ 6419 w 10000"/>
              <a:gd name="connsiteY12" fmla="*/ 109 h 10026"/>
              <a:gd name="connsiteX13" fmla="*/ 7444 w 10000"/>
              <a:gd name="connsiteY13" fmla="*/ 589 h 10026"/>
              <a:gd name="connsiteX14" fmla="*/ 8429 w 10000"/>
              <a:gd name="connsiteY14" fmla="*/ 314 h 10026"/>
              <a:gd name="connsiteX15" fmla="*/ 9222 w 10000"/>
              <a:gd name="connsiteY15" fmla="*/ 317 h 10026"/>
              <a:gd name="connsiteX16" fmla="*/ 9665 w 10000"/>
              <a:gd name="connsiteY16" fmla="*/ 1524 h 10026"/>
              <a:gd name="connsiteX17" fmla="*/ 9995 w 10000"/>
              <a:gd name="connsiteY17" fmla="*/ 2899 h 10026"/>
              <a:gd name="connsiteX18" fmla="*/ 9887 w 10000"/>
              <a:gd name="connsiteY18" fmla="*/ 6004 h 10026"/>
              <a:gd name="connsiteX19" fmla="*/ 8878 w 10000"/>
              <a:gd name="connsiteY19" fmla="*/ 9807 h 10026"/>
              <a:gd name="connsiteX20" fmla="*/ 5993 w 10000"/>
              <a:gd name="connsiteY20" fmla="*/ 9740 h 10026"/>
              <a:gd name="connsiteX21" fmla="*/ 5321 w 10000"/>
              <a:gd name="connsiteY21" fmla="*/ 8461 h 10026"/>
              <a:gd name="connsiteX22" fmla="*/ 4871 w 10000"/>
              <a:gd name="connsiteY22" fmla="*/ 6664 h 10026"/>
              <a:gd name="connsiteX23" fmla="*/ 4507 w 10000"/>
              <a:gd name="connsiteY23" fmla="*/ 8064 h 10026"/>
              <a:gd name="connsiteX24" fmla="*/ 3770 w 10000"/>
              <a:gd name="connsiteY24" fmla="*/ 9998 h 10026"/>
              <a:gd name="connsiteX0" fmla="*/ 3770 w 10000"/>
              <a:gd name="connsiteY0" fmla="*/ 9954 h 9982"/>
              <a:gd name="connsiteX1" fmla="*/ 932 w 10000"/>
              <a:gd name="connsiteY1" fmla="*/ 9934 h 9982"/>
              <a:gd name="connsiteX2" fmla="*/ 126 w 10000"/>
              <a:gd name="connsiteY2" fmla="*/ 6424 h 9982"/>
              <a:gd name="connsiteX3" fmla="*/ 5 w 10000"/>
              <a:gd name="connsiteY3" fmla="*/ 3552 h 9982"/>
              <a:gd name="connsiteX4" fmla="*/ 409 w 10000"/>
              <a:gd name="connsiteY4" fmla="*/ 2605 h 9982"/>
              <a:gd name="connsiteX5" fmla="*/ 756 w 10000"/>
              <a:gd name="connsiteY5" fmla="*/ 1279 h 9982"/>
              <a:gd name="connsiteX6" fmla="*/ 1341 w 10000"/>
              <a:gd name="connsiteY6" fmla="*/ 982 h 9982"/>
              <a:gd name="connsiteX7" fmla="*/ 2405 w 10000"/>
              <a:gd name="connsiteY7" fmla="*/ 1382 h 9982"/>
              <a:gd name="connsiteX8" fmla="*/ 3439 w 10000"/>
              <a:gd name="connsiteY8" fmla="*/ 1063 h 9982"/>
              <a:gd name="connsiteX9" fmla="*/ 4332 w 10000"/>
              <a:gd name="connsiteY9" fmla="*/ 262 h 9982"/>
              <a:gd name="connsiteX10" fmla="*/ 4947 w 10000"/>
              <a:gd name="connsiteY10" fmla="*/ 1525 h 9982"/>
              <a:gd name="connsiteX11" fmla="*/ 5522 w 10000"/>
              <a:gd name="connsiteY11" fmla="*/ 166 h 9982"/>
              <a:gd name="connsiteX12" fmla="*/ 6419 w 10000"/>
              <a:gd name="connsiteY12" fmla="*/ 65 h 9982"/>
              <a:gd name="connsiteX13" fmla="*/ 7444 w 10000"/>
              <a:gd name="connsiteY13" fmla="*/ 545 h 9982"/>
              <a:gd name="connsiteX14" fmla="*/ 8429 w 10000"/>
              <a:gd name="connsiteY14" fmla="*/ 270 h 9982"/>
              <a:gd name="connsiteX15" fmla="*/ 9222 w 10000"/>
              <a:gd name="connsiteY15" fmla="*/ 273 h 9982"/>
              <a:gd name="connsiteX16" fmla="*/ 9665 w 10000"/>
              <a:gd name="connsiteY16" fmla="*/ 1480 h 9982"/>
              <a:gd name="connsiteX17" fmla="*/ 9995 w 10000"/>
              <a:gd name="connsiteY17" fmla="*/ 2855 h 9982"/>
              <a:gd name="connsiteX18" fmla="*/ 9887 w 10000"/>
              <a:gd name="connsiteY18" fmla="*/ 5960 h 9982"/>
              <a:gd name="connsiteX19" fmla="*/ 8878 w 10000"/>
              <a:gd name="connsiteY19" fmla="*/ 9763 h 9982"/>
              <a:gd name="connsiteX20" fmla="*/ 5993 w 10000"/>
              <a:gd name="connsiteY20" fmla="*/ 9696 h 9982"/>
              <a:gd name="connsiteX21" fmla="*/ 5321 w 10000"/>
              <a:gd name="connsiteY21" fmla="*/ 8417 h 9982"/>
              <a:gd name="connsiteX22" fmla="*/ 4871 w 10000"/>
              <a:gd name="connsiteY22" fmla="*/ 6620 h 9982"/>
              <a:gd name="connsiteX23" fmla="*/ 4507 w 10000"/>
              <a:gd name="connsiteY23" fmla="*/ 8020 h 9982"/>
              <a:gd name="connsiteX24" fmla="*/ 3770 w 10000"/>
              <a:gd name="connsiteY24" fmla="*/ 9954 h 9982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36 h 10000"/>
              <a:gd name="connsiteX3" fmla="*/ 5 w 10000"/>
              <a:gd name="connsiteY3" fmla="*/ 3558 h 10000"/>
              <a:gd name="connsiteX4" fmla="*/ 409 w 10000"/>
              <a:gd name="connsiteY4" fmla="*/ 2610 h 10000"/>
              <a:gd name="connsiteX5" fmla="*/ 756 w 10000"/>
              <a:gd name="connsiteY5" fmla="*/ 1281 h 10000"/>
              <a:gd name="connsiteX6" fmla="*/ 1341 w 10000"/>
              <a:gd name="connsiteY6" fmla="*/ 984 h 10000"/>
              <a:gd name="connsiteX7" fmla="*/ 2405 w 10000"/>
              <a:gd name="connsiteY7" fmla="*/ 1384 h 10000"/>
              <a:gd name="connsiteX8" fmla="*/ 3439 w 10000"/>
              <a:gd name="connsiteY8" fmla="*/ 1065 h 10000"/>
              <a:gd name="connsiteX9" fmla="*/ 4301 w 10000"/>
              <a:gd name="connsiteY9" fmla="*/ 1174 h 10000"/>
              <a:gd name="connsiteX10" fmla="*/ 4947 w 10000"/>
              <a:gd name="connsiteY10" fmla="*/ 1528 h 10000"/>
              <a:gd name="connsiteX11" fmla="*/ 5522 w 10000"/>
              <a:gd name="connsiteY11" fmla="*/ 166 h 10000"/>
              <a:gd name="connsiteX12" fmla="*/ 6419 w 10000"/>
              <a:gd name="connsiteY12" fmla="*/ 65 h 10000"/>
              <a:gd name="connsiteX13" fmla="*/ 7444 w 10000"/>
              <a:gd name="connsiteY13" fmla="*/ 546 h 10000"/>
              <a:gd name="connsiteX14" fmla="*/ 8429 w 10000"/>
              <a:gd name="connsiteY14" fmla="*/ 270 h 10000"/>
              <a:gd name="connsiteX15" fmla="*/ 9222 w 10000"/>
              <a:gd name="connsiteY15" fmla="*/ 273 h 10000"/>
              <a:gd name="connsiteX16" fmla="*/ 9665 w 10000"/>
              <a:gd name="connsiteY16" fmla="*/ 1483 h 10000"/>
              <a:gd name="connsiteX17" fmla="*/ 9995 w 10000"/>
              <a:gd name="connsiteY17" fmla="*/ 2860 h 10000"/>
              <a:gd name="connsiteX18" fmla="*/ 9887 w 10000"/>
              <a:gd name="connsiteY18" fmla="*/ 5971 h 10000"/>
              <a:gd name="connsiteX19" fmla="*/ 8878 w 10000"/>
              <a:gd name="connsiteY19" fmla="*/ 9781 h 10000"/>
              <a:gd name="connsiteX20" fmla="*/ 5993 w 10000"/>
              <a:gd name="connsiteY20" fmla="*/ 9713 h 10000"/>
              <a:gd name="connsiteX21" fmla="*/ 5321 w 10000"/>
              <a:gd name="connsiteY21" fmla="*/ 8432 h 10000"/>
              <a:gd name="connsiteX22" fmla="*/ 4871 w 10000"/>
              <a:gd name="connsiteY22" fmla="*/ 6632 h 10000"/>
              <a:gd name="connsiteX23" fmla="*/ 4507 w 10000"/>
              <a:gd name="connsiteY23" fmla="*/ 8034 h 10000"/>
              <a:gd name="connsiteX24" fmla="*/ 3770 w 10000"/>
              <a:gd name="connsiteY24" fmla="*/ 9972 h 10000"/>
              <a:gd name="connsiteX0" fmla="*/ 3770 w 10000"/>
              <a:gd name="connsiteY0" fmla="*/ 10039 h 10067"/>
              <a:gd name="connsiteX1" fmla="*/ 932 w 10000"/>
              <a:gd name="connsiteY1" fmla="*/ 10019 h 10067"/>
              <a:gd name="connsiteX2" fmla="*/ 126 w 10000"/>
              <a:gd name="connsiteY2" fmla="*/ 6503 h 10067"/>
              <a:gd name="connsiteX3" fmla="*/ 5 w 10000"/>
              <a:gd name="connsiteY3" fmla="*/ 3625 h 10067"/>
              <a:gd name="connsiteX4" fmla="*/ 409 w 10000"/>
              <a:gd name="connsiteY4" fmla="*/ 2677 h 10067"/>
              <a:gd name="connsiteX5" fmla="*/ 756 w 10000"/>
              <a:gd name="connsiteY5" fmla="*/ 1348 h 10067"/>
              <a:gd name="connsiteX6" fmla="*/ 1341 w 10000"/>
              <a:gd name="connsiteY6" fmla="*/ 1051 h 10067"/>
              <a:gd name="connsiteX7" fmla="*/ 2405 w 10000"/>
              <a:gd name="connsiteY7" fmla="*/ 1451 h 10067"/>
              <a:gd name="connsiteX8" fmla="*/ 3439 w 10000"/>
              <a:gd name="connsiteY8" fmla="*/ 1132 h 10067"/>
              <a:gd name="connsiteX9" fmla="*/ 4301 w 10000"/>
              <a:gd name="connsiteY9" fmla="*/ 1241 h 10067"/>
              <a:gd name="connsiteX10" fmla="*/ 4947 w 10000"/>
              <a:gd name="connsiteY10" fmla="*/ 2624 h 10067"/>
              <a:gd name="connsiteX11" fmla="*/ 5522 w 10000"/>
              <a:gd name="connsiteY11" fmla="*/ 233 h 10067"/>
              <a:gd name="connsiteX12" fmla="*/ 6419 w 10000"/>
              <a:gd name="connsiteY12" fmla="*/ 132 h 10067"/>
              <a:gd name="connsiteX13" fmla="*/ 7444 w 10000"/>
              <a:gd name="connsiteY13" fmla="*/ 613 h 10067"/>
              <a:gd name="connsiteX14" fmla="*/ 8429 w 10000"/>
              <a:gd name="connsiteY14" fmla="*/ 337 h 10067"/>
              <a:gd name="connsiteX15" fmla="*/ 9222 w 10000"/>
              <a:gd name="connsiteY15" fmla="*/ 340 h 10067"/>
              <a:gd name="connsiteX16" fmla="*/ 9665 w 10000"/>
              <a:gd name="connsiteY16" fmla="*/ 1550 h 10067"/>
              <a:gd name="connsiteX17" fmla="*/ 9995 w 10000"/>
              <a:gd name="connsiteY17" fmla="*/ 2927 h 10067"/>
              <a:gd name="connsiteX18" fmla="*/ 9887 w 10000"/>
              <a:gd name="connsiteY18" fmla="*/ 6038 h 10067"/>
              <a:gd name="connsiteX19" fmla="*/ 8878 w 10000"/>
              <a:gd name="connsiteY19" fmla="*/ 9848 h 10067"/>
              <a:gd name="connsiteX20" fmla="*/ 5993 w 10000"/>
              <a:gd name="connsiteY20" fmla="*/ 9780 h 10067"/>
              <a:gd name="connsiteX21" fmla="*/ 5321 w 10000"/>
              <a:gd name="connsiteY21" fmla="*/ 8499 h 10067"/>
              <a:gd name="connsiteX22" fmla="*/ 4871 w 10000"/>
              <a:gd name="connsiteY22" fmla="*/ 6699 h 10067"/>
              <a:gd name="connsiteX23" fmla="*/ 4507 w 10000"/>
              <a:gd name="connsiteY23" fmla="*/ 8101 h 10067"/>
              <a:gd name="connsiteX24" fmla="*/ 3770 w 10000"/>
              <a:gd name="connsiteY24" fmla="*/ 10039 h 10067"/>
              <a:gd name="connsiteX0" fmla="*/ 3770 w 10000"/>
              <a:gd name="connsiteY0" fmla="*/ 9927 h 9955"/>
              <a:gd name="connsiteX1" fmla="*/ 932 w 10000"/>
              <a:gd name="connsiteY1" fmla="*/ 9907 h 9955"/>
              <a:gd name="connsiteX2" fmla="*/ 126 w 10000"/>
              <a:gd name="connsiteY2" fmla="*/ 6391 h 9955"/>
              <a:gd name="connsiteX3" fmla="*/ 5 w 10000"/>
              <a:gd name="connsiteY3" fmla="*/ 3513 h 9955"/>
              <a:gd name="connsiteX4" fmla="*/ 409 w 10000"/>
              <a:gd name="connsiteY4" fmla="*/ 2565 h 9955"/>
              <a:gd name="connsiteX5" fmla="*/ 756 w 10000"/>
              <a:gd name="connsiteY5" fmla="*/ 1236 h 9955"/>
              <a:gd name="connsiteX6" fmla="*/ 1341 w 10000"/>
              <a:gd name="connsiteY6" fmla="*/ 939 h 9955"/>
              <a:gd name="connsiteX7" fmla="*/ 2405 w 10000"/>
              <a:gd name="connsiteY7" fmla="*/ 1339 h 9955"/>
              <a:gd name="connsiteX8" fmla="*/ 3439 w 10000"/>
              <a:gd name="connsiteY8" fmla="*/ 1020 h 9955"/>
              <a:gd name="connsiteX9" fmla="*/ 4301 w 10000"/>
              <a:gd name="connsiteY9" fmla="*/ 1129 h 9955"/>
              <a:gd name="connsiteX10" fmla="*/ 4947 w 10000"/>
              <a:gd name="connsiteY10" fmla="*/ 2512 h 9955"/>
              <a:gd name="connsiteX11" fmla="*/ 5530 w 10000"/>
              <a:gd name="connsiteY11" fmla="*/ 1290 h 9955"/>
              <a:gd name="connsiteX12" fmla="*/ 6419 w 10000"/>
              <a:gd name="connsiteY12" fmla="*/ 20 h 9955"/>
              <a:gd name="connsiteX13" fmla="*/ 7444 w 10000"/>
              <a:gd name="connsiteY13" fmla="*/ 501 h 9955"/>
              <a:gd name="connsiteX14" fmla="*/ 8429 w 10000"/>
              <a:gd name="connsiteY14" fmla="*/ 225 h 9955"/>
              <a:gd name="connsiteX15" fmla="*/ 9222 w 10000"/>
              <a:gd name="connsiteY15" fmla="*/ 228 h 9955"/>
              <a:gd name="connsiteX16" fmla="*/ 9665 w 10000"/>
              <a:gd name="connsiteY16" fmla="*/ 1438 h 9955"/>
              <a:gd name="connsiteX17" fmla="*/ 9995 w 10000"/>
              <a:gd name="connsiteY17" fmla="*/ 2815 h 9955"/>
              <a:gd name="connsiteX18" fmla="*/ 9887 w 10000"/>
              <a:gd name="connsiteY18" fmla="*/ 5926 h 9955"/>
              <a:gd name="connsiteX19" fmla="*/ 8878 w 10000"/>
              <a:gd name="connsiteY19" fmla="*/ 9736 h 9955"/>
              <a:gd name="connsiteX20" fmla="*/ 5993 w 10000"/>
              <a:gd name="connsiteY20" fmla="*/ 9668 h 9955"/>
              <a:gd name="connsiteX21" fmla="*/ 5321 w 10000"/>
              <a:gd name="connsiteY21" fmla="*/ 8387 h 9955"/>
              <a:gd name="connsiteX22" fmla="*/ 4871 w 10000"/>
              <a:gd name="connsiteY22" fmla="*/ 6587 h 9955"/>
              <a:gd name="connsiteX23" fmla="*/ 4507 w 10000"/>
              <a:gd name="connsiteY23" fmla="*/ 7989 h 9955"/>
              <a:gd name="connsiteX24" fmla="*/ 3770 w 10000"/>
              <a:gd name="connsiteY24" fmla="*/ 9927 h 9955"/>
              <a:gd name="connsiteX0" fmla="*/ 3770 w 10000"/>
              <a:gd name="connsiteY0" fmla="*/ 9845 h 9873"/>
              <a:gd name="connsiteX1" fmla="*/ 932 w 10000"/>
              <a:gd name="connsiteY1" fmla="*/ 9825 h 9873"/>
              <a:gd name="connsiteX2" fmla="*/ 126 w 10000"/>
              <a:gd name="connsiteY2" fmla="*/ 6293 h 9873"/>
              <a:gd name="connsiteX3" fmla="*/ 5 w 10000"/>
              <a:gd name="connsiteY3" fmla="*/ 3402 h 9873"/>
              <a:gd name="connsiteX4" fmla="*/ 409 w 10000"/>
              <a:gd name="connsiteY4" fmla="*/ 2450 h 9873"/>
              <a:gd name="connsiteX5" fmla="*/ 756 w 10000"/>
              <a:gd name="connsiteY5" fmla="*/ 1115 h 9873"/>
              <a:gd name="connsiteX6" fmla="*/ 1341 w 10000"/>
              <a:gd name="connsiteY6" fmla="*/ 816 h 9873"/>
              <a:gd name="connsiteX7" fmla="*/ 2405 w 10000"/>
              <a:gd name="connsiteY7" fmla="*/ 1218 h 9873"/>
              <a:gd name="connsiteX8" fmla="*/ 3439 w 10000"/>
              <a:gd name="connsiteY8" fmla="*/ 898 h 9873"/>
              <a:gd name="connsiteX9" fmla="*/ 4301 w 10000"/>
              <a:gd name="connsiteY9" fmla="*/ 1007 h 9873"/>
              <a:gd name="connsiteX10" fmla="*/ 4947 w 10000"/>
              <a:gd name="connsiteY10" fmla="*/ 2396 h 9873"/>
              <a:gd name="connsiteX11" fmla="*/ 5530 w 10000"/>
              <a:gd name="connsiteY11" fmla="*/ 1169 h 9873"/>
              <a:gd name="connsiteX12" fmla="*/ 6419 w 10000"/>
              <a:gd name="connsiteY12" fmla="*/ 927 h 9873"/>
              <a:gd name="connsiteX13" fmla="*/ 7444 w 10000"/>
              <a:gd name="connsiteY13" fmla="*/ 376 h 9873"/>
              <a:gd name="connsiteX14" fmla="*/ 8429 w 10000"/>
              <a:gd name="connsiteY14" fmla="*/ 99 h 9873"/>
              <a:gd name="connsiteX15" fmla="*/ 9222 w 10000"/>
              <a:gd name="connsiteY15" fmla="*/ 102 h 9873"/>
              <a:gd name="connsiteX16" fmla="*/ 9665 w 10000"/>
              <a:gd name="connsiteY16" fmla="*/ 1318 h 9873"/>
              <a:gd name="connsiteX17" fmla="*/ 9995 w 10000"/>
              <a:gd name="connsiteY17" fmla="*/ 2701 h 9873"/>
              <a:gd name="connsiteX18" fmla="*/ 9887 w 10000"/>
              <a:gd name="connsiteY18" fmla="*/ 5826 h 9873"/>
              <a:gd name="connsiteX19" fmla="*/ 8878 w 10000"/>
              <a:gd name="connsiteY19" fmla="*/ 9653 h 9873"/>
              <a:gd name="connsiteX20" fmla="*/ 5993 w 10000"/>
              <a:gd name="connsiteY20" fmla="*/ 9585 h 9873"/>
              <a:gd name="connsiteX21" fmla="*/ 5321 w 10000"/>
              <a:gd name="connsiteY21" fmla="*/ 8298 h 9873"/>
              <a:gd name="connsiteX22" fmla="*/ 4871 w 10000"/>
              <a:gd name="connsiteY22" fmla="*/ 6490 h 9873"/>
              <a:gd name="connsiteX23" fmla="*/ 4507 w 10000"/>
              <a:gd name="connsiteY23" fmla="*/ 7898 h 9873"/>
              <a:gd name="connsiteX24" fmla="*/ 3770 w 10000"/>
              <a:gd name="connsiteY24" fmla="*/ 9845 h 9873"/>
              <a:gd name="connsiteX0" fmla="*/ 3770 w 10000"/>
              <a:gd name="connsiteY0" fmla="*/ 9972 h 10000"/>
              <a:gd name="connsiteX1" fmla="*/ 932 w 10000"/>
              <a:gd name="connsiteY1" fmla="*/ 9951 h 10000"/>
              <a:gd name="connsiteX2" fmla="*/ 126 w 10000"/>
              <a:gd name="connsiteY2" fmla="*/ 6374 h 10000"/>
              <a:gd name="connsiteX3" fmla="*/ 5 w 10000"/>
              <a:gd name="connsiteY3" fmla="*/ 3446 h 10000"/>
              <a:gd name="connsiteX4" fmla="*/ 409 w 10000"/>
              <a:gd name="connsiteY4" fmla="*/ 2482 h 10000"/>
              <a:gd name="connsiteX5" fmla="*/ 756 w 10000"/>
              <a:gd name="connsiteY5" fmla="*/ 1129 h 10000"/>
              <a:gd name="connsiteX6" fmla="*/ 1341 w 10000"/>
              <a:gd name="connsiteY6" fmla="*/ 826 h 10000"/>
              <a:gd name="connsiteX7" fmla="*/ 2405 w 10000"/>
              <a:gd name="connsiteY7" fmla="*/ 1234 h 10000"/>
              <a:gd name="connsiteX8" fmla="*/ 3439 w 10000"/>
              <a:gd name="connsiteY8" fmla="*/ 910 h 10000"/>
              <a:gd name="connsiteX9" fmla="*/ 4301 w 10000"/>
              <a:gd name="connsiteY9" fmla="*/ 1020 h 10000"/>
              <a:gd name="connsiteX10" fmla="*/ 4947 w 10000"/>
              <a:gd name="connsiteY10" fmla="*/ 2427 h 10000"/>
              <a:gd name="connsiteX11" fmla="*/ 5530 w 10000"/>
              <a:gd name="connsiteY11" fmla="*/ 1184 h 10000"/>
              <a:gd name="connsiteX12" fmla="*/ 6419 w 10000"/>
              <a:gd name="connsiteY12" fmla="*/ 939 h 10000"/>
              <a:gd name="connsiteX13" fmla="*/ 7444 w 10000"/>
              <a:gd name="connsiteY13" fmla="*/ 381 h 10000"/>
              <a:gd name="connsiteX14" fmla="*/ 8429 w 10000"/>
              <a:gd name="connsiteY14" fmla="*/ 100 h 10000"/>
              <a:gd name="connsiteX15" fmla="*/ 9222 w 10000"/>
              <a:gd name="connsiteY15" fmla="*/ 103 h 10000"/>
              <a:gd name="connsiteX16" fmla="*/ 9665 w 10000"/>
              <a:gd name="connsiteY16" fmla="*/ 1335 h 10000"/>
              <a:gd name="connsiteX17" fmla="*/ 9995 w 10000"/>
              <a:gd name="connsiteY17" fmla="*/ 2736 h 10000"/>
              <a:gd name="connsiteX18" fmla="*/ 9887 w 10000"/>
              <a:gd name="connsiteY18" fmla="*/ 5901 h 10000"/>
              <a:gd name="connsiteX19" fmla="*/ 8878 w 10000"/>
              <a:gd name="connsiteY19" fmla="*/ 9777 h 10000"/>
              <a:gd name="connsiteX20" fmla="*/ 5993 w 10000"/>
              <a:gd name="connsiteY20" fmla="*/ 9708 h 10000"/>
              <a:gd name="connsiteX21" fmla="*/ 5321 w 10000"/>
              <a:gd name="connsiteY21" fmla="*/ 8405 h 10000"/>
              <a:gd name="connsiteX22" fmla="*/ 4871 w 10000"/>
              <a:gd name="connsiteY22" fmla="*/ 6573 h 10000"/>
              <a:gd name="connsiteX23" fmla="*/ 4507 w 10000"/>
              <a:gd name="connsiteY23" fmla="*/ 8000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1 h 10000"/>
              <a:gd name="connsiteX2" fmla="*/ 126 w 10000"/>
              <a:gd name="connsiteY2" fmla="*/ 6374 h 10000"/>
              <a:gd name="connsiteX3" fmla="*/ 5 w 10000"/>
              <a:gd name="connsiteY3" fmla="*/ 3446 h 10000"/>
              <a:gd name="connsiteX4" fmla="*/ 409 w 10000"/>
              <a:gd name="connsiteY4" fmla="*/ 2482 h 10000"/>
              <a:gd name="connsiteX5" fmla="*/ 756 w 10000"/>
              <a:gd name="connsiteY5" fmla="*/ 1129 h 10000"/>
              <a:gd name="connsiteX6" fmla="*/ 1341 w 10000"/>
              <a:gd name="connsiteY6" fmla="*/ 826 h 10000"/>
              <a:gd name="connsiteX7" fmla="*/ 2405 w 10000"/>
              <a:gd name="connsiteY7" fmla="*/ 1234 h 10000"/>
              <a:gd name="connsiteX8" fmla="*/ 3439 w 10000"/>
              <a:gd name="connsiteY8" fmla="*/ 910 h 10000"/>
              <a:gd name="connsiteX9" fmla="*/ 4301 w 10000"/>
              <a:gd name="connsiteY9" fmla="*/ 1020 h 10000"/>
              <a:gd name="connsiteX10" fmla="*/ 4947 w 10000"/>
              <a:gd name="connsiteY10" fmla="*/ 2427 h 10000"/>
              <a:gd name="connsiteX11" fmla="*/ 5530 w 10000"/>
              <a:gd name="connsiteY11" fmla="*/ 1184 h 10000"/>
              <a:gd name="connsiteX12" fmla="*/ 6427 w 10000"/>
              <a:gd name="connsiteY12" fmla="*/ 1058 h 10000"/>
              <a:gd name="connsiteX13" fmla="*/ 7444 w 10000"/>
              <a:gd name="connsiteY13" fmla="*/ 381 h 10000"/>
              <a:gd name="connsiteX14" fmla="*/ 8429 w 10000"/>
              <a:gd name="connsiteY14" fmla="*/ 100 h 10000"/>
              <a:gd name="connsiteX15" fmla="*/ 9222 w 10000"/>
              <a:gd name="connsiteY15" fmla="*/ 103 h 10000"/>
              <a:gd name="connsiteX16" fmla="*/ 9665 w 10000"/>
              <a:gd name="connsiteY16" fmla="*/ 1335 h 10000"/>
              <a:gd name="connsiteX17" fmla="*/ 9995 w 10000"/>
              <a:gd name="connsiteY17" fmla="*/ 2736 h 10000"/>
              <a:gd name="connsiteX18" fmla="*/ 9887 w 10000"/>
              <a:gd name="connsiteY18" fmla="*/ 5901 h 10000"/>
              <a:gd name="connsiteX19" fmla="*/ 8878 w 10000"/>
              <a:gd name="connsiteY19" fmla="*/ 9777 h 10000"/>
              <a:gd name="connsiteX20" fmla="*/ 5993 w 10000"/>
              <a:gd name="connsiteY20" fmla="*/ 9708 h 10000"/>
              <a:gd name="connsiteX21" fmla="*/ 5321 w 10000"/>
              <a:gd name="connsiteY21" fmla="*/ 8405 h 10000"/>
              <a:gd name="connsiteX22" fmla="*/ 4871 w 10000"/>
              <a:gd name="connsiteY22" fmla="*/ 6573 h 10000"/>
              <a:gd name="connsiteX23" fmla="*/ 4507 w 10000"/>
              <a:gd name="connsiteY23" fmla="*/ 8000 h 10000"/>
              <a:gd name="connsiteX24" fmla="*/ 3770 w 10000"/>
              <a:gd name="connsiteY24" fmla="*/ 9972 h 10000"/>
              <a:gd name="connsiteX0" fmla="*/ 3770 w 10000"/>
              <a:gd name="connsiteY0" fmla="*/ 10029 h 10057"/>
              <a:gd name="connsiteX1" fmla="*/ 932 w 10000"/>
              <a:gd name="connsiteY1" fmla="*/ 10008 h 10057"/>
              <a:gd name="connsiteX2" fmla="*/ 126 w 10000"/>
              <a:gd name="connsiteY2" fmla="*/ 6431 h 10057"/>
              <a:gd name="connsiteX3" fmla="*/ 5 w 10000"/>
              <a:gd name="connsiteY3" fmla="*/ 3503 h 10057"/>
              <a:gd name="connsiteX4" fmla="*/ 409 w 10000"/>
              <a:gd name="connsiteY4" fmla="*/ 2539 h 10057"/>
              <a:gd name="connsiteX5" fmla="*/ 756 w 10000"/>
              <a:gd name="connsiteY5" fmla="*/ 1186 h 10057"/>
              <a:gd name="connsiteX6" fmla="*/ 1341 w 10000"/>
              <a:gd name="connsiteY6" fmla="*/ 883 h 10057"/>
              <a:gd name="connsiteX7" fmla="*/ 2405 w 10000"/>
              <a:gd name="connsiteY7" fmla="*/ 1291 h 10057"/>
              <a:gd name="connsiteX8" fmla="*/ 3439 w 10000"/>
              <a:gd name="connsiteY8" fmla="*/ 967 h 10057"/>
              <a:gd name="connsiteX9" fmla="*/ 4301 w 10000"/>
              <a:gd name="connsiteY9" fmla="*/ 1077 h 10057"/>
              <a:gd name="connsiteX10" fmla="*/ 4947 w 10000"/>
              <a:gd name="connsiteY10" fmla="*/ 2484 h 10057"/>
              <a:gd name="connsiteX11" fmla="*/ 5530 w 10000"/>
              <a:gd name="connsiteY11" fmla="*/ 1241 h 10057"/>
              <a:gd name="connsiteX12" fmla="*/ 6427 w 10000"/>
              <a:gd name="connsiteY12" fmla="*/ 1115 h 10057"/>
              <a:gd name="connsiteX13" fmla="*/ 7506 w 10000"/>
              <a:gd name="connsiteY13" fmla="*/ 1485 h 10057"/>
              <a:gd name="connsiteX14" fmla="*/ 8429 w 10000"/>
              <a:gd name="connsiteY14" fmla="*/ 157 h 10057"/>
              <a:gd name="connsiteX15" fmla="*/ 9222 w 10000"/>
              <a:gd name="connsiteY15" fmla="*/ 160 h 10057"/>
              <a:gd name="connsiteX16" fmla="*/ 9665 w 10000"/>
              <a:gd name="connsiteY16" fmla="*/ 1392 h 10057"/>
              <a:gd name="connsiteX17" fmla="*/ 9995 w 10000"/>
              <a:gd name="connsiteY17" fmla="*/ 2793 h 10057"/>
              <a:gd name="connsiteX18" fmla="*/ 9887 w 10000"/>
              <a:gd name="connsiteY18" fmla="*/ 5958 h 10057"/>
              <a:gd name="connsiteX19" fmla="*/ 8878 w 10000"/>
              <a:gd name="connsiteY19" fmla="*/ 9834 h 10057"/>
              <a:gd name="connsiteX20" fmla="*/ 5993 w 10000"/>
              <a:gd name="connsiteY20" fmla="*/ 9765 h 10057"/>
              <a:gd name="connsiteX21" fmla="*/ 5321 w 10000"/>
              <a:gd name="connsiteY21" fmla="*/ 8462 h 10057"/>
              <a:gd name="connsiteX22" fmla="*/ 4871 w 10000"/>
              <a:gd name="connsiteY22" fmla="*/ 6630 h 10057"/>
              <a:gd name="connsiteX23" fmla="*/ 4507 w 10000"/>
              <a:gd name="connsiteY23" fmla="*/ 8057 h 10057"/>
              <a:gd name="connsiteX24" fmla="*/ 3770 w 10000"/>
              <a:gd name="connsiteY24" fmla="*/ 10029 h 10057"/>
              <a:gd name="connsiteX0" fmla="*/ 3770 w 10000"/>
              <a:gd name="connsiteY0" fmla="*/ 9871 h 9899"/>
              <a:gd name="connsiteX1" fmla="*/ 932 w 10000"/>
              <a:gd name="connsiteY1" fmla="*/ 9850 h 9899"/>
              <a:gd name="connsiteX2" fmla="*/ 126 w 10000"/>
              <a:gd name="connsiteY2" fmla="*/ 6273 h 9899"/>
              <a:gd name="connsiteX3" fmla="*/ 5 w 10000"/>
              <a:gd name="connsiteY3" fmla="*/ 3345 h 9899"/>
              <a:gd name="connsiteX4" fmla="*/ 409 w 10000"/>
              <a:gd name="connsiteY4" fmla="*/ 2381 h 9899"/>
              <a:gd name="connsiteX5" fmla="*/ 756 w 10000"/>
              <a:gd name="connsiteY5" fmla="*/ 1028 h 9899"/>
              <a:gd name="connsiteX6" fmla="*/ 1341 w 10000"/>
              <a:gd name="connsiteY6" fmla="*/ 725 h 9899"/>
              <a:gd name="connsiteX7" fmla="*/ 2405 w 10000"/>
              <a:gd name="connsiteY7" fmla="*/ 1133 h 9899"/>
              <a:gd name="connsiteX8" fmla="*/ 3439 w 10000"/>
              <a:gd name="connsiteY8" fmla="*/ 809 h 9899"/>
              <a:gd name="connsiteX9" fmla="*/ 4301 w 10000"/>
              <a:gd name="connsiteY9" fmla="*/ 919 h 9899"/>
              <a:gd name="connsiteX10" fmla="*/ 4947 w 10000"/>
              <a:gd name="connsiteY10" fmla="*/ 2326 h 9899"/>
              <a:gd name="connsiteX11" fmla="*/ 5530 w 10000"/>
              <a:gd name="connsiteY11" fmla="*/ 1083 h 9899"/>
              <a:gd name="connsiteX12" fmla="*/ 6427 w 10000"/>
              <a:gd name="connsiteY12" fmla="*/ 957 h 9899"/>
              <a:gd name="connsiteX13" fmla="*/ 7506 w 10000"/>
              <a:gd name="connsiteY13" fmla="*/ 1327 h 9899"/>
              <a:gd name="connsiteX14" fmla="*/ 8382 w 10000"/>
              <a:gd name="connsiteY14" fmla="*/ 1022 h 9899"/>
              <a:gd name="connsiteX15" fmla="*/ 9222 w 10000"/>
              <a:gd name="connsiteY15" fmla="*/ 2 h 9899"/>
              <a:gd name="connsiteX16" fmla="*/ 9665 w 10000"/>
              <a:gd name="connsiteY16" fmla="*/ 1234 h 9899"/>
              <a:gd name="connsiteX17" fmla="*/ 9995 w 10000"/>
              <a:gd name="connsiteY17" fmla="*/ 2635 h 9899"/>
              <a:gd name="connsiteX18" fmla="*/ 9887 w 10000"/>
              <a:gd name="connsiteY18" fmla="*/ 5800 h 9899"/>
              <a:gd name="connsiteX19" fmla="*/ 8878 w 10000"/>
              <a:gd name="connsiteY19" fmla="*/ 9676 h 9899"/>
              <a:gd name="connsiteX20" fmla="*/ 5993 w 10000"/>
              <a:gd name="connsiteY20" fmla="*/ 9607 h 9899"/>
              <a:gd name="connsiteX21" fmla="*/ 5321 w 10000"/>
              <a:gd name="connsiteY21" fmla="*/ 8304 h 9899"/>
              <a:gd name="connsiteX22" fmla="*/ 4871 w 10000"/>
              <a:gd name="connsiteY22" fmla="*/ 6472 h 9899"/>
              <a:gd name="connsiteX23" fmla="*/ 4507 w 10000"/>
              <a:gd name="connsiteY23" fmla="*/ 7899 h 9899"/>
              <a:gd name="connsiteX24" fmla="*/ 3770 w 10000"/>
              <a:gd name="connsiteY24" fmla="*/ 9871 h 9899"/>
              <a:gd name="connsiteX0" fmla="*/ 3770 w 10000"/>
              <a:gd name="connsiteY0" fmla="*/ 9244 h 9272"/>
              <a:gd name="connsiteX1" fmla="*/ 932 w 10000"/>
              <a:gd name="connsiteY1" fmla="*/ 9223 h 9272"/>
              <a:gd name="connsiteX2" fmla="*/ 126 w 10000"/>
              <a:gd name="connsiteY2" fmla="*/ 5609 h 9272"/>
              <a:gd name="connsiteX3" fmla="*/ 5 w 10000"/>
              <a:gd name="connsiteY3" fmla="*/ 2651 h 9272"/>
              <a:gd name="connsiteX4" fmla="*/ 409 w 10000"/>
              <a:gd name="connsiteY4" fmla="*/ 1677 h 9272"/>
              <a:gd name="connsiteX5" fmla="*/ 756 w 10000"/>
              <a:gd name="connsiteY5" fmla="*/ 310 h 9272"/>
              <a:gd name="connsiteX6" fmla="*/ 1341 w 10000"/>
              <a:gd name="connsiteY6" fmla="*/ 4 h 9272"/>
              <a:gd name="connsiteX7" fmla="*/ 2405 w 10000"/>
              <a:gd name="connsiteY7" fmla="*/ 417 h 9272"/>
              <a:gd name="connsiteX8" fmla="*/ 3439 w 10000"/>
              <a:gd name="connsiteY8" fmla="*/ 89 h 9272"/>
              <a:gd name="connsiteX9" fmla="*/ 4301 w 10000"/>
              <a:gd name="connsiteY9" fmla="*/ 200 h 9272"/>
              <a:gd name="connsiteX10" fmla="*/ 4947 w 10000"/>
              <a:gd name="connsiteY10" fmla="*/ 1622 h 9272"/>
              <a:gd name="connsiteX11" fmla="*/ 5530 w 10000"/>
              <a:gd name="connsiteY11" fmla="*/ 366 h 9272"/>
              <a:gd name="connsiteX12" fmla="*/ 6427 w 10000"/>
              <a:gd name="connsiteY12" fmla="*/ 239 h 9272"/>
              <a:gd name="connsiteX13" fmla="*/ 7506 w 10000"/>
              <a:gd name="connsiteY13" fmla="*/ 613 h 9272"/>
              <a:gd name="connsiteX14" fmla="*/ 8382 w 10000"/>
              <a:gd name="connsiteY14" fmla="*/ 304 h 9272"/>
              <a:gd name="connsiteX15" fmla="*/ 9027 w 10000"/>
              <a:gd name="connsiteY15" fmla="*/ 307 h 9272"/>
              <a:gd name="connsiteX16" fmla="*/ 9665 w 10000"/>
              <a:gd name="connsiteY16" fmla="*/ 519 h 9272"/>
              <a:gd name="connsiteX17" fmla="*/ 9995 w 10000"/>
              <a:gd name="connsiteY17" fmla="*/ 1934 h 9272"/>
              <a:gd name="connsiteX18" fmla="*/ 9887 w 10000"/>
              <a:gd name="connsiteY18" fmla="*/ 5131 h 9272"/>
              <a:gd name="connsiteX19" fmla="*/ 8878 w 10000"/>
              <a:gd name="connsiteY19" fmla="*/ 9047 h 9272"/>
              <a:gd name="connsiteX20" fmla="*/ 5993 w 10000"/>
              <a:gd name="connsiteY20" fmla="*/ 8977 h 9272"/>
              <a:gd name="connsiteX21" fmla="*/ 5321 w 10000"/>
              <a:gd name="connsiteY21" fmla="*/ 7661 h 9272"/>
              <a:gd name="connsiteX22" fmla="*/ 4871 w 10000"/>
              <a:gd name="connsiteY22" fmla="*/ 5810 h 9272"/>
              <a:gd name="connsiteX23" fmla="*/ 4507 w 10000"/>
              <a:gd name="connsiteY23" fmla="*/ 7252 h 9272"/>
              <a:gd name="connsiteX24" fmla="*/ 3770 w 10000"/>
              <a:gd name="connsiteY24" fmla="*/ 9244 h 9272"/>
              <a:gd name="connsiteX0" fmla="*/ 3770 w 10000"/>
              <a:gd name="connsiteY0" fmla="*/ 9970 h 10000"/>
              <a:gd name="connsiteX1" fmla="*/ 932 w 10000"/>
              <a:gd name="connsiteY1" fmla="*/ 9947 h 10000"/>
              <a:gd name="connsiteX2" fmla="*/ 126 w 10000"/>
              <a:gd name="connsiteY2" fmla="*/ 6049 h 10000"/>
              <a:gd name="connsiteX3" fmla="*/ 5 w 10000"/>
              <a:gd name="connsiteY3" fmla="*/ 2859 h 10000"/>
              <a:gd name="connsiteX4" fmla="*/ 409 w 10000"/>
              <a:gd name="connsiteY4" fmla="*/ 1809 h 10000"/>
              <a:gd name="connsiteX5" fmla="*/ 756 w 10000"/>
              <a:gd name="connsiteY5" fmla="*/ 334 h 10000"/>
              <a:gd name="connsiteX6" fmla="*/ 1341 w 10000"/>
              <a:gd name="connsiteY6" fmla="*/ 4 h 10000"/>
              <a:gd name="connsiteX7" fmla="*/ 2405 w 10000"/>
              <a:gd name="connsiteY7" fmla="*/ 450 h 10000"/>
              <a:gd name="connsiteX8" fmla="*/ 3439 w 10000"/>
              <a:gd name="connsiteY8" fmla="*/ 96 h 10000"/>
              <a:gd name="connsiteX9" fmla="*/ 4301 w 10000"/>
              <a:gd name="connsiteY9" fmla="*/ 216 h 10000"/>
              <a:gd name="connsiteX10" fmla="*/ 4947 w 10000"/>
              <a:gd name="connsiteY10" fmla="*/ 1749 h 10000"/>
              <a:gd name="connsiteX11" fmla="*/ 5530 w 10000"/>
              <a:gd name="connsiteY11" fmla="*/ 395 h 10000"/>
              <a:gd name="connsiteX12" fmla="*/ 6427 w 10000"/>
              <a:gd name="connsiteY12" fmla="*/ 258 h 10000"/>
              <a:gd name="connsiteX13" fmla="*/ 7506 w 10000"/>
              <a:gd name="connsiteY13" fmla="*/ 661 h 10000"/>
              <a:gd name="connsiteX14" fmla="*/ 8382 w 10000"/>
              <a:gd name="connsiteY14" fmla="*/ 328 h 10000"/>
              <a:gd name="connsiteX15" fmla="*/ 9027 w 10000"/>
              <a:gd name="connsiteY15" fmla="*/ 331 h 10000"/>
              <a:gd name="connsiteX16" fmla="*/ 9548 w 10000"/>
              <a:gd name="connsiteY16" fmla="*/ 2063 h 10000"/>
              <a:gd name="connsiteX17" fmla="*/ 9995 w 10000"/>
              <a:gd name="connsiteY17" fmla="*/ 2086 h 10000"/>
              <a:gd name="connsiteX18" fmla="*/ 9887 w 10000"/>
              <a:gd name="connsiteY18" fmla="*/ 5534 h 10000"/>
              <a:gd name="connsiteX19" fmla="*/ 8878 w 10000"/>
              <a:gd name="connsiteY19" fmla="*/ 9757 h 10000"/>
              <a:gd name="connsiteX20" fmla="*/ 5993 w 10000"/>
              <a:gd name="connsiteY20" fmla="*/ 9682 h 10000"/>
              <a:gd name="connsiteX21" fmla="*/ 5321 w 10000"/>
              <a:gd name="connsiteY21" fmla="*/ 8263 h 10000"/>
              <a:gd name="connsiteX22" fmla="*/ 4871 w 10000"/>
              <a:gd name="connsiteY22" fmla="*/ 6266 h 10000"/>
              <a:gd name="connsiteX23" fmla="*/ 4507 w 10000"/>
              <a:gd name="connsiteY23" fmla="*/ 7821 h 10000"/>
              <a:gd name="connsiteX24" fmla="*/ 3770 w 10000"/>
              <a:gd name="connsiteY24" fmla="*/ 9970 h 10000"/>
              <a:gd name="connsiteX0" fmla="*/ 3770 w 9938"/>
              <a:gd name="connsiteY0" fmla="*/ 9970 h 10000"/>
              <a:gd name="connsiteX1" fmla="*/ 932 w 9938"/>
              <a:gd name="connsiteY1" fmla="*/ 9947 h 10000"/>
              <a:gd name="connsiteX2" fmla="*/ 126 w 9938"/>
              <a:gd name="connsiteY2" fmla="*/ 6049 h 10000"/>
              <a:gd name="connsiteX3" fmla="*/ 5 w 9938"/>
              <a:gd name="connsiteY3" fmla="*/ 2859 h 10000"/>
              <a:gd name="connsiteX4" fmla="*/ 409 w 9938"/>
              <a:gd name="connsiteY4" fmla="*/ 1809 h 10000"/>
              <a:gd name="connsiteX5" fmla="*/ 756 w 9938"/>
              <a:gd name="connsiteY5" fmla="*/ 334 h 10000"/>
              <a:gd name="connsiteX6" fmla="*/ 1341 w 9938"/>
              <a:gd name="connsiteY6" fmla="*/ 4 h 10000"/>
              <a:gd name="connsiteX7" fmla="*/ 2405 w 9938"/>
              <a:gd name="connsiteY7" fmla="*/ 450 h 10000"/>
              <a:gd name="connsiteX8" fmla="*/ 3439 w 9938"/>
              <a:gd name="connsiteY8" fmla="*/ 96 h 10000"/>
              <a:gd name="connsiteX9" fmla="*/ 4301 w 9938"/>
              <a:gd name="connsiteY9" fmla="*/ 216 h 10000"/>
              <a:gd name="connsiteX10" fmla="*/ 4947 w 9938"/>
              <a:gd name="connsiteY10" fmla="*/ 1749 h 10000"/>
              <a:gd name="connsiteX11" fmla="*/ 5530 w 9938"/>
              <a:gd name="connsiteY11" fmla="*/ 395 h 10000"/>
              <a:gd name="connsiteX12" fmla="*/ 6427 w 9938"/>
              <a:gd name="connsiteY12" fmla="*/ 258 h 10000"/>
              <a:gd name="connsiteX13" fmla="*/ 7506 w 9938"/>
              <a:gd name="connsiteY13" fmla="*/ 661 h 10000"/>
              <a:gd name="connsiteX14" fmla="*/ 8382 w 9938"/>
              <a:gd name="connsiteY14" fmla="*/ 328 h 10000"/>
              <a:gd name="connsiteX15" fmla="*/ 9027 w 9938"/>
              <a:gd name="connsiteY15" fmla="*/ 331 h 10000"/>
              <a:gd name="connsiteX16" fmla="*/ 9548 w 9938"/>
              <a:gd name="connsiteY16" fmla="*/ 2063 h 10000"/>
              <a:gd name="connsiteX17" fmla="*/ 9901 w 9938"/>
              <a:gd name="connsiteY17" fmla="*/ 2812 h 10000"/>
              <a:gd name="connsiteX18" fmla="*/ 9887 w 9938"/>
              <a:gd name="connsiteY18" fmla="*/ 5534 h 10000"/>
              <a:gd name="connsiteX19" fmla="*/ 8878 w 9938"/>
              <a:gd name="connsiteY19" fmla="*/ 9757 h 10000"/>
              <a:gd name="connsiteX20" fmla="*/ 5993 w 9938"/>
              <a:gd name="connsiteY20" fmla="*/ 9682 h 10000"/>
              <a:gd name="connsiteX21" fmla="*/ 5321 w 9938"/>
              <a:gd name="connsiteY21" fmla="*/ 8263 h 10000"/>
              <a:gd name="connsiteX22" fmla="*/ 4871 w 9938"/>
              <a:gd name="connsiteY22" fmla="*/ 6266 h 10000"/>
              <a:gd name="connsiteX23" fmla="*/ 4507 w 9938"/>
              <a:gd name="connsiteY23" fmla="*/ 7821 h 10000"/>
              <a:gd name="connsiteX24" fmla="*/ 3770 w 9938"/>
              <a:gd name="connsiteY24" fmla="*/ 9970 h 10000"/>
              <a:gd name="connsiteX0" fmla="*/ 3794 w 9966"/>
              <a:gd name="connsiteY0" fmla="*/ 9970 h 10000"/>
              <a:gd name="connsiteX1" fmla="*/ 938 w 9966"/>
              <a:gd name="connsiteY1" fmla="*/ 9947 h 10000"/>
              <a:gd name="connsiteX2" fmla="*/ 127 w 9966"/>
              <a:gd name="connsiteY2" fmla="*/ 6049 h 10000"/>
              <a:gd name="connsiteX3" fmla="*/ 5 w 9966"/>
              <a:gd name="connsiteY3" fmla="*/ 2859 h 10000"/>
              <a:gd name="connsiteX4" fmla="*/ 412 w 9966"/>
              <a:gd name="connsiteY4" fmla="*/ 1809 h 10000"/>
              <a:gd name="connsiteX5" fmla="*/ 761 w 9966"/>
              <a:gd name="connsiteY5" fmla="*/ 334 h 10000"/>
              <a:gd name="connsiteX6" fmla="*/ 1349 w 9966"/>
              <a:gd name="connsiteY6" fmla="*/ 4 h 10000"/>
              <a:gd name="connsiteX7" fmla="*/ 2420 w 9966"/>
              <a:gd name="connsiteY7" fmla="*/ 450 h 10000"/>
              <a:gd name="connsiteX8" fmla="*/ 3460 w 9966"/>
              <a:gd name="connsiteY8" fmla="*/ 96 h 10000"/>
              <a:gd name="connsiteX9" fmla="*/ 4328 w 9966"/>
              <a:gd name="connsiteY9" fmla="*/ 216 h 10000"/>
              <a:gd name="connsiteX10" fmla="*/ 4978 w 9966"/>
              <a:gd name="connsiteY10" fmla="*/ 1749 h 10000"/>
              <a:gd name="connsiteX11" fmla="*/ 5564 w 9966"/>
              <a:gd name="connsiteY11" fmla="*/ 395 h 10000"/>
              <a:gd name="connsiteX12" fmla="*/ 6467 w 9966"/>
              <a:gd name="connsiteY12" fmla="*/ 258 h 10000"/>
              <a:gd name="connsiteX13" fmla="*/ 7553 w 9966"/>
              <a:gd name="connsiteY13" fmla="*/ 661 h 10000"/>
              <a:gd name="connsiteX14" fmla="*/ 8434 w 9966"/>
              <a:gd name="connsiteY14" fmla="*/ 328 h 10000"/>
              <a:gd name="connsiteX15" fmla="*/ 9083 w 9966"/>
              <a:gd name="connsiteY15" fmla="*/ 331 h 10000"/>
              <a:gd name="connsiteX16" fmla="*/ 9608 w 9966"/>
              <a:gd name="connsiteY16" fmla="*/ 2063 h 10000"/>
              <a:gd name="connsiteX17" fmla="*/ 9963 w 9966"/>
              <a:gd name="connsiteY17" fmla="*/ 2812 h 10000"/>
              <a:gd name="connsiteX18" fmla="*/ 9823 w 9966"/>
              <a:gd name="connsiteY18" fmla="*/ 5819 h 10000"/>
              <a:gd name="connsiteX19" fmla="*/ 8933 w 9966"/>
              <a:gd name="connsiteY19" fmla="*/ 9757 h 10000"/>
              <a:gd name="connsiteX20" fmla="*/ 6030 w 9966"/>
              <a:gd name="connsiteY20" fmla="*/ 9682 h 10000"/>
              <a:gd name="connsiteX21" fmla="*/ 5354 w 9966"/>
              <a:gd name="connsiteY21" fmla="*/ 8263 h 10000"/>
              <a:gd name="connsiteX22" fmla="*/ 4901 w 9966"/>
              <a:gd name="connsiteY22" fmla="*/ 6266 h 10000"/>
              <a:gd name="connsiteX23" fmla="*/ 4535 w 9966"/>
              <a:gd name="connsiteY23" fmla="*/ 7821 h 10000"/>
              <a:gd name="connsiteX24" fmla="*/ 3794 w 9966"/>
              <a:gd name="connsiteY24" fmla="*/ 9970 h 10000"/>
              <a:gd name="connsiteX0" fmla="*/ 3807 w 10000"/>
              <a:gd name="connsiteY0" fmla="*/ 9970 h 10000"/>
              <a:gd name="connsiteX1" fmla="*/ 941 w 10000"/>
              <a:gd name="connsiteY1" fmla="*/ 9947 h 10000"/>
              <a:gd name="connsiteX2" fmla="*/ 127 w 10000"/>
              <a:gd name="connsiteY2" fmla="*/ 6049 h 10000"/>
              <a:gd name="connsiteX3" fmla="*/ 5 w 10000"/>
              <a:gd name="connsiteY3" fmla="*/ 2859 h 10000"/>
              <a:gd name="connsiteX4" fmla="*/ 413 w 10000"/>
              <a:gd name="connsiteY4" fmla="*/ 1809 h 10000"/>
              <a:gd name="connsiteX5" fmla="*/ 764 w 10000"/>
              <a:gd name="connsiteY5" fmla="*/ 334 h 10000"/>
              <a:gd name="connsiteX6" fmla="*/ 1354 w 10000"/>
              <a:gd name="connsiteY6" fmla="*/ 4 h 10000"/>
              <a:gd name="connsiteX7" fmla="*/ 2428 w 10000"/>
              <a:gd name="connsiteY7" fmla="*/ 450 h 10000"/>
              <a:gd name="connsiteX8" fmla="*/ 3472 w 10000"/>
              <a:gd name="connsiteY8" fmla="*/ 96 h 10000"/>
              <a:gd name="connsiteX9" fmla="*/ 4343 w 10000"/>
              <a:gd name="connsiteY9" fmla="*/ 216 h 10000"/>
              <a:gd name="connsiteX10" fmla="*/ 4995 w 10000"/>
              <a:gd name="connsiteY10" fmla="*/ 1749 h 10000"/>
              <a:gd name="connsiteX11" fmla="*/ 5583 w 10000"/>
              <a:gd name="connsiteY11" fmla="*/ 395 h 10000"/>
              <a:gd name="connsiteX12" fmla="*/ 6489 w 10000"/>
              <a:gd name="connsiteY12" fmla="*/ 258 h 10000"/>
              <a:gd name="connsiteX13" fmla="*/ 7579 w 10000"/>
              <a:gd name="connsiteY13" fmla="*/ 661 h 10000"/>
              <a:gd name="connsiteX14" fmla="*/ 8463 w 10000"/>
              <a:gd name="connsiteY14" fmla="*/ 328 h 10000"/>
              <a:gd name="connsiteX15" fmla="*/ 9114 w 10000"/>
              <a:gd name="connsiteY15" fmla="*/ 331 h 10000"/>
              <a:gd name="connsiteX16" fmla="*/ 9641 w 10000"/>
              <a:gd name="connsiteY16" fmla="*/ 2063 h 10000"/>
              <a:gd name="connsiteX17" fmla="*/ 9997 w 10000"/>
              <a:gd name="connsiteY17" fmla="*/ 2812 h 10000"/>
              <a:gd name="connsiteX18" fmla="*/ 9857 w 10000"/>
              <a:gd name="connsiteY18" fmla="*/ 5819 h 10000"/>
              <a:gd name="connsiteX19" fmla="*/ 8963 w 10000"/>
              <a:gd name="connsiteY19" fmla="*/ 9757 h 10000"/>
              <a:gd name="connsiteX20" fmla="*/ 6051 w 10000"/>
              <a:gd name="connsiteY20" fmla="*/ 9682 h 10000"/>
              <a:gd name="connsiteX21" fmla="*/ 5372 w 10000"/>
              <a:gd name="connsiteY21" fmla="*/ 8263 h 10000"/>
              <a:gd name="connsiteX22" fmla="*/ 4918 w 10000"/>
              <a:gd name="connsiteY22" fmla="*/ 6266 h 10000"/>
              <a:gd name="connsiteX23" fmla="*/ 4550 w 10000"/>
              <a:gd name="connsiteY23" fmla="*/ 7821 h 10000"/>
              <a:gd name="connsiteX24" fmla="*/ 3807 w 10000"/>
              <a:gd name="connsiteY24" fmla="*/ 9970 h 10000"/>
              <a:gd name="connsiteX0" fmla="*/ 3807 w 10000"/>
              <a:gd name="connsiteY0" fmla="*/ 9970 h 10000"/>
              <a:gd name="connsiteX1" fmla="*/ 941 w 10000"/>
              <a:gd name="connsiteY1" fmla="*/ 9947 h 10000"/>
              <a:gd name="connsiteX2" fmla="*/ 127 w 10000"/>
              <a:gd name="connsiteY2" fmla="*/ 6049 h 10000"/>
              <a:gd name="connsiteX3" fmla="*/ 5 w 10000"/>
              <a:gd name="connsiteY3" fmla="*/ 2859 h 10000"/>
              <a:gd name="connsiteX4" fmla="*/ 413 w 10000"/>
              <a:gd name="connsiteY4" fmla="*/ 1809 h 10000"/>
              <a:gd name="connsiteX5" fmla="*/ 764 w 10000"/>
              <a:gd name="connsiteY5" fmla="*/ 334 h 10000"/>
              <a:gd name="connsiteX6" fmla="*/ 1354 w 10000"/>
              <a:gd name="connsiteY6" fmla="*/ 4 h 10000"/>
              <a:gd name="connsiteX7" fmla="*/ 2428 w 10000"/>
              <a:gd name="connsiteY7" fmla="*/ 450 h 10000"/>
              <a:gd name="connsiteX8" fmla="*/ 3472 w 10000"/>
              <a:gd name="connsiteY8" fmla="*/ 96 h 10000"/>
              <a:gd name="connsiteX9" fmla="*/ 4343 w 10000"/>
              <a:gd name="connsiteY9" fmla="*/ 216 h 10000"/>
              <a:gd name="connsiteX10" fmla="*/ 4995 w 10000"/>
              <a:gd name="connsiteY10" fmla="*/ 1749 h 10000"/>
              <a:gd name="connsiteX11" fmla="*/ 5583 w 10000"/>
              <a:gd name="connsiteY11" fmla="*/ 395 h 10000"/>
              <a:gd name="connsiteX12" fmla="*/ 6489 w 10000"/>
              <a:gd name="connsiteY12" fmla="*/ 258 h 10000"/>
              <a:gd name="connsiteX13" fmla="*/ 7579 w 10000"/>
              <a:gd name="connsiteY13" fmla="*/ 661 h 10000"/>
              <a:gd name="connsiteX14" fmla="*/ 8463 w 10000"/>
              <a:gd name="connsiteY14" fmla="*/ 328 h 10000"/>
              <a:gd name="connsiteX15" fmla="*/ 9114 w 10000"/>
              <a:gd name="connsiteY15" fmla="*/ 331 h 10000"/>
              <a:gd name="connsiteX16" fmla="*/ 9641 w 10000"/>
              <a:gd name="connsiteY16" fmla="*/ 2063 h 10000"/>
              <a:gd name="connsiteX17" fmla="*/ 9997 w 10000"/>
              <a:gd name="connsiteY17" fmla="*/ 2812 h 10000"/>
              <a:gd name="connsiteX18" fmla="*/ 9857 w 10000"/>
              <a:gd name="connsiteY18" fmla="*/ 5819 h 10000"/>
              <a:gd name="connsiteX19" fmla="*/ 8963 w 10000"/>
              <a:gd name="connsiteY19" fmla="*/ 9757 h 10000"/>
              <a:gd name="connsiteX20" fmla="*/ 6051 w 10000"/>
              <a:gd name="connsiteY20" fmla="*/ 9682 h 10000"/>
              <a:gd name="connsiteX21" fmla="*/ 5372 w 10000"/>
              <a:gd name="connsiteY21" fmla="*/ 8263 h 10000"/>
              <a:gd name="connsiteX22" fmla="*/ 4918 w 10000"/>
              <a:gd name="connsiteY22" fmla="*/ 6266 h 10000"/>
              <a:gd name="connsiteX23" fmla="*/ 4550 w 10000"/>
              <a:gd name="connsiteY23" fmla="*/ 7821 h 10000"/>
              <a:gd name="connsiteX24" fmla="*/ 3807 w 10000"/>
              <a:gd name="connsiteY24" fmla="*/ 9970 h 10000"/>
              <a:gd name="connsiteX0" fmla="*/ 3807 w 10000"/>
              <a:gd name="connsiteY0" fmla="*/ 9970 h 10000"/>
              <a:gd name="connsiteX1" fmla="*/ 941 w 10000"/>
              <a:gd name="connsiteY1" fmla="*/ 9947 h 10000"/>
              <a:gd name="connsiteX2" fmla="*/ 127 w 10000"/>
              <a:gd name="connsiteY2" fmla="*/ 6049 h 10000"/>
              <a:gd name="connsiteX3" fmla="*/ 5 w 10000"/>
              <a:gd name="connsiteY3" fmla="*/ 2859 h 10000"/>
              <a:gd name="connsiteX4" fmla="*/ 413 w 10000"/>
              <a:gd name="connsiteY4" fmla="*/ 1809 h 10000"/>
              <a:gd name="connsiteX5" fmla="*/ 764 w 10000"/>
              <a:gd name="connsiteY5" fmla="*/ 334 h 10000"/>
              <a:gd name="connsiteX6" fmla="*/ 1354 w 10000"/>
              <a:gd name="connsiteY6" fmla="*/ 4 h 10000"/>
              <a:gd name="connsiteX7" fmla="*/ 2428 w 10000"/>
              <a:gd name="connsiteY7" fmla="*/ 450 h 10000"/>
              <a:gd name="connsiteX8" fmla="*/ 3472 w 10000"/>
              <a:gd name="connsiteY8" fmla="*/ 96 h 10000"/>
              <a:gd name="connsiteX9" fmla="*/ 4343 w 10000"/>
              <a:gd name="connsiteY9" fmla="*/ 216 h 10000"/>
              <a:gd name="connsiteX10" fmla="*/ 4995 w 10000"/>
              <a:gd name="connsiteY10" fmla="*/ 1749 h 10000"/>
              <a:gd name="connsiteX11" fmla="*/ 5583 w 10000"/>
              <a:gd name="connsiteY11" fmla="*/ 395 h 10000"/>
              <a:gd name="connsiteX12" fmla="*/ 6489 w 10000"/>
              <a:gd name="connsiteY12" fmla="*/ 258 h 10000"/>
              <a:gd name="connsiteX13" fmla="*/ 7579 w 10000"/>
              <a:gd name="connsiteY13" fmla="*/ 661 h 10000"/>
              <a:gd name="connsiteX14" fmla="*/ 8463 w 10000"/>
              <a:gd name="connsiteY14" fmla="*/ 328 h 10000"/>
              <a:gd name="connsiteX15" fmla="*/ 9114 w 10000"/>
              <a:gd name="connsiteY15" fmla="*/ 331 h 10000"/>
              <a:gd name="connsiteX16" fmla="*/ 9641 w 10000"/>
              <a:gd name="connsiteY16" fmla="*/ 2063 h 10000"/>
              <a:gd name="connsiteX17" fmla="*/ 9997 w 10000"/>
              <a:gd name="connsiteY17" fmla="*/ 2812 h 10000"/>
              <a:gd name="connsiteX18" fmla="*/ 9857 w 10000"/>
              <a:gd name="connsiteY18" fmla="*/ 5819 h 10000"/>
              <a:gd name="connsiteX19" fmla="*/ 8963 w 10000"/>
              <a:gd name="connsiteY19" fmla="*/ 9757 h 10000"/>
              <a:gd name="connsiteX20" fmla="*/ 6051 w 10000"/>
              <a:gd name="connsiteY20" fmla="*/ 9682 h 10000"/>
              <a:gd name="connsiteX21" fmla="*/ 5372 w 10000"/>
              <a:gd name="connsiteY21" fmla="*/ 8263 h 10000"/>
              <a:gd name="connsiteX22" fmla="*/ 4918 w 10000"/>
              <a:gd name="connsiteY22" fmla="*/ 6266 h 10000"/>
              <a:gd name="connsiteX23" fmla="*/ 4550 w 10000"/>
              <a:gd name="connsiteY23" fmla="*/ 7821 h 10000"/>
              <a:gd name="connsiteX24" fmla="*/ 3807 w 10000"/>
              <a:gd name="connsiteY24" fmla="*/ 9970 h 10000"/>
              <a:gd name="connsiteX0" fmla="*/ 3807 w 10000"/>
              <a:gd name="connsiteY0" fmla="*/ 9970 h 10000"/>
              <a:gd name="connsiteX1" fmla="*/ 941 w 10000"/>
              <a:gd name="connsiteY1" fmla="*/ 9947 h 10000"/>
              <a:gd name="connsiteX2" fmla="*/ 127 w 10000"/>
              <a:gd name="connsiteY2" fmla="*/ 6049 h 10000"/>
              <a:gd name="connsiteX3" fmla="*/ 5 w 10000"/>
              <a:gd name="connsiteY3" fmla="*/ 2859 h 10000"/>
              <a:gd name="connsiteX4" fmla="*/ 413 w 10000"/>
              <a:gd name="connsiteY4" fmla="*/ 1809 h 10000"/>
              <a:gd name="connsiteX5" fmla="*/ 764 w 10000"/>
              <a:gd name="connsiteY5" fmla="*/ 334 h 10000"/>
              <a:gd name="connsiteX6" fmla="*/ 1354 w 10000"/>
              <a:gd name="connsiteY6" fmla="*/ 4 h 10000"/>
              <a:gd name="connsiteX7" fmla="*/ 2428 w 10000"/>
              <a:gd name="connsiteY7" fmla="*/ 450 h 10000"/>
              <a:gd name="connsiteX8" fmla="*/ 3472 w 10000"/>
              <a:gd name="connsiteY8" fmla="*/ 96 h 10000"/>
              <a:gd name="connsiteX9" fmla="*/ 4343 w 10000"/>
              <a:gd name="connsiteY9" fmla="*/ 216 h 10000"/>
              <a:gd name="connsiteX10" fmla="*/ 4995 w 10000"/>
              <a:gd name="connsiteY10" fmla="*/ 1749 h 10000"/>
              <a:gd name="connsiteX11" fmla="*/ 5583 w 10000"/>
              <a:gd name="connsiteY11" fmla="*/ 395 h 10000"/>
              <a:gd name="connsiteX12" fmla="*/ 6489 w 10000"/>
              <a:gd name="connsiteY12" fmla="*/ 258 h 10000"/>
              <a:gd name="connsiteX13" fmla="*/ 7579 w 10000"/>
              <a:gd name="connsiteY13" fmla="*/ 661 h 10000"/>
              <a:gd name="connsiteX14" fmla="*/ 8463 w 10000"/>
              <a:gd name="connsiteY14" fmla="*/ 328 h 10000"/>
              <a:gd name="connsiteX15" fmla="*/ 9114 w 10000"/>
              <a:gd name="connsiteY15" fmla="*/ 331 h 10000"/>
              <a:gd name="connsiteX16" fmla="*/ 9641 w 10000"/>
              <a:gd name="connsiteY16" fmla="*/ 2063 h 10000"/>
              <a:gd name="connsiteX17" fmla="*/ 9997 w 10000"/>
              <a:gd name="connsiteY17" fmla="*/ 2812 h 10000"/>
              <a:gd name="connsiteX18" fmla="*/ 9857 w 10000"/>
              <a:gd name="connsiteY18" fmla="*/ 5819 h 10000"/>
              <a:gd name="connsiteX19" fmla="*/ 8963 w 10000"/>
              <a:gd name="connsiteY19" fmla="*/ 9757 h 10000"/>
              <a:gd name="connsiteX20" fmla="*/ 6051 w 10000"/>
              <a:gd name="connsiteY20" fmla="*/ 9682 h 10000"/>
              <a:gd name="connsiteX21" fmla="*/ 5372 w 10000"/>
              <a:gd name="connsiteY21" fmla="*/ 8263 h 10000"/>
              <a:gd name="connsiteX22" fmla="*/ 4918 w 10000"/>
              <a:gd name="connsiteY22" fmla="*/ 6266 h 10000"/>
              <a:gd name="connsiteX23" fmla="*/ 4550 w 10000"/>
              <a:gd name="connsiteY23" fmla="*/ 7821 h 10000"/>
              <a:gd name="connsiteX24" fmla="*/ 3807 w 10000"/>
              <a:gd name="connsiteY24" fmla="*/ 997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00">
                <a:moveTo>
                  <a:pt x="3807" y="9970"/>
                </a:moveTo>
                <a:cubicBezTo>
                  <a:pt x="3162" y="10035"/>
                  <a:pt x="1497" y="9982"/>
                  <a:pt x="941" y="9947"/>
                </a:cubicBezTo>
                <a:cubicBezTo>
                  <a:pt x="495" y="8851"/>
                  <a:pt x="306" y="7364"/>
                  <a:pt x="127" y="6049"/>
                </a:cubicBezTo>
                <a:cubicBezTo>
                  <a:pt x="33" y="4890"/>
                  <a:pt x="-14" y="3915"/>
                  <a:pt x="5" y="2859"/>
                </a:cubicBezTo>
                <a:cubicBezTo>
                  <a:pt x="23" y="1808"/>
                  <a:pt x="297" y="2435"/>
                  <a:pt x="413" y="1809"/>
                </a:cubicBezTo>
                <a:cubicBezTo>
                  <a:pt x="529" y="1184"/>
                  <a:pt x="607" y="636"/>
                  <a:pt x="764" y="334"/>
                </a:cubicBezTo>
                <a:cubicBezTo>
                  <a:pt x="920" y="36"/>
                  <a:pt x="1077" y="-14"/>
                  <a:pt x="1354" y="4"/>
                </a:cubicBezTo>
                <a:cubicBezTo>
                  <a:pt x="1632" y="25"/>
                  <a:pt x="2075" y="435"/>
                  <a:pt x="2428" y="450"/>
                </a:cubicBezTo>
                <a:cubicBezTo>
                  <a:pt x="2781" y="465"/>
                  <a:pt x="3153" y="135"/>
                  <a:pt x="3472" y="96"/>
                </a:cubicBezTo>
                <a:cubicBezTo>
                  <a:pt x="3791" y="56"/>
                  <a:pt x="4089" y="-59"/>
                  <a:pt x="4343" y="216"/>
                </a:cubicBezTo>
                <a:cubicBezTo>
                  <a:pt x="4596" y="492"/>
                  <a:pt x="4788" y="1718"/>
                  <a:pt x="4995" y="1749"/>
                </a:cubicBezTo>
                <a:cubicBezTo>
                  <a:pt x="5202" y="1778"/>
                  <a:pt x="5334" y="643"/>
                  <a:pt x="5583" y="395"/>
                </a:cubicBezTo>
                <a:cubicBezTo>
                  <a:pt x="5833" y="147"/>
                  <a:pt x="6157" y="212"/>
                  <a:pt x="6489" y="258"/>
                </a:cubicBezTo>
                <a:cubicBezTo>
                  <a:pt x="6821" y="302"/>
                  <a:pt x="7250" y="648"/>
                  <a:pt x="7579" y="661"/>
                </a:cubicBezTo>
                <a:cubicBezTo>
                  <a:pt x="7908" y="673"/>
                  <a:pt x="8208" y="383"/>
                  <a:pt x="8463" y="328"/>
                </a:cubicBezTo>
                <a:cubicBezTo>
                  <a:pt x="8720" y="273"/>
                  <a:pt x="8830" y="42"/>
                  <a:pt x="9114" y="331"/>
                </a:cubicBezTo>
                <a:cubicBezTo>
                  <a:pt x="9398" y="620"/>
                  <a:pt x="9568" y="1076"/>
                  <a:pt x="9641" y="2063"/>
                </a:cubicBezTo>
                <a:cubicBezTo>
                  <a:pt x="9689" y="2684"/>
                  <a:pt x="9979" y="1842"/>
                  <a:pt x="9997" y="2812"/>
                </a:cubicBezTo>
                <a:cubicBezTo>
                  <a:pt x="10016" y="3786"/>
                  <a:pt x="9952" y="4726"/>
                  <a:pt x="9857" y="5819"/>
                </a:cubicBezTo>
                <a:cubicBezTo>
                  <a:pt x="9669" y="7096"/>
                  <a:pt x="9502" y="8468"/>
                  <a:pt x="8963" y="9757"/>
                </a:cubicBezTo>
                <a:cubicBezTo>
                  <a:pt x="8331" y="9861"/>
                  <a:pt x="6586" y="9721"/>
                  <a:pt x="6051" y="9682"/>
                </a:cubicBezTo>
                <a:cubicBezTo>
                  <a:pt x="5840" y="9214"/>
                  <a:pt x="5675" y="9235"/>
                  <a:pt x="5372" y="8263"/>
                </a:cubicBezTo>
                <a:cubicBezTo>
                  <a:pt x="5105" y="7430"/>
                  <a:pt x="5052" y="7134"/>
                  <a:pt x="4918" y="6266"/>
                </a:cubicBezTo>
                <a:cubicBezTo>
                  <a:pt x="4709" y="7145"/>
                  <a:pt x="4707" y="7119"/>
                  <a:pt x="4550" y="7821"/>
                </a:cubicBezTo>
                <a:cubicBezTo>
                  <a:pt x="4284" y="8780"/>
                  <a:pt x="4185" y="9281"/>
                  <a:pt x="3807" y="9970"/>
                </a:cubicBez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lumMod val="65000"/>
                  <a:lumOff val="35000"/>
                </a:sysClr>
              </a:gs>
              <a:gs pos="50000">
                <a:sysClr val="windowText" lastClr="000000"/>
              </a:gs>
              <a:gs pos="100000">
                <a:sysClr val="windowText" lastClr="000000">
                  <a:lumMod val="75000"/>
                  <a:lumOff val="25000"/>
                  <a:alpha val="54000"/>
                </a:sysClr>
              </a:gs>
            </a:gsLst>
            <a:lin ang="5400000" scaled="1"/>
            <a:tileRect/>
          </a:gradFill>
          <a:ln w="12700">
            <a:noFill/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0" name="Freeform 37"/>
          <p:cNvSpPr>
            <a:spLocks/>
          </p:cNvSpPr>
          <p:nvPr/>
        </p:nvSpPr>
        <p:spPr bwMode="auto">
          <a:xfrm>
            <a:off x="3708400" y="2287588"/>
            <a:ext cx="4951413" cy="1776412"/>
          </a:xfrm>
          <a:custGeom>
            <a:avLst/>
            <a:gdLst>
              <a:gd name="T0" fmla="*/ 2147483647 w 10000"/>
              <a:gd name="T1" fmla="*/ 2147483647 h 10082"/>
              <a:gd name="T2" fmla="*/ 2147483647 w 10000"/>
              <a:gd name="T3" fmla="*/ 2147483647 h 10082"/>
              <a:gd name="T4" fmla="*/ 2147483647 w 10000"/>
              <a:gd name="T5" fmla="*/ 2147483647 h 10082"/>
              <a:gd name="T6" fmla="*/ 2147483647 w 10000"/>
              <a:gd name="T7" fmla="*/ 2147483647 h 10082"/>
              <a:gd name="T8" fmla="*/ 2147483647 w 10000"/>
              <a:gd name="T9" fmla="*/ 2147483647 h 10082"/>
              <a:gd name="T10" fmla="*/ 2147483647 w 10000"/>
              <a:gd name="T11" fmla="*/ 2147483647 h 10082"/>
              <a:gd name="T12" fmla="*/ 2147483647 w 10000"/>
              <a:gd name="T13" fmla="*/ 2147483647 h 10082"/>
              <a:gd name="T14" fmla="*/ 2147483647 w 10000"/>
              <a:gd name="T15" fmla="*/ 2147483647 h 10082"/>
              <a:gd name="T16" fmla="*/ 2147483647 w 10000"/>
              <a:gd name="T17" fmla="*/ 2147483647 h 10082"/>
              <a:gd name="T18" fmla="*/ 2147483647 w 10000"/>
              <a:gd name="T19" fmla="*/ 2147483647 h 10082"/>
              <a:gd name="T20" fmla="*/ 2147483647 w 10000"/>
              <a:gd name="T21" fmla="*/ 2147483647 h 10082"/>
              <a:gd name="T22" fmla="*/ 2147483647 w 10000"/>
              <a:gd name="T23" fmla="*/ 2147483647 h 10082"/>
              <a:gd name="T24" fmla="*/ 2147483647 w 10000"/>
              <a:gd name="T25" fmla="*/ 2147483647 h 10082"/>
              <a:gd name="T26" fmla="*/ 2147483647 w 10000"/>
              <a:gd name="T27" fmla="*/ 2147483647 h 10082"/>
              <a:gd name="T28" fmla="*/ 2147483647 w 10000"/>
              <a:gd name="T29" fmla="*/ 2147483647 h 10082"/>
              <a:gd name="T30" fmla="*/ 2147483647 w 10000"/>
              <a:gd name="T31" fmla="*/ 2147483647 h 10082"/>
              <a:gd name="T32" fmla="*/ 2147483647 w 10000"/>
              <a:gd name="T33" fmla="*/ 2147483647 h 10082"/>
              <a:gd name="T34" fmla="*/ 2147483647 w 10000"/>
              <a:gd name="T35" fmla="*/ 2147483647 h 10082"/>
              <a:gd name="T36" fmla="*/ 2147483647 w 10000"/>
              <a:gd name="T37" fmla="*/ 2147483647 h 10082"/>
              <a:gd name="T38" fmla="*/ 2147483647 w 10000"/>
              <a:gd name="T39" fmla="*/ 2147483647 h 10082"/>
              <a:gd name="T40" fmla="*/ 2147483647 w 10000"/>
              <a:gd name="T41" fmla="*/ 2147483647 h 10082"/>
              <a:gd name="T42" fmla="*/ 2147483647 w 10000"/>
              <a:gd name="T43" fmla="*/ 2147483647 h 10082"/>
              <a:gd name="T44" fmla="*/ 2147483647 w 10000"/>
              <a:gd name="T45" fmla="*/ 2147483647 h 10082"/>
              <a:gd name="T46" fmla="*/ 2147483647 w 10000"/>
              <a:gd name="T47" fmla="*/ 2147483647 h 10082"/>
              <a:gd name="T48" fmla="*/ 2147483647 w 10000"/>
              <a:gd name="T49" fmla="*/ 2147483647 h 100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000"/>
              <a:gd name="T76" fmla="*/ 0 h 10082"/>
              <a:gd name="T77" fmla="*/ 10000 w 10000"/>
              <a:gd name="T78" fmla="*/ 10082 h 1008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noFill/>
          <a:ln w="12700">
            <a:solidFill>
              <a:sysClr val="windowText" lastClr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1" name="Freeform 21"/>
          <p:cNvSpPr>
            <a:spLocks/>
          </p:cNvSpPr>
          <p:nvPr/>
        </p:nvSpPr>
        <p:spPr bwMode="auto">
          <a:xfrm>
            <a:off x="3808413" y="2627313"/>
            <a:ext cx="4778375" cy="1430337"/>
          </a:xfrm>
          <a:custGeom>
            <a:avLst/>
            <a:gdLst>
              <a:gd name="connsiteX0" fmla="*/ 2279 w 10000"/>
              <a:gd name="connsiteY0" fmla="*/ 9896 h 10000"/>
              <a:gd name="connsiteX1" fmla="*/ 1164 w 10000"/>
              <a:gd name="connsiteY1" fmla="*/ 9689 h 10000"/>
              <a:gd name="connsiteX2" fmla="*/ 562 w 10000"/>
              <a:gd name="connsiteY2" fmla="*/ 8032 h 10000"/>
              <a:gd name="connsiteX3" fmla="*/ 215 w 10000"/>
              <a:gd name="connsiteY3" fmla="*/ 5952 h 10000"/>
              <a:gd name="connsiteX4" fmla="*/ 33 w 10000"/>
              <a:gd name="connsiteY4" fmla="*/ 2534 h 10000"/>
              <a:gd name="connsiteX5" fmla="*/ 414 w 10000"/>
              <a:gd name="connsiteY5" fmla="*/ 2040 h 10000"/>
              <a:gd name="connsiteX6" fmla="*/ 725 w 10000"/>
              <a:gd name="connsiteY6" fmla="*/ 382 h 10000"/>
              <a:gd name="connsiteX7" fmla="*/ 1347 w 10000"/>
              <a:gd name="connsiteY7" fmla="*/ 8 h 10000"/>
              <a:gd name="connsiteX8" fmla="*/ 2497 w 10000"/>
              <a:gd name="connsiteY8" fmla="*/ 438 h 10000"/>
              <a:gd name="connsiteX9" fmla="*/ 3757 w 10000"/>
              <a:gd name="connsiteY9" fmla="*/ 8 h 10000"/>
              <a:gd name="connsiteX10" fmla="*/ 4430 w 10000"/>
              <a:gd name="connsiteY10" fmla="*/ 382 h 10000"/>
              <a:gd name="connsiteX11" fmla="*/ 4869 w 10000"/>
              <a:gd name="connsiteY11" fmla="*/ 1769 h 10000"/>
              <a:gd name="connsiteX12" fmla="*/ 5090 w 10000"/>
              <a:gd name="connsiteY12" fmla="*/ 1769 h 10000"/>
              <a:gd name="connsiteX13" fmla="*/ 5581 w 10000"/>
              <a:gd name="connsiteY13" fmla="*/ 494 h 10000"/>
              <a:gd name="connsiteX14" fmla="*/ 6183 w 10000"/>
              <a:gd name="connsiteY14" fmla="*/ 167 h 10000"/>
              <a:gd name="connsiteX15" fmla="*/ 7481 w 10000"/>
              <a:gd name="connsiteY15" fmla="*/ 598 h 10000"/>
              <a:gd name="connsiteX16" fmla="*/ 8795 w 10000"/>
              <a:gd name="connsiteY16" fmla="*/ 279 h 10000"/>
              <a:gd name="connsiteX17" fmla="*/ 9381 w 10000"/>
              <a:gd name="connsiteY17" fmla="*/ 757 h 10000"/>
              <a:gd name="connsiteX18" fmla="*/ 9618 w 10000"/>
              <a:gd name="connsiteY18" fmla="*/ 2143 h 10000"/>
              <a:gd name="connsiteX19" fmla="*/ 9965 w 10000"/>
              <a:gd name="connsiteY19" fmla="*/ 2574 h 10000"/>
              <a:gd name="connsiteX20" fmla="*/ 9836 w 10000"/>
              <a:gd name="connsiteY20" fmla="*/ 5562 h 10000"/>
              <a:gd name="connsiteX21" fmla="*/ 9362 w 10000"/>
              <a:gd name="connsiteY21" fmla="*/ 7960 h 10000"/>
              <a:gd name="connsiteX22" fmla="*/ 8612 w 10000"/>
              <a:gd name="connsiteY22" fmla="*/ 9402 h 10000"/>
              <a:gd name="connsiteX23" fmla="*/ 6276 w 10000"/>
              <a:gd name="connsiteY23" fmla="*/ 9562 h 10000"/>
              <a:gd name="connsiteX24" fmla="*/ 5491 w 10000"/>
              <a:gd name="connsiteY24" fmla="*/ 7482 h 10000"/>
              <a:gd name="connsiteX25" fmla="*/ 5125 w 10000"/>
              <a:gd name="connsiteY25" fmla="*/ 5291 h 10000"/>
              <a:gd name="connsiteX26" fmla="*/ 4834 w 10000"/>
              <a:gd name="connsiteY26" fmla="*/ 5347 h 10000"/>
              <a:gd name="connsiteX27" fmla="*/ 4523 w 10000"/>
              <a:gd name="connsiteY27" fmla="*/ 7108 h 10000"/>
              <a:gd name="connsiteX28" fmla="*/ 3869 w 10000"/>
              <a:gd name="connsiteY28" fmla="*/ 9418 h 10000"/>
              <a:gd name="connsiteX29" fmla="*/ 2279 w 10000"/>
              <a:gd name="connsiteY29" fmla="*/ 9896 h 10000"/>
              <a:gd name="connsiteX0" fmla="*/ 3869 w 10000"/>
              <a:gd name="connsiteY0" fmla="*/ 9418 h 9920"/>
              <a:gd name="connsiteX1" fmla="*/ 1164 w 10000"/>
              <a:gd name="connsiteY1" fmla="*/ 9689 h 9920"/>
              <a:gd name="connsiteX2" fmla="*/ 562 w 10000"/>
              <a:gd name="connsiteY2" fmla="*/ 8032 h 9920"/>
              <a:gd name="connsiteX3" fmla="*/ 215 w 10000"/>
              <a:gd name="connsiteY3" fmla="*/ 5952 h 9920"/>
              <a:gd name="connsiteX4" fmla="*/ 33 w 10000"/>
              <a:gd name="connsiteY4" fmla="*/ 2534 h 9920"/>
              <a:gd name="connsiteX5" fmla="*/ 414 w 10000"/>
              <a:gd name="connsiteY5" fmla="*/ 2040 h 9920"/>
              <a:gd name="connsiteX6" fmla="*/ 725 w 10000"/>
              <a:gd name="connsiteY6" fmla="*/ 382 h 9920"/>
              <a:gd name="connsiteX7" fmla="*/ 1347 w 10000"/>
              <a:gd name="connsiteY7" fmla="*/ 8 h 9920"/>
              <a:gd name="connsiteX8" fmla="*/ 2497 w 10000"/>
              <a:gd name="connsiteY8" fmla="*/ 438 h 9920"/>
              <a:gd name="connsiteX9" fmla="*/ 3757 w 10000"/>
              <a:gd name="connsiteY9" fmla="*/ 8 h 9920"/>
              <a:gd name="connsiteX10" fmla="*/ 4430 w 10000"/>
              <a:gd name="connsiteY10" fmla="*/ 382 h 9920"/>
              <a:gd name="connsiteX11" fmla="*/ 4869 w 10000"/>
              <a:gd name="connsiteY11" fmla="*/ 1769 h 9920"/>
              <a:gd name="connsiteX12" fmla="*/ 5090 w 10000"/>
              <a:gd name="connsiteY12" fmla="*/ 1769 h 9920"/>
              <a:gd name="connsiteX13" fmla="*/ 5581 w 10000"/>
              <a:gd name="connsiteY13" fmla="*/ 494 h 9920"/>
              <a:gd name="connsiteX14" fmla="*/ 6183 w 10000"/>
              <a:gd name="connsiteY14" fmla="*/ 167 h 9920"/>
              <a:gd name="connsiteX15" fmla="*/ 7481 w 10000"/>
              <a:gd name="connsiteY15" fmla="*/ 598 h 9920"/>
              <a:gd name="connsiteX16" fmla="*/ 8795 w 10000"/>
              <a:gd name="connsiteY16" fmla="*/ 279 h 9920"/>
              <a:gd name="connsiteX17" fmla="*/ 9381 w 10000"/>
              <a:gd name="connsiteY17" fmla="*/ 757 h 9920"/>
              <a:gd name="connsiteX18" fmla="*/ 9618 w 10000"/>
              <a:gd name="connsiteY18" fmla="*/ 2143 h 9920"/>
              <a:gd name="connsiteX19" fmla="*/ 9965 w 10000"/>
              <a:gd name="connsiteY19" fmla="*/ 2574 h 9920"/>
              <a:gd name="connsiteX20" fmla="*/ 9836 w 10000"/>
              <a:gd name="connsiteY20" fmla="*/ 5562 h 9920"/>
              <a:gd name="connsiteX21" fmla="*/ 9362 w 10000"/>
              <a:gd name="connsiteY21" fmla="*/ 7960 h 9920"/>
              <a:gd name="connsiteX22" fmla="*/ 8612 w 10000"/>
              <a:gd name="connsiteY22" fmla="*/ 9402 h 9920"/>
              <a:gd name="connsiteX23" fmla="*/ 6276 w 10000"/>
              <a:gd name="connsiteY23" fmla="*/ 9562 h 9920"/>
              <a:gd name="connsiteX24" fmla="*/ 5491 w 10000"/>
              <a:gd name="connsiteY24" fmla="*/ 7482 h 9920"/>
              <a:gd name="connsiteX25" fmla="*/ 5125 w 10000"/>
              <a:gd name="connsiteY25" fmla="*/ 5291 h 9920"/>
              <a:gd name="connsiteX26" fmla="*/ 4834 w 10000"/>
              <a:gd name="connsiteY26" fmla="*/ 5347 h 9920"/>
              <a:gd name="connsiteX27" fmla="*/ 4523 w 10000"/>
              <a:gd name="connsiteY27" fmla="*/ 7108 h 9920"/>
              <a:gd name="connsiteX28" fmla="*/ 3869 w 10000"/>
              <a:gd name="connsiteY28" fmla="*/ 9418 h 9920"/>
              <a:gd name="connsiteX0" fmla="*/ 3869 w 10000"/>
              <a:gd name="connsiteY0" fmla="*/ 9494 h 9960"/>
              <a:gd name="connsiteX1" fmla="*/ 1139 w 10000"/>
              <a:gd name="connsiteY1" fmla="*/ 9061 h 9960"/>
              <a:gd name="connsiteX2" fmla="*/ 562 w 10000"/>
              <a:gd name="connsiteY2" fmla="*/ 8097 h 9960"/>
              <a:gd name="connsiteX3" fmla="*/ 215 w 10000"/>
              <a:gd name="connsiteY3" fmla="*/ 6000 h 9960"/>
              <a:gd name="connsiteX4" fmla="*/ 33 w 10000"/>
              <a:gd name="connsiteY4" fmla="*/ 2554 h 9960"/>
              <a:gd name="connsiteX5" fmla="*/ 414 w 10000"/>
              <a:gd name="connsiteY5" fmla="*/ 2056 h 9960"/>
              <a:gd name="connsiteX6" fmla="*/ 725 w 10000"/>
              <a:gd name="connsiteY6" fmla="*/ 385 h 9960"/>
              <a:gd name="connsiteX7" fmla="*/ 1347 w 10000"/>
              <a:gd name="connsiteY7" fmla="*/ 8 h 9960"/>
              <a:gd name="connsiteX8" fmla="*/ 2497 w 10000"/>
              <a:gd name="connsiteY8" fmla="*/ 442 h 9960"/>
              <a:gd name="connsiteX9" fmla="*/ 3757 w 10000"/>
              <a:gd name="connsiteY9" fmla="*/ 8 h 9960"/>
              <a:gd name="connsiteX10" fmla="*/ 4430 w 10000"/>
              <a:gd name="connsiteY10" fmla="*/ 385 h 9960"/>
              <a:gd name="connsiteX11" fmla="*/ 4869 w 10000"/>
              <a:gd name="connsiteY11" fmla="*/ 1783 h 9960"/>
              <a:gd name="connsiteX12" fmla="*/ 5090 w 10000"/>
              <a:gd name="connsiteY12" fmla="*/ 1783 h 9960"/>
              <a:gd name="connsiteX13" fmla="*/ 5581 w 10000"/>
              <a:gd name="connsiteY13" fmla="*/ 498 h 9960"/>
              <a:gd name="connsiteX14" fmla="*/ 6183 w 10000"/>
              <a:gd name="connsiteY14" fmla="*/ 168 h 9960"/>
              <a:gd name="connsiteX15" fmla="*/ 7481 w 10000"/>
              <a:gd name="connsiteY15" fmla="*/ 603 h 9960"/>
              <a:gd name="connsiteX16" fmla="*/ 8795 w 10000"/>
              <a:gd name="connsiteY16" fmla="*/ 281 h 9960"/>
              <a:gd name="connsiteX17" fmla="*/ 9381 w 10000"/>
              <a:gd name="connsiteY17" fmla="*/ 763 h 9960"/>
              <a:gd name="connsiteX18" fmla="*/ 9618 w 10000"/>
              <a:gd name="connsiteY18" fmla="*/ 2160 h 9960"/>
              <a:gd name="connsiteX19" fmla="*/ 9965 w 10000"/>
              <a:gd name="connsiteY19" fmla="*/ 2595 h 9960"/>
              <a:gd name="connsiteX20" fmla="*/ 9836 w 10000"/>
              <a:gd name="connsiteY20" fmla="*/ 5607 h 9960"/>
              <a:gd name="connsiteX21" fmla="*/ 9362 w 10000"/>
              <a:gd name="connsiteY21" fmla="*/ 8024 h 9960"/>
              <a:gd name="connsiteX22" fmla="*/ 8612 w 10000"/>
              <a:gd name="connsiteY22" fmla="*/ 9478 h 9960"/>
              <a:gd name="connsiteX23" fmla="*/ 6276 w 10000"/>
              <a:gd name="connsiteY23" fmla="*/ 9639 h 9960"/>
              <a:gd name="connsiteX24" fmla="*/ 5491 w 10000"/>
              <a:gd name="connsiteY24" fmla="*/ 7542 h 9960"/>
              <a:gd name="connsiteX25" fmla="*/ 5125 w 10000"/>
              <a:gd name="connsiteY25" fmla="*/ 5334 h 9960"/>
              <a:gd name="connsiteX26" fmla="*/ 4834 w 10000"/>
              <a:gd name="connsiteY26" fmla="*/ 5390 h 9960"/>
              <a:gd name="connsiteX27" fmla="*/ 4523 w 10000"/>
              <a:gd name="connsiteY27" fmla="*/ 7165 h 9960"/>
              <a:gd name="connsiteX28" fmla="*/ 3869 w 10000"/>
              <a:gd name="connsiteY28" fmla="*/ 9494 h 996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57 w 10000"/>
              <a:gd name="connsiteY2" fmla="*/ 6313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769 w 10000"/>
              <a:gd name="connsiteY0" fmla="*/ 8850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9 w 10000"/>
              <a:gd name="connsiteY27" fmla="*/ 8850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1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9624"/>
              <a:gd name="connsiteX1" fmla="*/ 906 w 10000"/>
              <a:gd name="connsiteY1" fmla="*/ 9307 h 9624"/>
              <a:gd name="connsiteX2" fmla="*/ 199 w 10000"/>
              <a:gd name="connsiteY2" fmla="*/ 6182 h 9624"/>
              <a:gd name="connsiteX3" fmla="*/ 33 w 10000"/>
              <a:gd name="connsiteY3" fmla="*/ 2564 h 9624"/>
              <a:gd name="connsiteX4" fmla="*/ 414 w 10000"/>
              <a:gd name="connsiteY4" fmla="*/ 2064 h 9624"/>
              <a:gd name="connsiteX5" fmla="*/ 725 w 10000"/>
              <a:gd name="connsiteY5" fmla="*/ 387 h 9624"/>
              <a:gd name="connsiteX6" fmla="*/ 1347 w 10000"/>
              <a:gd name="connsiteY6" fmla="*/ 8 h 9624"/>
              <a:gd name="connsiteX7" fmla="*/ 2497 w 10000"/>
              <a:gd name="connsiteY7" fmla="*/ 444 h 9624"/>
              <a:gd name="connsiteX8" fmla="*/ 3757 w 10000"/>
              <a:gd name="connsiteY8" fmla="*/ 8 h 9624"/>
              <a:gd name="connsiteX9" fmla="*/ 4430 w 10000"/>
              <a:gd name="connsiteY9" fmla="*/ 387 h 9624"/>
              <a:gd name="connsiteX10" fmla="*/ 4869 w 10000"/>
              <a:gd name="connsiteY10" fmla="*/ 1790 h 9624"/>
              <a:gd name="connsiteX11" fmla="*/ 5090 w 10000"/>
              <a:gd name="connsiteY11" fmla="*/ 1790 h 9624"/>
              <a:gd name="connsiteX12" fmla="*/ 5581 w 10000"/>
              <a:gd name="connsiteY12" fmla="*/ 500 h 9624"/>
              <a:gd name="connsiteX13" fmla="*/ 6183 w 10000"/>
              <a:gd name="connsiteY13" fmla="*/ 169 h 9624"/>
              <a:gd name="connsiteX14" fmla="*/ 7481 w 10000"/>
              <a:gd name="connsiteY14" fmla="*/ 605 h 9624"/>
              <a:gd name="connsiteX15" fmla="*/ 8795 w 10000"/>
              <a:gd name="connsiteY15" fmla="*/ 282 h 9624"/>
              <a:gd name="connsiteX16" fmla="*/ 9381 w 10000"/>
              <a:gd name="connsiteY16" fmla="*/ 766 h 9624"/>
              <a:gd name="connsiteX17" fmla="*/ 9618 w 10000"/>
              <a:gd name="connsiteY17" fmla="*/ 2169 h 9624"/>
              <a:gd name="connsiteX18" fmla="*/ 9965 w 10000"/>
              <a:gd name="connsiteY18" fmla="*/ 2605 h 9624"/>
              <a:gd name="connsiteX19" fmla="*/ 9836 w 10000"/>
              <a:gd name="connsiteY19" fmla="*/ 5630 h 9624"/>
              <a:gd name="connsiteX20" fmla="*/ 9362 w 10000"/>
              <a:gd name="connsiteY20" fmla="*/ 8056 h 9624"/>
              <a:gd name="connsiteX21" fmla="*/ 8612 w 10000"/>
              <a:gd name="connsiteY21" fmla="*/ 9516 h 9624"/>
              <a:gd name="connsiteX22" fmla="*/ 6293 w 10000"/>
              <a:gd name="connsiteY22" fmla="*/ 8707 h 9624"/>
              <a:gd name="connsiteX23" fmla="*/ 5499 w 10000"/>
              <a:gd name="connsiteY23" fmla="*/ 7546 h 9624"/>
              <a:gd name="connsiteX24" fmla="*/ 5092 w 10000"/>
              <a:gd name="connsiteY24" fmla="*/ 5407 h 9624"/>
              <a:gd name="connsiteX25" fmla="*/ 4842 w 10000"/>
              <a:gd name="connsiteY25" fmla="*/ 4966 h 9624"/>
              <a:gd name="connsiteX26" fmla="*/ 4440 w 10000"/>
              <a:gd name="connsiteY26" fmla="*/ 7116 h 9624"/>
              <a:gd name="connsiteX27" fmla="*/ 3769 w 10000"/>
              <a:gd name="connsiteY27" fmla="*/ 9349 h 9624"/>
              <a:gd name="connsiteX0" fmla="*/ 3769 w 10000"/>
              <a:gd name="connsiteY0" fmla="*/ 9714 h 10073"/>
              <a:gd name="connsiteX1" fmla="*/ 906 w 10000"/>
              <a:gd name="connsiteY1" fmla="*/ 9671 h 10073"/>
              <a:gd name="connsiteX2" fmla="*/ 199 w 10000"/>
              <a:gd name="connsiteY2" fmla="*/ 6424 h 10073"/>
              <a:gd name="connsiteX3" fmla="*/ 33 w 10000"/>
              <a:gd name="connsiteY3" fmla="*/ 2664 h 10073"/>
              <a:gd name="connsiteX4" fmla="*/ 414 w 10000"/>
              <a:gd name="connsiteY4" fmla="*/ 2145 h 10073"/>
              <a:gd name="connsiteX5" fmla="*/ 725 w 10000"/>
              <a:gd name="connsiteY5" fmla="*/ 402 h 10073"/>
              <a:gd name="connsiteX6" fmla="*/ 1347 w 10000"/>
              <a:gd name="connsiteY6" fmla="*/ 8 h 10073"/>
              <a:gd name="connsiteX7" fmla="*/ 2497 w 10000"/>
              <a:gd name="connsiteY7" fmla="*/ 461 h 10073"/>
              <a:gd name="connsiteX8" fmla="*/ 3757 w 10000"/>
              <a:gd name="connsiteY8" fmla="*/ 8 h 10073"/>
              <a:gd name="connsiteX9" fmla="*/ 4430 w 10000"/>
              <a:gd name="connsiteY9" fmla="*/ 402 h 10073"/>
              <a:gd name="connsiteX10" fmla="*/ 4869 w 10000"/>
              <a:gd name="connsiteY10" fmla="*/ 1860 h 10073"/>
              <a:gd name="connsiteX11" fmla="*/ 5090 w 10000"/>
              <a:gd name="connsiteY11" fmla="*/ 1860 h 10073"/>
              <a:gd name="connsiteX12" fmla="*/ 5581 w 10000"/>
              <a:gd name="connsiteY12" fmla="*/ 520 h 10073"/>
              <a:gd name="connsiteX13" fmla="*/ 6183 w 10000"/>
              <a:gd name="connsiteY13" fmla="*/ 176 h 10073"/>
              <a:gd name="connsiteX14" fmla="*/ 7481 w 10000"/>
              <a:gd name="connsiteY14" fmla="*/ 629 h 10073"/>
              <a:gd name="connsiteX15" fmla="*/ 8795 w 10000"/>
              <a:gd name="connsiteY15" fmla="*/ 293 h 10073"/>
              <a:gd name="connsiteX16" fmla="*/ 9381 w 10000"/>
              <a:gd name="connsiteY16" fmla="*/ 796 h 10073"/>
              <a:gd name="connsiteX17" fmla="*/ 9618 w 10000"/>
              <a:gd name="connsiteY17" fmla="*/ 2254 h 10073"/>
              <a:gd name="connsiteX18" fmla="*/ 9965 w 10000"/>
              <a:gd name="connsiteY18" fmla="*/ 2707 h 10073"/>
              <a:gd name="connsiteX19" fmla="*/ 9836 w 10000"/>
              <a:gd name="connsiteY19" fmla="*/ 5850 h 10073"/>
              <a:gd name="connsiteX20" fmla="*/ 9362 w 10000"/>
              <a:gd name="connsiteY20" fmla="*/ 8371 h 10073"/>
              <a:gd name="connsiteX21" fmla="*/ 8612 w 10000"/>
              <a:gd name="connsiteY21" fmla="*/ 9888 h 10073"/>
              <a:gd name="connsiteX22" fmla="*/ 6034 w 10000"/>
              <a:gd name="connsiteY22" fmla="*/ 9483 h 10073"/>
              <a:gd name="connsiteX23" fmla="*/ 5499 w 10000"/>
              <a:gd name="connsiteY23" fmla="*/ 7841 h 10073"/>
              <a:gd name="connsiteX24" fmla="*/ 5092 w 10000"/>
              <a:gd name="connsiteY24" fmla="*/ 5618 h 10073"/>
              <a:gd name="connsiteX25" fmla="*/ 4842 w 10000"/>
              <a:gd name="connsiteY25" fmla="*/ 5160 h 10073"/>
              <a:gd name="connsiteX26" fmla="*/ 4440 w 10000"/>
              <a:gd name="connsiteY26" fmla="*/ 7394 h 10073"/>
              <a:gd name="connsiteX27" fmla="*/ 3769 w 10000"/>
              <a:gd name="connsiteY27" fmla="*/ 9714 h 10073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9753"/>
              <a:gd name="connsiteX1" fmla="*/ 906 w 10000"/>
              <a:gd name="connsiteY1" fmla="*/ 9671 h 9753"/>
              <a:gd name="connsiteX2" fmla="*/ 199 w 10000"/>
              <a:gd name="connsiteY2" fmla="*/ 6424 h 9753"/>
              <a:gd name="connsiteX3" fmla="*/ 33 w 10000"/>
              <a:gd name="connsiteY3" fmla="*/ 2664 h 9753"/>
              <a:gd name="connsiteX4" fmla="*/ 414 w 10000"/>
              <a:gd name="connsiteY4" fmla="*/ 2145 h 9753"/>
              <a:gd name="connsiteX5" fmla="*/ 725 w 10000"/>
              <a:gd name="connsiteY5" fmla="*/ 402 h 9753"/>
              <a:gd name="connsiteX6" fmla="*/ 1347 w 10000"/>
              <a:gd name="connsiteY6" fmla="*/ 8 h 9753"/>
              <a:gd name="connsiteX7" fmla="*/ 2497 w 10000"/>
              <a:gd name="connsiteY7" fmla="*/ 461 h 9753"/>
              <a:gd name="connsiteX8" fmla="*/ 3757 w 10000"/>
              <a:gd name="connsiteY8" fmla="*/ 8 h 9753"/>
              <a:gd name="connsiteX9" fmla="*/ 4430 w 10000"/>
              <a:gd name="connsiteY9" fmla="*/ 402 h 9753"/>
              <a:gd name="connsiteX10" fmla="*/ 4869 w 10000"/>
              <a:gd name="connsiteY10" fmla="*/ 1860 h 9753"/>
              <a:gd name="connsiteX11" fmla="*/ 5090 w 10000"/>
              <a:gd name="connsiteY11" fmla="*/ 1860 h 9753"/>
              <a:gd name="connsiteX12" fmla="*/ 5581 w 10000"/>
              <a:gd name="connsiteY12" fmla="*/ 520 h 9753"/>
              <a:gd name="connsiteX13" fmla="*/ 6183 w 10000"/>
              <a:gd name="connsiteY13" fmla="*/ 176 h 9753"/>
              <a:gd name="connsiteX14" fmla="*/ 7481 w 10000"/>
              <a:gd name="connsiteY14" fmla="*/ 629 h 9753"/>
              <a:gd name="connsiteX15" fmla="*/ 8795 w 10000"/>
              <a:gd name="connsiteY15" fmla="*/ 293 h 9753"/>
              <a:gd name="connsiteX16" fmla="*/ 9381 w 10000"/>
              <a:gd name="connsiteY16" fmla="*/ 796 h 9753"/>
              <a:gd name="connsiteX17" fmla="*/ 9618 w 10000"/>
              <a:gd name="connsiteY17" fmla="*/ 2254 h 9753"/>
              <a:gd name="connsiteX18" fmla="*/ 9965 w 10000"/>
              <a:gd name="connsiteY18" fmla="*/ 2707 h 9753"/>
              <a:gd name="connsiteX19" fmla="*/ 9836 w 10000"/>
              <a:gd name="connsiteY19" fmla="*/ 5850 h 9753"/>
              <a:gd name="connsiteX20" fmla="*/ 9362 w 10000"/>
              <a:gd name="connsiteY20" fmla="*/ 8371 h 9753"/>
              <a:gd name="connsiteX21" fmla="*/ 8637 w 10000"/>
              <a:gd name="connsiteY21" fmla="*/ 9343 h 9753"/>
              <a:gd name="connsiteX22" fmla="*/ 6059 w 10000"/>
              <a:gd name="connsiteY22" fmla="*/ 9428 h 9753"/>
              <a:gd name="connsiteX23" fmla="*/ 5499 w 10000"/>
              <a:gd name="connsiteY23" fmla="*/ 7841 h 9753"/>
              <a:gd name="connsiteX24" fmla="*/ 5092 w 10000"/>
              <a:gd name="connsiteY24" fmla="*/ 5618 h 9753"/>
              <a:gd name="connsiteX25" fmla="*/ 4842 w 10000"/>
              <a:gd name="connsiteY25" fmla="*/ 5160 h 9753"/>
              <a:gd name="connsiteX26" fmla="*/ 4440 w 10000"/>
              <a:gd name="connsiteY26" fmla="*/ 7394 h 9753"/>
              <a:gd name="connsiteX27" fmla="*/ 3769 w 10000"/>
              <a:gd name="connsiteY27" fmla="*/ 9714 h 9753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514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42 w 9948"/>
              <a:gd name="connsiteY0" fmla="*/ 9953 h 9971"/>
              <a:gd name="connsiteX1" fmla="*/ 879 w 9948"/>
              <a:gd name="connsiteY1" fmla="*/ 9909 h 9971"/>
              <a:gd name="connsiteX2" fmla="*/ 172 w 9948"/>
              <a:gd name="connsiteY2" fmla="*/ 6580 h 9971"/>
              <a:gd name="connsiteX3" fmla="*/ 6 w 9948"/>
              <a:gd name="connsiteY3" fmla="*/ 2724 h 9971"/>
              <a:gd name="connsiteX4" fmla="*/ 387 w 9948"/>
              <a:gd name="connsiteY4" fmla="*/ 2192 h 9971"/>
              <a:gd name="connsiteX5" fmla="*/ 698 w 9948"/>
              <a:gd name="connsiteY5" fmla="*/ 405 h 9971"/>
              <a:gd name="connsiteX6" fmla="*/ 1320 w 9948"/>
              <a:gd name="connsiteY6" fmla="*/ 1 h 9971"/>
              <a:gd name="connsiteX7" fmla="*/ 2470 w 9948"/>
              <a:gd name="connsiteY7" fmla="*/ 466 h 9971"/>
              <a:gd name="connsiteX8" fmla="*/ 3730 w 9948"/>
              <a:gd name="connsiteY8" fmla="*/ 1 h 9971"/>
              <a:gd name="connsiteX9" fmla="*/ 4403 w 9948"/>
              <a:gd name="connsiteY9" fmla="*/ 405 h 9971"/>
              <a:gd name="connsiteX10" fmla="*/ 4842 w 9948"/>
              <a:gd name="connsiteY10" fmla="*/ 1900 h 9971"/>
              <a:gd name="connsiteX11" fmla="*/ 5063 w 9948"/>
              <a:gd name="connsiteY11" fmla="*/ 1900 h 9971"/>
              <a:gd name="connsiteX12" fmla="*/ 5554 w 9948"/>
              <a:gd name="connsiteY12" fmla="*/ 526 h 9971"/>
              <a:gd name="connsiteX13" fmla="*/ 6156 w 9948"/>
              <a:gd name="connsiteY13" fmla="*/ 173 h 9971"/>
              <a:gd name="connsiteX14" fmla="*/ 7454 w 9948"/>
              <a:gd name="connsiteY14" fmla="*/ 638 h 9971"/>
              <a:gd name="connsiteX15" fmla="*/ 8768 w 9948"/>
              <a:gd name="connsiteY15" fmla="*/ 293 h 9971"/>
              <a:gd name="connsiteX16" fmla="*/ 9354 w 9948"/>
              <a:gd name="connsiteY16" fmla="*/ 809 h 9971"/>
              <a:gd name="connsiteX17" fmla="*/ 9591 w 9948"/>
              <a:gd name="connsiteY17" fmla="*/ 2304 h 9971"/>
              <a:gd name="connsiteX18" fmla="*/ 9938 w 9948"/>
              <a:gd name="connsiteY18" fmla="*/ 2769 h 9971"/>
              <a:gd name="connsiteX19" fmla="*/ 9792 w 9948"/>
              <a:gd name="connsiteY19" fmla="*/ 5767 h 9971"/>
              <a:gd name="connsiteX20" fmla="*/ 8935 w 9948"/>
              <a:gd name="connsiteY20" fmla="*/ 9741 h 9971"/>
              <a:gd name="connsiteX21" fmla="*/ 6032 w 9948"/>
              <a:gd name="connsiteY21" fmla="*/ 9660 h 9971"/>
              <a:gd name="connsiteX22" fmla="*/ 5472 w 9948"/>
              <a:gd name="connsiteY22" fmla="*/ 8033 h 9971"/>
              <a:gd name="connsiteX23" fmla="*/ 5007 w 9948"/>
              <a:gd name="connsiteY23" fmla="*/ 5585 h 9971"/>
              <a:gd name="connsiteX24" fmla="*/ 4731 w 9948"/>
              <a:gd name="connsiteY24" fmla="*/ 5619 h 9971"/>
              <a:gd name="connsiteX25" fmla="*/ 4451 w 9948"/>
              <a:gd name="connsiteY25" fmla="*/ 8004 h 9971"/>
              <a:gd name="connsiteX26" fmla="*/ 3742 w 9948"/>
              <a:gd name="connsiteY26" fmla="*/ 9953 h 9971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756 w 10000"/>
              <a:gd name="connsiteY24" fmla="*/ 563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4987 w 10000"/>
              <a:gd name="connsiteY23" fmla="*/ 6667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3762" y="9982"/>
                </a:moveTo>
                <a:cubicBezTo>
                  <a:pt x="3114" y="10022"/>
                  <a:pt x="1454" y="9991"/>
                  <a:pt x="884" y="9938"/>
                </a:cubicBezTo>
                <a:cubicBezTo>
                  <a:pt x="607" y="9088"/>
                  <a:pt x="404" y="8145"/>
                  <a:pt x="173" y="6599"/>
                </a:cubicBezTo>
                <a:cubicBezTo>
                  <a:pt x="85" y="5607"/>
                  <a:pt x="-27" y="3440"/>
                  <a:pt x="6" y="2732"/>
                </a:cubicBezTo>
                <a:cubicBezTo>
                  <a:pt x="38" y="2026"/>
                  <a:pt x="274" y="2587"/>
                  <a:pt x="389" y="2198"/>
                </a:cubicBezTo>
                <a:cubicBezTo>
                  <a:pt x="505" y="1811"/>
                  <a:pt x="546" y="768"/>
                  <a:pt x="702" y="406"/>
                </a:cubicBezTo>
                <a:cubicBezTo>
                  <a:pt x="858" y="44"/>
                  <a:pt x="1030" y="-7"/>
                  <a:pt x="1327" y="1"/>
                </a:cubicBezTo>
                <a:cubicBezTo>
                  <a:pt x="1622" y="10"/>
                  <a:pt x="2081" y="467"/>
                  <a:pt x="2483" y="467"/>
                </a:cubicBezTo>
                <a:cubicBezTo>
                  <a:pt x="2886" y="467"/>
                  <a:pt x="3426" y="10"/>
                  <a:pt x="3749" y="1"/>
                </a:cubicBezTo>
                <a:cubicBezTo>
                  <a:pt x="4073" y="-7"/>
                  <a:pt x="4240" y="87"/>
                  <a:pt x="4426" y="406"/>
                </a:cubicBezTo>
                <a:cubicBezTo>
                  <a:pt x="4613" y="725"/>
                  <a:pt x="4758" y="1656"/>
                  <a:pt x="4867" y="1906"/>
                </a:cubicBezTo>
                <a:cubicBezTo>
                  <a:pt x="4977" y="2155"/>
                  <a:pt x="4972" y="2138"/>
                  <a:pt x="5089" y="1906"/>
                </a:cubicBezTo>
                <a:cubicBezTo>
                  <a:pt x="5207" y="1673"/>
                  <a:pt x="5399" y="819"/>
                  <a:pt x="5583" y="528"/>
                </a:cubicBezTo>
                <a:cubicBezTo>
                  <a:pt x="5766" y="235"/>
                  <a:pt x="5871" y="156"/>
                  <a:pt x="6188" y="174"/>
                </a:cubicBezTo>
                <a:cubicBezTo>
                  <a:pt x="6506" y="191"/>
                  <a:pt x="7055" y="622"/>
                  <a:pt x="7493" y="640"/>
                </a:cubicBezTo>
                <a:cubicBezTo>
                  <a:pt x="7931" y="656"/>
                  <a:pt x="8496" y="269"/>
                  <a:pt x="8814" y="294"/>
                </a:cubicBezTo>
                <a:cubicBezTo>
                  <a:pt x="9131" y="320"/>
                  <a:pt x="9266" y="476"/>
                  <a:pt x="9403" y="811"/>
                </a:cubicBezTo>
                <a:cubicBezTo>
                  <a:pt x="9540" y="1147"/>
                  <a:pt x="9543" y="1984"/>
                  <a:pt x="9641" y="2311"/>
                </a:cubicBezTo>
                <a:cubicBezTo>
                  <a:pt x="9740" y="2639"/>
                  <a:pt x="9954" y="2163"/>
                  <a:pt x="9990" y="2777"/>
                </a:cubicBezTo>
                <a:cubicBezTo>
                  <a:pt x="10025" y="3388"/>
                  <a:pt x="9970" y="4697"/>
                  <a:pt x="9843" y="5784"/>
                </a:cubicBezTo>
                <a:cubicBezTo>
                  <a:pt x="9683" y="7118"/>
                  <a:pt x="9473" y="8596"/>
                  <a:pt x="8982" y="9769"/>
                </a:cubicBezTo>
                <a:cubicBezTo>
                  <a:pt x="8371" y="9809"/>
                  <a:pt x="6610" y="9814"/>
                  <a:pt x="6064" y="9688"/>
                </a:cubicBezTo>
                <a:cubicBezTo>
                  <a:pt x="5697" y="9011"/>
                  <a:pt x="5581" y="8788"/>
                  <a:pt x="5402" y="8285"/>
                </a:cubicBezTo>
                <a:cubicBezTo>
                  <a:pt x="5223" y="7782"/>
                  <a:pt x="5079" y="7299"/>
                  <a:pt x="4987" y="6667"/>
                </a:cubicBezTo>
                <a:cubicBezTo>
                  <a:pt x="4904" y="6232"/>
                  <a:pt x="4891" y="6185"/>
                  <a:pt x="4855" y="6345"/>
                </a:cubicBezTo>
                <a:cubicBezTo>
                  <a:pt x="4765" y="6912"/>
                  <a:pt x="4692" y="7128"/>
                  <a:pt x="4474" y="8027"/>
                </a:cubicBezTo>
                <a:cubicBezTo>
                  <a:pt x="4265" y="8859"/>
                  <a:pt x="4185" y="9169"/>
                  <a:pt x="3762" y="9982"/>
                </a:cubicBezTo>
                <a:close/>
              </a:path>
            </a:pathLst>
          </a:custGeom>
          <a:gradFill rotWithShape="1">
            <a:gsLst>
              <a:gs pos="52000">
                <a:srgbClr val="FFC000"/>
              </a:gs>
              <a:gs pos="7001">
                <a:srgbClr val="FFC000"/>
              </a:gs>
              <a:gs pos="69000">
                <a:srgbClr val="905C09"/>
              </a:gs>
              <a:gs pos="21000">
                <a:srgbClr val="AB5E06"/>
              </a:gs>
              <a:gs pos="30000">
                <a:srgbClr val="70AD47">
                  <a:lumMod val="50000"/>
                </a:srgbClr>
              </a:gs>
              <a:gs pos="44000">
                <a:srgbClr val="FFFF00"/>
              </a:gs>
              <a:gs pos="83000">
                <a:srgbClr val="72410C"/>
              </a:gs>
              <a:gs pos="93000">
                <a:srgbClr val="FFC000"/>
              </a:gs>
            </a:gsLst>
            <a:lin ang="18900000" scaled="0"/>
          </a:gradFill>
          <a:ln w="12700" cmpd="sng">
            <a:noFill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굴림" pitchFamily="50" charset="-127"/>
            </a:endParaRPr>
          </a:p>
        </p:txBody>
      </p:sp>
      <p:pic>
        <p:nvPicPr>
          <p:cNvPr id="19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4874" y="3299824"/>
            <a:ext cx="1715291" cy="38646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52" name="그룹 23"/>
          <p:cNvGrpSpPr>
            <a:grpSpLocks/>
          </p:cNvGrpSpPr>
          <p:nvPr/>
        </p:nvGrpSpPr>
        <p:grpSpPr bwMode="auto">
          <a:xfrm>
            <a:off x="4151313" y="2579688"/>
            <a:ext cx="1530350" cy="1538287"/>
            <a:chOff x="4140658" y="2579734"/>
            <a:chExt cx="1531440" cy="1537523"/>
          </a:xfrm>
        </p:grpSpPr>
        <p:pic>
          <p:nvPicPr>
            <p:cNvPr id="53" name="Picture 19" descr="SGC55S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905"/>
            <a:stretch>
              <a:fillRect/>
            </a:stretch>
          </p:blipFill>
          <p:spPr bwMode="auto">
            <a:xfrm>
              <a:off x="4140658" y="3338004"/>
              <a:ext cx="1531440" cy="77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4" name="그룹 23"/>
            <p:cNvGrpSpPr>
              <a:grpSpLocks/>
            </p:cNvGrpSpPr>
            <p:nvPr/>
          </p:nvGrpSpPr>
          <p:grpSpPr bwMode="auto">
            <a:xfrm>
              <a:off x="4501381" y="2579734"/>
              <a:ext cx="837057" cy="758295"/>
              <a:chOff x="4337051" y="2554288"/>
              <a:chExt cx="1033463" cy="936220"/>
            </a:xfrm>
          </p:grpSpPr>
          <p:pic>
            <p:nvPicPr>
              <p:cNvPr id="55" name="Picture 33" descr="SGC55S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36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17" t="55707" r="23944" b="24583"/>
              <a:stretch>
                <a:fillRect/>
              </a:stretch>
            </p:blipFill>
            <p:spPr bwMode="auto">
              <a:xfrm>
                <a:off x="4337051" y="2646364"/>
                <a:ext cx="1033463" cy="844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34" descr="SGC55S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36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56" t="53261" r="30048" b="44478"/>
              <a:stretch>
                <a:fillRect/>
              </a:stretch>
            </p:blipFill>
            <p:spPr bwMode="auto">
              <a:xfrm>
                <a:off x="4465638" y="2554288"/>
                <a:ext cx="781050" cy="96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0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0170" y="3299824"/>
            <a:ext cx="1715291" cy="38646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57" name="그룹 30"/>
          <p:cNvGrpSpPr>
            <a:grpSpLocks/>
          </p:cNvGrpSpPr>
          <p:nvPr/>
        </p:nvGrpSpPr>
        <p:grpSpPr bwMode="auto">
          <a:xfrm>
            <a:off x="6615113" y="2579688"/>
            <a:ext cx="1530000" cy="1538287"/>
            <a:chOff x="4140658" y="2579734"/>
            <a:chExt cx="1531440" cy="1537523"/>
          </a:xfrm>
        </p:grpSpPr>
        <p:pic>
          <p:nvPicPr>
            <p:cNvPr id="58" name="Picture 19" descr="SGC55S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905"/>
            <a:stretch>
              <a:fillRect/>
            </a:stretch>
          </p:blipFill>
          <p:spPr bwMode="auto">
            <a:xfrm>
              <a:off x="4140658" y="3338004"/>
              <a:ext cx="1531440" cy="77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9" name="그룹 23"/>
            <p:cNvGrpSpPr>
              <a:grpSpLocks/>
            </p:cNvGrpSpPr>
            <p:nvPr/>
          </p:nvGrpSpPr>
          <p:grpSpPr bwMode="auto">
            <a:xfrm>
              <a:off x="4501381" y="2579734"/>
              <a:ext cx="837057" cy="758295"/>
              <a:chOff x="4337051" y="2554288"/>
              <a:chExt cx="1033463" cy="936220"/>
            </a:xfrm>
          </p:grpSpPr>
          <p:pic>
            <p:nvPicPr>
              <p:cNvPr id="60" name="Picture 33" descr="SGC55S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36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17" t="55707" r="23944" b="24583"/>
              <a:stretch>
                <a:fillRect/>
              </a:stretch>
            </p:blipFill>
            <p:spPr bwMode="auto">
              <a:xfrm>
                <a:off x="4337051" y="2646364"/>
                <a:ext cx="1033463" cy="844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" name="Picture 34" descr="SGC55S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36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56" t="53261" r="30048" b="44478"/>
              <a:stretch>
                <a:fillRect/>
              </a:stretch>
            </p:blipFill>
            <p:spPr bwMode="auto">
              <a:xfrm>
                <a:off x="4465638" y="2554288"/>
                <a:ext cx="781050" cy="96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24927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159156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Porcelain build-up</a:t>
            </a:r>
          </a:p>
          <a:p>
            <a:pPr marL="342900" indent="-342900">
              <a:spcBef>
                <a:spcPct val="20000"/>
              </a:spcBef>
            </a:pPr>
            <a:endParaRPr lang="en-US" altLang="ko-KR" dirty="0" smtClean="0">
              <a:solidFill>
                <a:prstClr val="black"/>
              </a:solidFill>
              <a:latin typeface="+mn-ea"/>
              <a:sym typeface="Arial" charset="0"/>
            </a:endParaRPr>
          </a:p>
        </p:txBody>
      </p:sp>
      <p:sp>
        <p:nvSpPr>
          <p:cNvPr id="58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55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22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4540" y="9157"/>
                  <a:pt x="4888" y="10123"/>
                  <a:pt x="6090" y="9278"/>
                </a:cubicBezTo>
                <a:cubicBezTo>
                  <a:pt x="7051" y="8554"/>
                  <a:pt x="7496" y="8288"/>
                  <a:pt x="8131" y="8476"/>
                </a:cubicBezTo>
                <a:cubicBezTo>
                  <a:pt x="8871" y="86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pPr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Freeform 37"/>
          <p:cNvSpPr>
            <a:spLocks/>
          </p:cNvSpPr>
          <p:nvPr/>
        </p:nvSpPr>
        <p:spPr bwMode="auto">
          <a:xfrm>
            <a:off x="3708400" y="2284413"/>
            <a:ext cx="4951413" cy="1776412"/>
          </a:xfrm>
          <a:custGeom>
            <a:avLst/>
            <a:gdLst>
              <a:gd name="T0" fmla="*/ 858 w 3738"/>
              <a:gd name="T1" fmla="*/ 1418 h 1437"/>
              <a:gd name="T2" fmla="*/ 463 w 3738"/>
              <a:gd name="T3" fmla="*/ 1384 h 1437"/>
              <a:gd name="T4" fmla="*/ 215 w 3738"/>
              <a:gd name="T5" fmla="*/ 1170 h 1437"/>
              <a:gd name="T6" fmla="*/ 54 w 3738"/>
              <a:gd name="T7" fmla="*/ 835 h 1437"/>
              <a:gd name="T8" fmla="*/ 7 w 3738"/>
              <a:gd name="T9" fmla="*/ 427 h 1437"/>
              <a:gd name="T10" fmla="*/ 94 w 3738"/>
              <a:gd name="T11" fmla="*/ 159 h 1437"/>
              <a:gd name="T12" fmla="*/ 262 w 3738"/>
              <a:gd name="T13" fmla="*/ 25 h 1437"/>
              <a:gd name="T14" fmla="*/ 499 w 3738"/>
              <a:gd name="T15" fmla="*/ 10 h 1437"/>
              <a:gd name="T16" fmla="*/ 931 w 3738"/>
              <a:gd name="T17" fmla="*/ 70 h 1437"/>
              <a:gd name="T18" fmla="*/ 1405 w 3738"/>
              <a:gd name="T19" fmla="*/ 10 h 1437"/>
              <a:gd name="T20" fmla="*/ 1682 w 3738"/>
              <a:gd name="T21" fmla="*/ 51 h 1437"/>
              <a:gd name="T22" fmla="*/ 1869 w 3738"/>
              <a:gd name="T23" fmla="*/ 192 h 1437"/>
              <a:gd name="T24" fmla="*/ 2070 w 3738"/>
              <a:gd name="T25" fmla="*/ 45 h 1437"/>
              <a:gd name="T26" fmla="*/ 2291 w 3738"/>
              <a:gd name="T27" fmla="*/ 11 h 1437"/>
              <a:gd name="T28" fmla="*/ 2804 w 3738"/>
              <a:gd name="T29" fmla="*/ 93 h 1437"/>
              <a:gd name="T30" fmla="*/ 3296 w 3738"/>
              <a:gd name="T31" fmla="*/ 31 h 1437"/>
              <a:gd name="T32" fmla="*/ 3523 w 3738"/>
              <a:gd name="T33" fmla="*/ 65 h 1437"/>
              <a:gd name="T34" fmla="*/ 3651 w 3738"/>
              <a:gd name="T35" fmla="*/ 179 h 1437"/>
              <a:gd name="T36" fmla="*/ 3731 w 3738"/>
              <a:gd name="T37" fmla="*/ 433 h 1437"/>
              <a:gd name="T38" fmla="*/ 3691 w 3738"/>
              <a:gd name="T39" fmla="*/ 802 h 1437"/>
              <a:gd name="T40" fmla="*/ 3523 w 3738"/>
              <a:gd name="T41" fmla="*/ 1137 h 1437"/>
              <a:gd name="T42" fmla="*/ 3162 w 3738"/>
              <a:gd name="T43" fmla="*/ 1391 h 1437"/>
              <a:gd name="T44" fmla="*/ 2432 w 3738"/>
              <a:gd name="T45" fmla="*/ 1411 h 1437"/>
              <a:gd name="T46" fmla="*/ 2144 w 3738"/>
              <a:gd name="T47" fmla="*/ 1297 h 1437"/>
              <a:gd name="T48" fmla="*/ 1970 w 3738"/>
              <a:gd name="T49" fmla="*/ 1110 h 1437"/>
              <a:gd name="T50" fmla="*/ 1869 w 3738"/>
              <a:gd name="T51" fmla="*/ 982 h 1437"/>
              <a:gd name="T52" fmla="*/ 1755 w 3738"/>
              <a:gd name="T53" fmla="*/ 1090 h 1437"/>
              <a:gd name="T54" fmla="*/ 1568 w 3738"/>
              <a:gd name="T55" fmla="*/ 1277 h 1437"/>
              <a:gd name="T56" fmla="*/ 1347 w 3738"/>
              <a:gd name="T57" fmla="*/ 1398 h 1437"/>
              <a:gd name="T58" fmla="*/ 858 w 3738"/>
              <a:gd name="T59" fmla="*/ 1418 h 14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738"/>
              <a:gd name="T91" fmla="*/ 0 h 1437"/>
              <a:gd name="T92" fmla="*/ 3738 w 3738"/>
              <a:gd name="T93" fmla="*/ 1437 h 1437"/>
              <a:gd name="connsiteX0" fmla="*/ 2295 w 10000"/>
              <a:gd name="connsiteY0" fmla="*/ 9868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28" fmla="*/ 2295 w 10000"/>
              <a:gd name="connsiteY28" fmla="*/ 9868 h 10000"/>
              <a:gd name="connsiteX0" fmla="*/ 4195 w 10000"/>
              <a:gd name="connsiteY0" fmla="*/ 8887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4195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57 w 10000"/>
              <a:gd name="connsiteY25" fmla="*/ 645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9866"/>
              <a:gd name="connsiteX1" fmla="*/ 1055 w 10000"/>
              <a:gd name="connsiteY1" fmla="*/ 8872 h 9866"/>
              <a:gd name="connsiteX2" fmla="*/ 144 w 10000"/>
              <a:gd name="connsiteY2" fmla="*/ 5811 h 9866"/>
              <a:gd name="connsiteX3" fmla="*/ 19 w 10000"/>
              <a:gd name="connsiteY3" fmla="*/ 2971 h 9866"/>
              <a:gd name="connsiteX4" fmla="*/ 251 w 10000"/>
              <a:gd name="connsiteY4" fmla="*/ 1106 h 9866"/>
              <a:gd name="connsiteX5" fmla="*/ 701 w 10000"/>
              <a:gd name="connsiteY5" fmla="*/ 174 h 9866"/>
              <a:gd name="connsiteX6" fmla="*/ 1335 w 10000"/>
              <a:gd name="connsiteY6" fmla="*/ 70 h 9866"/>
              <a:gd name="connsiteX7" fmla="*/ 2491 w 10000"/>
              <a:gd name="connsiteY7" fmla="*/ 487 h 9866"/>
              <a:gd name="connsiteX8" fmla="*/ 3759 w 10000"/>
              <a:gd name="connsiteY8" fmla="*/ 70 h 9866"/>
              <a:gd name="connsiteX9" fmla="*/ 4500 w 10000"/>
              <a:gd name="connsiteY9" fmla="*/ 355 h 9866"/>
              <a:gd name="connsiteX10" fmla="*/ 5000 w 10000"/>
              <a:gd name="connsiteY10" fmla="*/ 1336 h 9866"/>
              <a:gd name="connsiteX11" fmla="*/ 5538 w 10000"/>
              <a:gd name="connsiteY11" fmla="*/ 313 h 9866"/>
              <a:gd name="connsiteX12" fmla="*/ 6129 w 10000"/>
              <a:gd name="connsiteY12" fmla="*/ 77 h 9866"/>
              <a:gd name="connsiteX13" fmla="*/ 7501 w 10000"/>
              <a:gd name="connsiteY13" fmla="*/ 647 h 9866"/>
              <a:gd name="connsiteX14" fmla="*/ 8818 w 10000"/>
              <a:gd name="connsiteY14" fmla="*/ 216 h 9866"/>
              <a:gd name="connsiteX15" fmla="*/ 9425 w 10000"/>
              <a:gd name="connsiteY15" fmla="*/ 452 h 9866"/>
              <a:gd name="connsiteX16" fmla="*/ 9767 w 10000"/>
              <a:gd name="connsiteY16" fmla="*/ 1246 h 9866"/>
              <a:gd name="connsiteX17" fmla="*/ 9981 w 10000"/>
              <a:gd name="connsiteY17" fmla="*/ 3013 h 9866"/>
              <a:gd name="connsiteX18" fmla="*/ 9874 w 10000"/>
              <a:gd name="connsiteY18" fmla="*/ 5581 h 9866"/>
              <a:gd name="connsiteX19" fmla="*/ 9425 w 10000"/>
              <a:gd name="connsiteY19" fmla="*/ 7912 h 9866"/>
              <a:gd name="connsiteX20" fmla="*/ 8459 w 10000"/>
              <a:gd name="connsiteY20" fmla="*/ 9680 h 9866"/>
              <a:gd name="connsiteX21" fmla="*/ 5736 w 10000"/>
              <a:gd name="connsiteY21" fmla="*/ 9026 h 9866"/>
              <a:gd name="connsiteX22" fmla="*/ 5270 w 10000"/>
              <a:gd name="connsiteY22" fmla="*/ 7724 h 9866"/>
              <a:gd name="connsiteX23" fmla="*/ 4935 w 10000"/>
              <a:gd name="connsiteY23" fmla="*/ 6129 h 9866"/>
              <a:gd name="connsiteX24" fmla="*/ 4576 w 10000"/>
              <a:gd name="connsiteY24" fmla="*/ 7287 h 9866"/>
              <a:gd name="connsiteX25" fmla="*/ 3850 w 10000"/>
              <a:gd name="connsiteY25" fmla="*/ 8887 h 9866"/>
              <a:gd name="connsiteX0" fmla="*/ 3850 w 10000"/>
              <a:gd name="connsiteY0" fmla="*/ 9008 h 9479"/>
              <a:gd name="connsiteX1" fmla="*/ 1055 w 10000"/>
              <a:gd name="connsiteY1" fmla="*/ 8992 h 9479"/>
              <a:gd name="connsiteX2" fmla="*/ 144 w 10000"/>
              <a:gd name="connsiteY2" fmla="*/ 5890 h 9479"/>
              <a:gd name="connsiteX3" fmla="*/ 19 w 10000"/>
              <a:gd name="connsiteY3" fmla="*/ 3011 h 9479"/>
              <a:gd name="connsiteX4" fmla="*/ 251 w 10000"/>
              <a:gd name="connsiteY4" fmla="*/ 1121 h 9479"/>
              <a:gd name="connsiteX5" fmla="*/ 701 w 10000"/>
              <a:gd name="connsiteY5" fmla="*/ 176 h 9479"/>
              <a:gd name="connsiteX6" fmla="*/ 1335 w 10000"/>
              <a:gd name="connsiteY6" fmla="*/ 71 h 9479"/>
              <a:gd name="connsiteX7" fmla="*/ 2491 w 10000"/>
              <a:gd name="connsiteY7" fmla="*/ 494 h 9479"/>
              <a:gd name="connsiteX8" fmla="*/ 3759 w 10000"/>
              <a:gd name="connsiteY8" fmla="*/ 71 h 9479"/>
              <a:gd name="connsiteX9" fmla="*/ 4500 w 10000"/>
              <a:gd name="connsiteY9" fmla="*/ 360 h 9479"/>
              <a:gd name="connsiteX10" fmla="*/ 5000 w 10000"/>
              <a:gd name="connsiteY10" fmla="*/ 1354 h 9479"/>
              <a:gd name="connsiteX11" fmla="*/ 5538 w 10000"/>
              <a:gd name="connsiteY11" fmla="*/ 317 h 9479"/>
              <a:gd name="connsiteX12" fmla="*/ 6129 w 10000"/>
              <a:gd name="connsiteY12" fmla="*/ 78 h 9479"/>
              <a:gd name="connsiteX13" fmla="*/ 7501 w 10000"/>
              <a:gd name="connsiteY13" fmla="*/ 656 h 9479"/>
              <a:gd name="connsiteX14" fmla="*/ 8818 w 10000"/>
              <a:gd name="connsiteY14" fmla="*/ 219 h 9479"/>
              <a:gd name="connsiteX15" fmla="*/ 9425 w 10000"/>
              <a:gd name="connsiteY15" fmla="*/ 458 h 9479"/>
              <a:gd name="connsiteX16" fmla="*/ 9767 w 10000"/>
              <a:gd name="connsiteY16" fmla="*/ 1263 h 9479"/>
              <a:gd name="connsiteX17" fmla="*/ 9981 w 10000"/>
              <a:gd name="connsiteY17" fmla="*/ 3054 h 9479"/>
              <a:gd name="connsiteX18" fmla="*/ 9874 w 10000"/>
              <a:gd name="connsiteY18" fmla="*/ 5657 h 9479"/>
              <a:gd name="connsiteX19" fmla="*/ 9425 w 10000"/>
              <a:gd name="connsiteY19" fmla="*/ 8019 h 9479"/>
              <a:gd name="connsiteX20" fmla="*/ 8880 w 10000"/>
              <a:gd name="connsiteY20" fmla="*/ 8849 h 9479"/>
              <a:gd name="connsiteX21" fmla="*/ 5736 w 10000"/>
              <a:gd name="connsiteY21" fmla="*/ 9149 h 9479"/>
              <a:gd name="connsiteX22" fmla="*/ 5270 w 10000"/>
              <a:gd name="connsiteY22" fmla="*/ 7829 h 9479"/>
              <a:gd name="connsiteX23" fmla="*/ 4935 w 10000"/>
              <a:gd name="connsiteY23" fmla="*/ 6212 h 9479"/>
              <a:gd name="connsiteX24" fmla="*/ 4576 w 10000"/>
              <a:gd name="connsiteY24" fmla="*/ 7386 h 9479"/>
              <a:gd name="connsiteX25" fmla="*/ 3850 w 10000"/>
              <a:gd name="connsiteY25" fmla="*/ 9008 h 9479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9681"/>
              <a:gd name="connsiteX1" fmla="*/ 1055 w 10000"/>
              <a:gd name="connsiteY1" fmla="*/ 9486 h 9681"/>
              <a:gd name="connsiteX2" fmla="*/ 144 w 10000"/>
              <a:gd name="connsiteY2" fmla="*/ 6214 h 9681"/>
              <a:gd name="connsiteX3" fmla="*/ 19 w 10000"/>
              <a:gd name="connsiteY3" fmla="*/ 3176 h 9681"/>
              <a:gd name="connsiteX4" fmla="*/ 251 w 10000"/>
              <a:gd name="connsiteY4" fmla="*/ 1183 h 9681"/>
              <a:gd name="connsiteX5" fmla="*/ 701 w 10000"/>
              <a:gd name="connsiteY5" fmla="*/ 186 h 9681"/>
              <a:gd name="connsiteX6" fmla="*/ 1335 w 10000"/>
              <a:gd name="connsiteY6" fmla="*/ 75 h 9681"/>
              <a:gd name="connsiteX7" fmla="*/ 2491 w 10000"/>
              <a:gd name="connsiteY7" fmla="*/ 521 h 9681"/>
              <a:gd name="connsiteX8" fmla="*/ 3759 w 10000"/>
              <a:gd name="connsiteY8" fmla="*/ 75 h 9681"/>
              <a:gd name="connsiteX9" fmla="*/ 4500 w 10000"/>
              <a:gd name="connsiteY9" fmla="*/ 380 h 9681"/>
              <a:gd name="connsiteX10" fmla="*/ 5000 w 10000"/>
              <a:gd name="connsiteY10" fmla="*/ 1428 h 9681"/>
              <a:gd name="connsiteX11" fmla="*/ 5538 w 10000"/>
              <a:gd name="connsiteY11" fmla="*/ 334 h 9681"/>
              <a:gd name="connsiteX12" fmla="*/ 6129 w 10000"/>
              <a:gd name="connsiteY12" fmla="*/ 82 h 9681"/>
              <a:gd name="connsiteX13" fmla="*/ 7501 w 10000"/>
              <a:gd name="connsiteY13" fmla="*/ 692 h 9681"/>
              <a:gd name="connsiteX14" fmla="*/ 8818 w 10000"/>
              <a:gd name="connsiteY14" fmla="*/ 231 h 9681"/>
              <a:gd name="connsiteX15" fmla="*/ 9425 w 10000"/>
              <a:gd name="connsiteY15" fmla="*/ 483 h 9681"/>
              <a:gd name="connsiteX16" fmla="*/ 9767 w 10000"/>
              <a:gd name="connsiteY16" fmla="*/ 1332 h 9681"/>
              <a:gd name="connsiteX17" fmla="*/ 9981 w 10000"/>
              <a:gd name="connsiteY17" fmla="*/ 3222 h 9681"/>
              <a:gd name="connsiteX18" fmla="*/ 9874 w 10000"/>
              <a:gd name="connsiteY18" fmla="*/ 5968 h 9681"/>
              <a:gd name="connsiteX19" fmla="*/ 8880 w 10000"/>
              <a:gd name="connsiteY19" fmla="*/ 9335 h 9681"/>
              <a:gd name="connsiteX20" fmla="*/ 6082 w 10000"/>
              <a:gd name="connsiteY20" fmla="*/ 9333 h 9681"/>
              <a:gd name="connsiteX21" fmla="*/ 5270 w 10000"/>
              <a:gd name="connsiteY21" fmla="*/ 8259 h 9681"/>
              <a:gd name="connsiteX22" fmla="*/ 4935 w 10000"/>
              <a:gd name="connsiteY22" fmla="*/ 6553 h 9681"/>
              <a:gd name="connsiteX23" fmla="*/ 4576 w 10000"/>
              <a:gd name="connsiteY23" fmla="*/ 7792 h 9681"/>
              <a:gd name="connsiteX24" fmla="*/ 3850 w 10000"/>
              <a:gd name="connsiteY24" fmla="*/ 9503 h 9681"/>
              <a:gd name="connsiteX0" fmla="*/ 3850 w 10000"/>
              <a:gd name="connsiteY0" fmla="*/ 9816 h 9872"/>
              <a:gd name="connsiteX1" fmla="*/ 1055 w 10000"/>
              <a:gd name="connsiteY1" fmla="*/ 9799 h 9872"/>
              <a:gd name="connsiteX2" fmla="*/ 144 w 10000"/>
              <a:gd name="connsiteY2" fmla="*/ 6419 h 9872"/>
              <a:gd name="connsiteX3" fmla="*/ 19 w 10000"/>
              <a:gd name="connsiteY3" fmla="*/ 3281 h 9872"/>
              <a:gd name="connsiteX4" fmla="*/ 251 w 10000"/>
              <a:gd name="connsiteY4" fmla="*/ 1222 h 9872"/>
              <a:gd name="connsiteX5" fmla="*/ 701 w 10000"/>
              <a:gd name="connsiteY5" fmla="*/ 192 h 9872"/>
              <a:gd name="connsiteX6" fmla="*/ 1335 w 10000"/>
              <a:gd name="connsiteY6" fmla="*/ 77 h 9872"/>
              <a:gd name="connsiteX7" fmla="*/ 2491 w 10000"/>
              <a:gd name="connsiteY7" fmla="*/ 538 h 9872"/>
              <a:gd name="connsiteX8" fmla="*/ 3759 w 10000"/>
              <a:gd name="connsiteY8" fmla="*/ 77 h 9872"/>
              <a:gd name="connsiteX9" fmla="*/ 4500 w 10000"/>
              <a:gd name="connsiteY9" fmla="*/ 393 h 9872"/>
              <a:gd name="connsiteX10" fmla="*/ 5000 w 10000"/>
              <a:gd name="connsiteY10" fmla="*/ 1475 h 9872"/>
              <a:gd name="connsiteX11" fmla="*/ 5538 w 10000"/>
              <a:gd name="connsiteY11" fmla="*/ 345 h 9872"/>
              <a:gd name="connsiteX12" fmla="*/ 6129 w 10000"/>
              <a:gd name="connsiteY12" fmla="*/ 85 h 9872"/>
              <a:gd name="connsiteX13" fmla="*/ 7501 w 10000"/>
              <a:gd name="connsiteY13" fmla="*/ 715 h 9872"/>
              <a:gd name="connsiteX14" fmla="*/ 8818 w 10000"/>
              <a:gd name="connsiteY14" fmla="*/ 239 h 9872"/>
              <a:gd name="connsiteX15" fmla="*/ 9425 w 10000"/>
              <a:gd name="connsiteY15" fmla="*/ 499 h 9872"/>
              <a:gd name="connsiteX16" fmla="*/ 9767 w 10000"/>
              <a:gd name="connsiteY16" fmla="*/ 1376 h 9872"/>
              <a:gd name="connsiteX17" fmla="*/ 9981 w 10000"/>
              <a:gd name="connsiteY17" fmla="*/ 3328 h 9872"/>
              <a:gd name="connsiteX18" fmla="*/ 9874 w 10000"/>
              <a:gd name="connsiteY18" fmla="*/ 6165 h 9872"/>
              <a:gd name="connsiteX19" fmla="*/ 8880 w 10000"/>
              <a:gd name="connsiteY19" fmla="*/ 9643 h 9872"/>
              <a:gd name="connsiteX20" fmla="*/ 6082 w 10000"/>
              <a:gd name="connsiteY20" fmla="*/ 9641 h 9872"/>
              <a:gd name="connsiteX21" fmla="*/ 5270 w 10000"/>
              <a:gd name="connsiteY21" fmla="*/ 8531 h 9872"/>
              <a:gd name="connsiteX22" fmla="*/ 4935 w 10000"/>
              <a:gd name="connsiteY22" fmla="*/ 6769 h 9872"/>
              <a:gd name="connsiteX23" fmla="*/ 4576 w 10000"/>
              <a:gd name="connsiteY23" fmla="*/ 8049 h 9872"/>
              <a:gd name="connsiteX24" fmla="*/ 3850 w 10000"/>
              <a:gd name="connsiteY24" fmla="*/ 9816 h 9872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270 w 10000"/>
              <a:gd name="connsiteY21" fmla="*/ 8642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30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10046 h 10103"/>
              <a:gd name="connsiteX1" fmla="*/ 1055 w 10000"/>
              <a:gd name="connsiteY1" fmla="*/ 10029 h 10103"/>
              <a:gd name="connsiteX2" fmla="*/ 144 w 10000"/>
              <a:gd name="connsiteY2" fmla="*/ 6605 h 10103"/>
              <a:gd name="connsiteX3" fmla="*/ 19 w 10000"/>
              <a:gd name="connsiteY3" fmla="*/ 3427 h 10103"/>
              <a:gd name="connsiteX4" fmla="*/ 251 w 10000"/>
              <a:gd name="connsiteY4" fmla="*/ 1341 h 10103"/>
              <a:gd name="connsiteX5" fmla="*/ 701 w 10000"/>
              <a:gd name="connsiteY5" fmla="*/ 297 h 10103"/>
              <a:gd name="connsiteX6" fmla="*/ 1335 w 10000"/>
              <a:gd name="connsiteY6" fmla="*/ 181 h 10103"/>
              <a:gd name="connsiteX7" fmla="*/ 2491 w 10000"/>
              <a:gd name="connsiteY7" fmla="*/ 648 h 10103"/>
              <a:gd name="connsiteX8" fmla="*/ 3759 w 10000"/>
              <a:gd name="connsiteY8" fmla="*/ 181 h 10103"/>
              <a:gd name="connsiteX9" fmla="*/ 4500 w 10000"/>
              <a:gd name="connsiteY9" fmla="*/ 501 h 10103"/>
              <a:gd name="connsiteX10" fmla="*/ 4968 w 10000"/>
              <a:gd name="connsiteY10" fmla="*/ 1627 h 10103"/>
              <a:gd name="connsiteX11" fmla="*/ 5430 w 10000"/>
              <a:gd name="connsiteY11" fmla="*/ 422 h 10103"/>
              <a:gd name="connsiteX12" fmla="*/ 6140 w 10000"/>
              <a:gd name="connsiteY12" fmla="*/ 68 h 10103"/>
              <a:gd name="connsiteX13" fmla="*/ 7501 w 10000"/>
              <a:gd name="connsiteY13" fmla="*/ 827 h 10103"/>
              <a:gd name="connsiteX14" fmla="*/ 8818 w 10000"/>
              <a:gd name="connsiteY14" fmla="*/ 345 h 10103"/>
              <a:gd name="connsiteX15" fmla="*/ 9425 w 10000"/>
              <a:gd name="connsiteY15" fmla="*/ 608 h 10103"/>
              <a:gd name="connsiteX16" fmla="*/ 9767 w 10000"/>
              <a:gd name="connsiteY16" fmla="*/ 1497 h 10103"/>
              <a:gd name="connsiteX17" fmla="*/ 9981 w 10000"/>
              <a:gd name="connsiteY17" fmla="*/ 3474 h 10103"/>
              <a:gd name="connsiteX18" fmla="*/ 9874 w 10000"/>
              <a:gd name="connsiteY18" fmla="*/ 6348 h 10103"/>
              <a:gd name="connsiteX19" fmla="*/ 8880 w 10000"/>
              <a:gd name="connsiteY19" fmla="*/ 9871 h 10103"/>
              <a:gd name="connsiteX20" fmla="*/ 6039 w 10000"/>
              <a:gd name="connsiteY20" fmla="*/ 9808 h 10103"/>
              <a:gd name="connsiteX21" fmla="*/ 5378 w 10000"/>
              <a:gd name="connsiteY21" fmla="*/ 8623 h 10103"/>
              <a:gd name="connsiteX22" fmla="*/ 4935 w 10000"/>
              <a:gd name="connsiteY22" fmla="*/ 6960 h 10103"/>
              <a:gd name="connsiteX23" fmla="*/ 4576 w 10000"/>
              <a:gd name="connsiteY23" fmla="*/ 8256 h 10103"/>
              <a:gd name="connsiteX24" fmla="*/ 3850 w 10000"/>
              <a:gd name="connsiteY24" fmla="*/ 10046 h 10103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818 w 10000"/>
              <a:gd name="connsiteY14" fmla="*/ 324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764 w 10000"/>
              <a:gd name="connsiteY14" fmla="*/ 172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gradFill flip="none" rotWithShape="1">
            <a:gsLst>
              <a:gs pos="23000">
                <a:srgbClr val="4472C4">
                  <a:lumMod val="60000"/>
                  <a:lumOff val="40000"/>
                </a:srgbClr>
              </a:gs>
              <a:gs pos="51000">
                <a:srgbClr val="ED7D31">
                  <a:lumMod val="40000"/>
                  <a:lumOff val="60000"/>
                </a:srgbClr>
              </a:gs>
              <a:gs pos="100000">
                <a:srgbClr val="ED7D31">
                  <a:lumMod val="60000"/>
                  <a:lumOff val="40000"/>
                </a:srgbClr>
              </a:gs>
            </a:gsLst>
            <a:lin ang="5400000" scaled="1"/>
            <a:tileRect/>
          </a:gradFill>
          <a:ln w="12700">
            <a:noFill/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0" name="Freeform 37"/>
          <p:cNvSpPr>
            <a:spLocks/>
          </p:cNvSpPr>
          <p:nvPr/>
        </p:nvSpPr>
        <p:spPr bwMode="auto">
          <a:xfrm>
            <a:off x="3776663" y="2589213"/>
            <a:ext cx="4829175" cy="1470025"/>
          </a:xfrm>
          <a:custGeom>
            <a:avLst/>
            <a:gdLst>
              <a:gd name="T0" fmla="*/ 858 w 3738"/>
              <a:gd name="T1" fmla="*/ 1418 h 1437"/>
              <a:gd name="T2" fmla="*/ 463 w 3738"/>
              <a:gd name="T3" fmla="*/ 1384 h 1437"/>
              <a:gd name="T4" fmla="*/ 215 w 3738"/>
              <a:gd name="T5" fmla="*/ 1170 h 1437"/>
              <a:gd name="T6" fmla="*/ 54 w 3738"/>
              <a:gd name="T7" fmla="*/ 835 h 1437"/>
              <a:gd name="T8" fmla="*/ 7 w 3738"/>
              <a:gd name="T9" fmla="*/ 427 h 1437"/>
              <a:gd name="T10" fmla="*/ 94 w 3738"/>
              <a:gd name="T11" fmla="*/ 159 h 1437"/>
              <a:gd name="T12" fmla="*/ 262 w 3738"/>
              <a:gd name="T13" fmla="*/ 25 h 1437"/>
              <a:gd name="T14" fmla="*/ 499 w 3738"/>
              <a:gd name="T15" fmla="*/ 10 h 1437"/>
              <a:gd name="T16" fmla="*/ 931 w 3738"/>
              <a:gd name="T17" fmla="*/ 70 h 1437"/>
              <a:gd name="T18" fmla="*/ 1405 w 3738"/>
              <a:gd name="T19" fmla="*/ 10 h 1437"/>
              <a:gd name="T20" fmla="*/ 1682 w 3738"/>
              <a:gd name="T21" fmla="*/ 51 h 1437"/>
              <a:gd name="T22" fmla="*/ 1869 w 3738"/>
              <a:gd name="T23" fmla="*/ 192 h 1437"/>
              <a:gd name="T24" fmla="*/ 2070 w 3738"/>
              <a:gd name="T25" fmla="*/ 45 h 1437"/>
              <a:gd name="T26" fmla="*/ 2291 w 3738"/>
              <a:gd name="T27" fmla="*/ 11 h 1437"/>
              <a:gd name="T28" fmla="*/ 2804 w 3738"/>
              <a:gd name="T29" fmla="*/ 93 h 1437"/>
              <a:gd name="T30" fmla="*/ 3296 w 3738"/>
              <a:gd name="T31" fmla="*/ 31 h 1437"/>
              <a:gd name="T32" fmla="*/ 3523 w 3738"/>
              <a:gd name="T33" fmla="*/ 65 h 1437"/>
              <a:gd name="T34" fmla="*/ 3651 w 3738"/>
              <a:gd name="T35" fmla="*/ 179 h 1437"/>
              <a:gd name="T36" fmla="*/ 3731 w 3738"/>
              <a:gd name="T37" fmla="*/ 433 h 1437"/>
              <a:gd name="T38" fmla="*/ 3691 w 3738"/>
              <a:gd name="T39" fmla="*/ 802 h 1437"/>
              <a:gd name="T40" fmla="*/ 3523 w 3738"/>
              <a:gd name="T41" fmla="*/ 1137 h 1437"/>
              <a:gd name="T42" fmla="*/ 3162 w 3738"/>
              <a:gd name="T43" fmla="*/ 1391 h 1437"/>
              <a:gd name="T44" fmla="*/ 2432 w 3738"/>
              <a:gd name="T45" fmla="*/ 1411 h 1437"/>
              <a:gd name="T46" fmla="*/ 2144 w 3738"/>
              <a:gd name="T47" fmla="*/ 1297 h 1437"/>
              <a:gd name="T48" fmla="*/ 1970 w 3738"/>
              <a:gd name="T49" fmla="*/ 1110 h 1437"/>
              <a:gd name="T50" fmla="*/ 1869 w 3738"/>
              <a:gd name="T51" fmla="*/ 982 h 1437"/>
              <a:gd name="T52" fmla="*/ 1755 w 3738"/>
              <a:gd name="T53" fmla="*/ 1090 h 1437"/>
              <a:gd name="T54" fmla="*/ 1568 w 3738"/>
              <a:gd name="T55" fmla="*/ 1277 h 1437"/>
              <a:gd name="T56" fmla="*/ 1347 w 3738"/>
              <a:gd name="T57" fmla="*/ 1398 h 1437"/>
              <a:gd name="T58" fmla="*/ 858 w 3738"/>
              <a:gd name="T59" fmla="*/ 1418 h 14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738"/>
              <a:gd name="T91" fmla="*/ 0 h 1437"/>
              <a:gd name="T92" fmla="*/ 3738 w 3738"/>
              <a:gd name="T93" fmla="*/ 1437 h 1437"/>
              <a:gd name="connsiteX0" fmla="*/ 2295 w 10000"/>
              <a:gd name="connsiteY0" fmla="*/ 9868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28" fmla="*/ 2295 w 10000"/>
              <a:gd name="connsiteY28" fmla="*/ 9868 h 10000"/>
              <a:gd name="connsiteX0" fmla="*/ 4195 w 10000"/>
              <a:gd name="connsiteY0" fmla="*/ 8887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4195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57 w 10000"/>
              <a:gd name="connsiteY25" fmla="*/ 645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9866"/>
              <a:gd name="connsiteX1" fmla="*/ 1055 w 10000"/>
              <a:gd name="connsiteY1" fmla="*/ 8872 h 9866"/>
              <a:gd name="connsiteX2" fmla="*/ 144 w 10000"/>
              <a:gd name="connsiteY2" fmla="*/ 5811 h 9866"/>
              <a:gd name="connsiteX3" fmla="*/ 19 w 10000"/>
              <a:gd name="connsiteY3" fmla="*/ 2971 h 9866"/>
              <a:gd name="connsiteX4" fmla="*/ 251 w 10000"/>
              <a:gd name="connsiteY4" fmla="*/ 1106 h 9866"/>
              <a:gd name="connsiteX5" fmla="*/ 701 w 10000"/>
              <a:gd name="connsiteY5" fmla="*/ 174 h 9866"/>
              <a:gd name="connsiteX6" fmla="*/ 1335 w 10000"/>
              <a:gd name="connsiteY6" fmla="*/ 70 h 9866"/>
              <a:gd name="connsiteX7" fmla="*/ 2491 w 10000"/>
              <a:gd name="connsiteY7" fmla="*/ 487 h 9866"/>
              <a:gd name="connsiteX8" fmla="*/ 3759 w 10000"/>
              <a:gd name="connsiteY8" fmla="*/ 70 h 9866"/>
              <a:gd name="connsiteX9" fmla="*/ 4500 w 10000"/>
              <a:gd name="connsiteY9" fmla="*/ 355 h 9866"/>
              <a:gd name="connsiteX10" fmla="*/ 5000 w 10000"/>
              <a:gd name="connsiteY10" fmla="*/ 1336 h 9866"/>
              <a:gd name="connsiteX11" fmla="*/ 5538 w 10000"/>
              <a:gd name="connsiteY11" fmla="*/ 313 h 9866"/>
              <a:gd name="connsiteX12" fmla="*/ 6129 w 10000"/>
              <a:gd name="connsiteY12" fmla="*/ 77 h 9866"/>
              <a:gd name="connsiteX13" fmla="*/ 7501 w 10000"/>
              <a:gd name="connsiteY13" fmla="*/ 647 h 9866"/>
              <a:gd name="connsiteX14" fmla="*/ 8818 w 10000"/>
              <a:gd name="connsiteY14" fmla="*/ 216 h 9866"/>
              <a:gd name="connsiteX15" fmla="*/ 9425 w 10000"/>
              <a:gd name="connsiteY15" fmla="*/ 452 h 9866"/>
              <a:gd name="connsiteX16" fmla="*/ 9767 w 10000"/>
              <a:gd name="connsiteY16" fmla="*/ 1246 h 9866"/>
              <a:gd name="connsiteX17" fmla="*/ 9981 w 10000"/>
              <a:gd name="connsiteY17" fmla="*/ 3013 h 9866"/>
              <a:gd name="connsiteX18" fmla="*/ 9874 w 10000"/>
              <a:gd name="connsiteY18" fmla="*/ 5581 h 9866"/>
              <a:gd name="connsiteX19" fmla="*/ 9425 w 10000"/>
              <a:gd name="connsiteY19" fmla="*/ 7912 h 9866"/>
              <a:gd name="connsiteX20" fmla="*/ 8459 w 10000"/>
              <a:gd name="connsiteY20" fmla="*/ 9680 h 9866"/>
              <a:gd name="connsiteX21" fmla="*/ 5736 w 10000"/>
              <a:gd name="connsiteY21" fmla="*/ 9026 h 9866"/>
              <a:gd name="connsiteX22" fmla="*/ 5270 w 10000"/>
              <a:gd name="connsiteY22" fmla="*/ 7724 h 9866"/>
              <a:gd name="connsiteX23" fmla="*/ 4935 w 10000"/>
              <a:gd name="connsiteY23" fmla="*/ 6129 h 9866"/>
              <a:gd name="connsiteX24" fmla="*/ 4576 w 10000"/>
              <a:gd name="connsiteY24" fmla="*/ 7287 h 9866"/>
              <a:gd name="connsiteX25" fmla="*/ 3850 w 10000"/>
              <a:gd name="connsiteY25" fmla="*/ 8887 h 9866"/>
              <a:gd name="connsiteX0" fmla="*/ 3850 w 10000"/>
              <a:gd name="connsiteY0" fmla="*/ 9008 h 9479"/>
              <a:gd name="connsiteX1" fmla="*/ 1055 w 10000"/>
              <a:gd name="connsiteY1" fmla="*/ 8992 h 9479"/>
              <a:gd name="connsiteX2" fmla="*/ 144 w 10000"/>
              <a:gd name="connsiteY2" fmla="*/ 5890 h 9479"/>
              <a:gd name="connsiteX3" fmla="*/ 19 w 10000"/>
              <a:gd name="connsiteY3" fmla="*/ 3011 h 9479"/>
              <a:gd name="connsiteX4" fmla="*/ 251 w 10000"/>
              <a:gd name="connsiteY4" fmla="*/ 1121 h 9479"/>
              <a:gd name="connsiteX5" fmla="*/ 701 w 10000"/>
              <a:gd name="connsiteY5" fmla="*/ 176 h 9479"/>
              <a:gd name="connsiteX6" fmla="*/ 1335 w 10000"/>
              <a:gd name="connsiteY6" fmla="*/ 71 h 9479"/>
              <a:gd name="connsiteX7" fmla="*/ 2491 w 10000"/>
              <a:gd name="connsiteY7" fmla="*/ 494 h 9479"/>
              <a:gd name="connsiteX8" fmla="*/ 3759 w 10000"/>
              <a:gd name="connsiteY8" fmla="*/ 71 h 9479"/>
              <a:gd name="connsiteX9" fmla="*/ 4500 w 10000"/>
              <a:gd name="connsiteY9" fmla="*/ 360 h 9479"/>
              <a:gd name="connsiteX10" fmla="*/ 5000 w 10000"/>
              <a:gd name="connsiteY10" fmla="*/ 1354 h 9479"/>
              <a:gd name="connsiteX11" fmla="*/ 5538 w 10000"/>
              <a:gd name="connsiteY11" fmla="*/ 317 h 9479"/>
              <a:gd name="connsiteX12" fmla="*/ 6129 w 10000"/>
              <a:gd name="connsiteY12" fmla="*/ 78 h 9479"/>
              <a:gd name="connsiteX13" fmla="*/ 7501 w 10000"/>
              <a:gd name="connsiteY13" fmla="*/ 656 h 9479"/>
              <a:gd name="connsiteX14" fmla="*/ 8818 w 10000"/>
              <a:gd name="connsiteY14" fmla="*/ 219 h 9479"/>
              <a:gd name="connsiteX15" fmla="*/ 9425 w 10000"/>
              <a:gd name="connsiteY15" fmla="*/ 458 h 9479"/>
              <a:gd name="connsiteX16" fmla="*/ 9767 w 10000"/>
              <a:gd name="connsiteY16" fmla="*/ 1263 h 9479"/>
              <a:gd name="connsiteX17" fmla="*/ 9981 w 10000"/>
              <a:gd name="connsiteY17" fmla="*/ 3054 h 9479"/>
              <a:gd name="connsiteX18" fmla="*/ 9874 w 10000"/>
              <a:gd name="connsiteY18" fmla="*/ 5657 h 9479"/>
              <a:gd name="connsiteX19" fmla="*/ 9425 w 10000"/>
              <a:gd name="connsiteY19" fmla="*/ 8019 h 9479"/>
              <a:gd name="connsiteX20" fmla="*/ 8880 w 10000"/>
              <a:gd name="connsiteY20" fmla="*/ 8849 h 9479"/>
              <a:gd name="connsiteX21" fmla="*/ 5736 w 10000"/>
              <a:gd name="connsiteY21" fmla="*/ 9149 h 9479"/>
              <a:gd name="connsiteX22" fmla="*/ 5270 w 10000"/>
              <a:gd name="connsiteY22" fmla="*/ 7829 h 9479"/>
              <a:gd name="connsiteX23" fmla="*/ 4935 w 10000"/>
              <a:gd name="connsiteY23" fmla="*/ 6212 h 9479"/>
              <a:gd name="connsiteX24" fmla="*/ 4576 w 10000"/>
              <a:gd name="connsiteY24" fmla="*/ 7386 h 9479"/>
              <a:gd name="connsiteX25" fmla="*/ 3850 w 10000"/>
              <a:gd name="connsiteY25" fmla="*/ 9008 h 9479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9681"/>
              <a:gd name="connsiteX1" fmla="*/ 1055 w 10000"/>
              <a:gd name="connsiteY1" fmla="*/ 9486 h 9681"/>
              <a:gd name="connsiteX2" fmla="*/ 144 w 10000"/>
              <a:gd name="connsiteY2" fmla="*/ 6214 h 9681"/>
              <a:gd name="connsiteX3" fmla="*/ 19 w 10000"/>
              <a:gd name="connsiteY3" fmla="*/ 3176 h 9681"/>
              <a:gd name="connsiteX4" fmla="*/ 251 w 10000"/>
              <a:gd name="connsiteY4" fmla="*/ 1183 h 9681"/>
              <a:gd name="connsiteX5" fmla="*/ 701 w 10000"/>
              <a:gd name="connsiteY5" fmla="*/ 186 h 9681"/>
              <a:gd name="connsiteX6" fmla="*/ 1335 w 10000"/>
              <a:gd name="connsiteY6" fmla="*/ 75 h 9681"/>
              <a:gd name="connsiteX7" fmla="*/ 2491 w 10000"/>
              <a:gd name="connsiteY7" fmla="*/ 521 h 9681"/>
              <a:gd name="connsiteX8" fmla="*/ 3759 w 10000"/>
              <a:gd name="connsiteY8" fmla="*/ 75 h 9681"/>
              <a:gd name="connsiteX9" fmla="*/ 4500 w 10000"/>
              <a:gd name="connsiteY9" fmla="*/ 380 h 9681"/>
              <a:gd name="connsiteX10" fmla="*/ 5000 w 10000"/>
              <a:gd name="connsiteY10" fmla="*/ 1428 h 9681"/>
              <a:gd name="connsiteX11" fmla="*/ 5538 w 10000"/>
              <a:gd name="connsiteY11" fmla="*/ 334 h 9681"/>
              <a:gd name="connsiteX12" fmla="*/ 6129 w 10000"/>
              <a:gd name="connsiteY12" fmla="*/ 82 h 9681"/>
              <a:gd name="connsiteX13" fmla="*/ 7501 w 10000"/>
              <a:gd name="connsiteY13" fmla="*/ 692 h 9681"/>
              <a:gd name="connsiteX14" fmla="*/ 8818 w 10000"/>
              <a:gd name="connsiteY14" fmla="*/ 231 h 9681"/>
              <a:gd name="connsiteX15" fmla="*/ 9425 w 10000"/>
              <a:gd name="connsiteY15" fmla="*/ 483 h 9681"/>
              <a:gd name="connsiteX16" fmla="*/ 9767 w 10000"/>
              <a:gd name="connsiteY16" fmla="*/ 1332 h 9681"/>
              <a:gd name="connsiteX17" fmla="*/ 9981 w 10000"/>
              <a:gd name="connsiteY17" fmla="*/ 3222 h 9681"/>
              <a:gd name="connsiteX18" fmla="*/ 9874 w 10000"/>
              <a:gd name="connsiteY18" fmla="*/ 5968 h 9681"/>
              <a:gd name="connsiteX19" fmla="*/ 8880 w 10000"/>
              <a:gd name="connsiteY19" fmla="*/ 9335 h 9681"/>
              <a:gd name="connsiteX20" fmla="*/ 6082 w 10000"/>
              <a:gd name="connsiteY20" fmla="*/ 9333 h 9681"/>
              <a:gd name="connsiteX21" fmla="*/ 5270 w 10000"/>
              <a:gd name="connsiteY21" fmla="*/ 8259 h 9681"/>
              <a:gd name="connsiteX22" fmla="*/ 4935 w 10000"/>
              <a:gd name="connsiteY22" fmla="*/ 6553 h 9681"/>
              <a:gd name="connsiteX23" fmla="*/ 4576 w 10000"/>
              <a:gd name="connsiteY23" fmla="*/ 7792 h 9681"/>
              <a:gd name="connsiteX24" fmla="*/ 3850 w 10000"/>
              <a:gd name="connsiteY24" fmla="*/ 9503 h 9681"/>
              <a:gd name="connsiteX0" fmla="*/ 3850 w 10000"/>
              <a:gd name="connsiteY0" fmla="*/ 9816 h 9872"/>
              <a:gd name="connsiteX1" fmla="*/ 1055 w 10000"/>
              <a:gd name="connsiteY1" fmla="*/ 9799 h 9872"/>
              <a:gd name="connsiteX2" fmla="*/ 144 w 10000"/>
              <a:gd name="connsiteY2" fmla="*/ 6419 h 9872"/>
              <a:gd name="connsiteX3" fmla="*/ 19 w 10000"/>
              <a:gd name="connsiteY3" fmla="*/ 3281 h 9872"/>
              <a:gd name="connsiteX4" fmla="*/ 251 w 10000"/>
              <a:gd name="connsiteY4" fmla="*/ 1222 h 9872"/>
              <a:gd name="connsiteX5" fmla="*/ 701 w 10000"/>
              <a:gd name="connsiteY5" fmla="*/ 192 h 9872"/>
              <a:gd name="connsiteX6" fmla="*/ 1335 w 10000"/>
              <a:gd name="connsiteY6" fmla="*/ 77 h 9872"/>
              <a:gd name="connsiteX7" fmla="*/ 2491 w 10000"/>
              <a:gd name="connsiteY7" fmla="*/ 538 h 9872"/>
              <a:gd name="connsiteX8" fmla="*/ 3759 w 10000"/>
              <a:gd name="connsiteY8" fmla="*/ 77 h 9872"/>
              <a:gd name="connsiteX9" fmla="*/ 4500 w 10000"/>
              <a:gd name="connsiteY9" fmla="*/ 393 h 9872"/>
              <a:gd name="connsiteX10" fmla="*/ 5000 w 10000"/>
              <a:gd name="connsiteY10" fmla="*/ 1475 h 9872"/>
              <a:gd name="connsiteX11" fmla="*/ 5538 w 10000"/>
              <a:gd name="connsiteY11" fmla="*/ 345 h 9872"/>
              <a:gd name="connsiteX12" fmla="*/ 6129 w 10000"/>
              <a:gd name="connsiteY12" fmla="*/ 85 h 9872"/>
              <a:gd name="connsiteX13" fmla="*/ 7501 w 10000"/>
              <a:gd name="connsiteY13" fmla="*/ 715 h 9872"/>
              <a:gd name="connsiteX14" fmla="*/ 8818 w 10000"/>
              <a:gd name="connsiteY14" fmla="*/ 239 h 9872"/>
              <a:gd name="connsiteX15" fmla="*/ 9425 w 10000"/>
              <a:gd name="connsiteY15" fmla="*/ 499 h 9872"/>
              <a:gd name="connsiteX16" fmla="*/ 9767 w 10000"/>
              <a:gd name="connsiteY16" fmla="*/ 1376 h 9872"/>
              <a:gd name="connsiteX17" fmla="*/ 9981 w 10000"/>
              <a:gd name="connsiteY17" fmla="*/ 3328 h 9872"/>
              <a:gd name="connsiteX18" fmla="*/ 9874 w 10000"/>
              <a:gd name="connsiteY18" fmla="*/ 6165 h 9872"/>
              <a:gd name="connsiteX19" fmla="*/ 8880 w 10000"/>
              <a:gd name="connsiteY19" fmla="*/ 9643 h 9872"/>
              <a:gd name="connsiteX20" fmla="*/ 6082 w 10000"/>
              <a:gd name="connsiteY20" fmla="*/ 9641 h 9872"/>
              <a:gd name="connsiteX21" fmla="*/ 5270 w 10000"/>
              <a:gd name="connsiteY21" fmla="*/ 8531 h 9872"/>
              <a:gd name="connsiteX22" fmla="*/ 4935 w 10000"/>
              <a:gd name="connsiteY22" fmla="*/ 6769 h 9872"/>
              <a:gd name="connsiteX23" fmla="*/ 4576 w 10000"/>
              <a:gd name="connsiteY23" fmla="*/ 8049 h 9872"/>
              <a:gd name="connsiteX24" fmla="*/ 3850 w 10000"/>
              <a:gd name="connsiteY24" fmla="*/ 9816 h 9872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270 w 10000"/>
              <a:gd name="connsiteY21" fmla="*/ 8642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30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10046 h 10103"/>
              <a:gd name="connsiteX1" fmla="*/ 1055 w 10000"/>
              <a:gd name="connsiteY1" fmla="*/ 10029 h 10103"/>
              <a:gd name="connsiteX2" fmla="*/ 144 w 10000"/>
              <a:gd name="connsiteY2" fmla="*/ 6605 h 10103"/>
              <a:gd name="connsiteX3" fmla="*/ 19 w 10000"/>
              <a:gd name="connsiteY3" fmla="*/ 3427 h 10103"/>
              <a:gd name="connsiteX4" fmla="*/ 251 w 10000"/>
              <a:gd name="connsiteY4" fmla="*/ 1341 h 10103"/>
              <a:gd name="connsiteX5" fmla="*/ 701 w 10000"/>
              <a:gd name="connsiteY5" fmla="*/ 297 h 10103"/>
              <a:gd name="connsiteX6" fmla="*/ 1335 w 10000"/>
              <a:gd name="connsiteY6" fmla="*/ 181 h 10103"/>
              <a:gd name="connsiteX7" fmla="*/ 2491 w 10000"/>
              <a:gd name="connsiteY7" fmla="*/ 648 h 10103"/>
              <a:gd name="connsiteX8" fmla="*/ 3759 w 10000"/>
              <a:gd name="connsiteY8" fmla="*/ 181 h 10103"/>
              <a:gd name="connsiteX9" fmla="*/ 4500 w 10000"/>
              <a:gd name="connsiteY9" fmla="*/ 501 h 10103"/>
              <a:gd name="connsiteX10" fmla="*/ 4968 w 10000"/>
              <a:gd name="connsiteY10" fmla="*/ 1627 h 10103"/>
              <a:gd name="connsiteX11" fmla="*/ 5430 w 10000"/>
              <a:gd name="connsiteY11" fmla="*/ 422 h 10103"/>
              <a:gd name="connsiteX12" fmla="*/ 6140 w 10000"/>
              <a:gd name="connsiteY12" fmla="*/ 68 h 10103"/>
              <a:gd name="connsiteX13" fmla="*/ 7501 w 10000"/>
              <a:gd name="connsiteY13" fmla="*/ 827 h 10103"/>
              <a:gd name="connsiteX14" fmla="*/ 8818 w 10000"/>
              <a:gd name="connsiteY14" fmla="*/ 345 h 10103"/>
              <a:gd name="connsiteX15" fmla="*/ 9425 w 10000"/>
              <a:gd name="connsiteY15" fmla="*/ 608 h 10103"/>
              <a:gd name="connsiteX16" fmla="*/ 9767 w 10000"/>
              <a:gd name="connsiteY16" fmla="*/ 1497 h 10103"/>
              <a:gd name="connsiteX17" fmla="*/ 9981 w 10000"/>
              <a:gd name="connsiteY17" fmla="*/ 3474 h 10103"/>
              <a:gd name="connsiteX18" fmla="*/ 9874 w 10000"/>
              <a:gd name="connsiteY18" fmla="*/ 6348 h 10103"/>
              <a:gd name="connsiteX19" fmla="*/ 8880 w 10000"/>
              <a:gd name="connsiteY19" fmla="*/ 9871 h 10103"/>
              <a:gd name="connsiteX20" fmla="*/ 6039 w 10000"/>
              <a:gd name="connsiteY20" fmla="*/ 9808 h 10103"/>
              <a:gd name="connsiteX21" fmla="*/ 5378 w 10000"/>
              <a:gd name="connsiteY21" fmla="*/ 8623 h 10103"/>
              <a:gd name="connsiteX22" fmla="*/ 4935 w 10000"/>
              <a:gd name="connsiteY22" fmla="*/ 6960 h 10103"/>
              <a:gd name="connsiteX23" fmla="*/ 4576 w 10000"/>
              <a:gd name="connsiteY23" fmla="*/ 8256 h 10103"/>
              <a:gd name="connsiteX24" fmla="*/ 3850 w 10000"/>
              <a:gd name="connsiteY24" fmla="*/ 10046 h 10103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818 w 10000"/>
              <a:gd name="connsiteY14" fmla="*/ 324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764 w 10000"/>
              <a:gd name="connsiteY14" fmla="*/ 172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35 w 9971"/>
              <a:gd name="connsiteY0" fmla="*/ 9996 h 10023"/>
              <a:gd name="connsiteX1" fmla="*/ 1040 w 9971"/>
              <a:gd name="connsiteY1" fmla="*/ 9979 h 10023"/>
              <a:gd name="connsiteX2" fmla="*/ 129 w 9971"/>
              <a:gd name="connsiteY2" fmla="*/ 6555 h 10023"/>
              <a:gd name="connsiteX3" fmla="*/ 4 w 9971"/>
              <a:gd name="connsiteY3" fmla="*/ 3377 h 10023"/>
              <a:gd name="connsiteX4" fmla="*/ 486 w 9971"/>
              <a:gd name="connsiteY4" fmla="*/ 2750 h 10023"/>
              <a:gd name="connsiteX5" fmla="*/ 686 w 9971"/>
              <a:gd name="connsiteY5" fmla="*/ 247 h 10023"/>
              <a:gd name="connsiteX6" fmla="*/ 1320 w 9971"/>
              <a:gd name="connsiteY6" fmla="*/ 131 h 10023"/>
              <a:gd name="connsiteX7" fmla="*/ 2476 w 9971"/>
              <a:gd name="connsiteY7" fmla="*/ 598 h 10023"/>
              <a:gd name="connsiteX8" fmla="*/ 3744 w 9971"/>
              <a:gd name="connsiteY8" fmla="*/ 131 h 10023"/>
              <a:gd name="connsiteX9" fmla="*/ 4485 w 9971"/>
              <a:gd name="connsiteY9" fmla="*/ 451 h 10023"/>
              <a:gd name="connsiteX10" fmla="*/ 4953 w 9971"/>
              <a:gd name="connsiteY10" fmla="*/ 1577 h 10023"/>
              <a:gd name="connsiteX11" fmla="*/ 5415 w 9971"/>
              <a:gd name="connsiteY11" fmla="*/ 372 h 10023"/>
              <a:gd name="connsiteX12" fmla="*/ 6125 w 9971"/>
              <a:gd name="connsiteY12" fmla="*/ 18 h 10023"/>
              <a:gd name="connsiteX13" fmla="*/ 7454 w 9971"/>
              <a:gd name="connsiteY13" fmla="*/ 656 h 10023"/>
              <a:gd name="connsiteX14" fmla="*/ 8749 w 9971"/>
              <a:gd name="connsiteY14" fmla="*/ 143 h 10023"/>
              <a:gd name="connsiteX15" fmla="*/ 9410 w 9971"/>
              <a:gd name="connsiteY15" fmla="*/ 558 h 10023"/>
              <a:gd name="connsiteX16" fmla="*/ 9752 w 9971"/>
              <a:gd name="connsiteY16" fmla="*/ 1447 h 10023"/>
              <a:gd name="connsiteX17" fmla="*/ 9966 w 9971"/>
              <a:gd name="connsiteY17" fmla="*/ 3424 h 10023"/>
              <a:gd name="connsiteX18" fmla="*/ 9859 w 9971"/>
              <a:gd name="connsiteY18" fmla="*/ 6298 h 10023"/>
              <a:gd name="connsiteX19" fmla="*/ 8865 w 9971"/>
              <a:gd name="connsiteY19" fmla="*/ 9821 h 10023"/>
              <a:gd name="connsiteX20" fmla="*/ 6024 w 9971"/>
              <a:gd name="connsiteY20" fmla="*/ 9758 h 10023"/>
              <a:gd name="connsiteX21" fmla="*/ 5363 w 9971"/>
              <a:gd name="connsiteY21" fmla="*/ 8573 h 10023"/>
              <a:gd name="connsiteX22" fmla="*/ 4920 w 9971"/>
              <a:gd name="connsiteY22" fmla="*/ 6910 h 10023"/>
              <a:gd name="connsiteX23" fmla="*/ 4561 w 9971"/>
              <a:gd name="connsiteY23" fmla="*/ 8206 h 10023"/>
              <a:gd name="connsiteX24" fmla="*/ 3835 w 9971"/>
              <a:gd name="connsiteY24" fmla="*/ 9996 h 10023"/>
              <a:gd name="connsiteX0" fmla="*/ 3846 w 10000"/>
              <a:gd name="connsiteY0" fmla="*/ 9964 h 9991"/>
              <a:gd name="connsiteX1" fmla="*/ 1043 w 10000"/>
              <a:gd name="connsiteY1" fmla="*/ 9947 h 9991"/>
              <a:gd name="connsiteX2" fmla="*/ 129 w 10000"/>
              <a:gd name="connsiteY2" fmla="*/ 6531 h 9991"/>
              <a:gd name="connsiteX3" fmla="*/ 4 w 10000"/>
              <a:gd name="connsiteY3" fmla="*/ 3360 h 9991"/>
              <a:gd name="connsiteX4" fmla="*/ 487 w 10000"/>
              <a:gd name="connsiteY4" fmla="*/ 2735 h 9991"/>
              <a:gd name="connsiteX5" fmla="*/ 688 w 10000"/>
              <a:gd name="connsiteY5" fmla="*/ 237 h 9991"/>
              <a:gd name="connsiteX6" fmla="*/ 1575 w 10000"/>
              <a:gd name="connsiteY6" fmla="*/ 1308 h 9991"/>
              <a:gd name="connsiteX7" fmla="*/ 2483 w 10000"/>
              <a:gd name="connsiteY7" fmla="*/ 588 h 9991"/>
              <a:gd name="connsiteX8" fmla="*/ 3755 w 10000"/>
              <a:gd name="connsiteY8" fmla="*/ 122 h 9991"/>
              <a:gd name="connsiteX9" fmla="*/ 4498 w 10000"/>
              <a:gd name="connsiteY9" fmla="*/ 441 h 9991"/>
              <a:gd name="connsiteX10" fmla="*/ 4967 w 10000"/>
              <a:gd name="connsiteY10" fmla="*/ 1564 h 9991"/>
              <a:gd name="connsiteX11" fmla="*/ 5431 w 10000"/>
              <a:gd name="connsiteY11" fmla="*/ 362 h 9991"/>
              <a:gd name="connsiteX12" fmla="*/ 6143 w 10000"/>
              <a:gd name="connsiteY12" fmla="*/ 9 h 9991"/>
              <a:gd name="connsiteX13" fmla="*/ 7476 w 10000"/>
              <a:gd name="connsiteY13" fmla="*/ 645 h 9991"/>
              <a:gd name="connsiteX14" fmla="*/ 8774 w 10000"/>
              <a:gd name="connsiteY14" fmla="*/ 134 h 9991"/>
              <a:gd name="connsiteX15" fmla="*/ 9437 w 10000"/>
              <a:gd name="connsiteY15" fmla="*/ 548 h 9991"/>
              <a:gd name="connsiteX16" fmla="*/ 9780 w 10000"/>
              <a:gd name="connsiteY16" fmla="*/ 1435 h 9991"/>
              <a:gd name="connsiteX17" fmla="*/ 9995 w 10000"/>
              <a:gd name="connsiteY17" fmla="*/ 3407 h 9991"/>
              <a:gd name="connsiteX18" fmla="*/ 9888 w 10000"/>
              <a:gd name="connsiteY18" fmla="*/ 6275 h 9991"/>
              <a:gd name="connsiteX19" fmla="*/ 8891 w 10000"/>
              <a:gd name="connsiteY19" fmla="*/ 9789 h 9991"/>
              <a:gd name="connsiteX20" fmla="*/ 6042 w 10000"/>
              <a:gd name="connsiteY20" fmla="*/ 9727 h 9991"/>
              <a:gd name="connsiteX21" fmla="*/ 5379 w 10000"/>
              <a:gd name="connsiteY21" fmla="*/ 8544 h 9991"/>
              <a:gd name="connsiteX22" fmla="*/ 4934 w 10000"/>
              <a:gd name="connsiteY22" fmla="*/ 6885 h 9991"/>
              <a:gd name="connsiteX23" fmla="*/ 4574 w 10000"/>
              <a:gd name="connsiteY23" fmla="*/ 8178 h 9991"/>
              <a:gd name="connsiteX24" fmla="*/ 3846 w 10000"/>
              <a:gd name="connsiteY24" fmla="*/ 9964 h 9991"/>
              <a:gd name="connsiteX0" fmla="*/ 3846 w 10000"/>
              <a:gd name="connsiteY0" fmla="*/ 9973 h 10000"/>
              <a:gd name="connsiteX1" fmla="*/ 1043 w 10000"/>
              <a:gd name="connsiteY1" fmla="*/ 9956 h 10000"/>
              <a:gd name="connsiteX2" fmla="*/ 129 w 10000"/>
              <a:gd name="connsiteY2" fmla="*/ 6537 h 10000"/>
              <a:gd name="connsiteX3" fmla="*/ 4 w 10000"/>
              <a:gd name="connsiteY3" fmla="*/ 3363 h 10000"/>
              <a:gd name="connsiteX4" fmla="*/ 487 w 10000"/>
              <a:gd name="connsiteY4" fmla="*/ 2737 h 10000"/>
              <a:gd name="connsiteX5" fmla="*/ 900 w 10000"/>
              <a:gd name="connsiteY5" fmla="*/ 1478 h 10000"/>
              <a:gd name="connsiteX6" fmla="*/ 1575 w 10000"/>
              <a:gd name="connsiteY6" fmla="*/ 1309 h 10000"/>
              <a:gd name="connsiteX7" fmla="*/ 2483 w 10000"/>
              <a:gd name="connsiteY7" fmla="*/ 589 h 10000"/>
              <a:gd name="connsiteX8" fmla="*/ 3755 w 10000"/>
              <a:gd name="connsiteY8" fmla="*/ 122 h 10000"/>
              <a:gd name="connsiteX9" fmla="*/ 4498 w 10000"/>
              <a:gd name="connsiteY9" fmla="*/ 441 h 10000"/>
              <a:gd name="connsiteX10" fmla="*/ 4967 w 10000"/>
              <a:gd name="connsiteY10" fmla="*/ 1565 h 10000"/>
              <a:gd name="connsiteX11" fmla="*/ 5431 w 10000"/>
              <a:gd name="connsiteY11" fmla="*/ 362 h 10000"/>
              <a:gd name="connsiteX12" fmla="*/ 6143 w 10000"/>
              <a:gd name="connsiteY12" fmla="*/ 9 h 10000"/>
              <a:gd name="connsiteX13" fmla="*/ 7476 w 10000"/>
              <a:gd name="connsiteY13" fmla="*/ 646 h 10000"/>
              <a:gd name="connsiteX14" fmla="*/ 8774 w 10000"/>
              <a:gd name="connsiteY14" fmla="*/ 134 h 10000"/>
              <a:gd name="connsiteX15" fmla="*/ 9437 w 10000"/>
              <a:gd name="connsiteY15" fmla="*/ 548 h 10000"/>
              <a:gd name="connsiteX16" fmla="*/ 9780 w 10000"/>
              <a:gd name="connsiteY16" fmla="*/ 1436 h 10000"/>
              <a:gd name="connsiteX17" fmla="*/ 9995 w 10000"/>
              <a:gd name="connsiteY17" fmla="*/ 3410 h 10000"/>
              <a:gd name="connsiteX18" fmla="*/ 9888 w 10000"/>
              <a:gd name="connsiteY18" fmla="*/ 6281 h 10000"/>
              <a:gd name="connsiteX19" fmla="*/ 8891 w 10000"/>
              <a:gd name="connsiteY19" fmla="*/ 9798 h 10000"/>
              <a:gd name="connsiteX20" fmla="*/ 6042 w 10000"/>
              <a:gd name="connsiteY20" fmla="*/ 9736 h 10000"/>
              <a:gd name="connsiteX21" fmla="*/ 5379 w 10000"/>
              <a:gd name="connsiteY21" fmla="*/ 8552 h 10000"/>
              <a:gd name="connsiteX22" fmla="*/ 4934 w 10000"/>
              <a:gd name="connsiteY22" fmla="*/ 6891 h 10000"/>
              <a:gd name="connsiteX23" fmla="*/ 4574 w 10000"/>
              <a:gd name="connsiteY23" fmla="*/ 8185 h 10000"/>
              <a:gd name="connsiteX24" fmla="*/ 3846 w 10000"/>
              <a:gd name="connsiteY24" fmla="*/ 9973 h 10000"/>
              <a:gd name="connsiteX0" fmla="*/ 3784 w 9938"/>
              <a:gd name="connsiteY0" fmla="*/ 9973 h 10000"/>
              <a:gd name="connsiteX1" fmla="*/ 981 w 9938"/>
              <a:gd name="connsiteY1" fmla="*/ 9956 h 10000"/>
              <a:gd name="connsiteX2" fmla="*/ 67 w 9938"/>
              <a:gd name="connsiteY2" fmla="*/ 6537 h 10000"/>
              <a:gd name="connsiteX3" fmla="*/ 19 w 9938"/>
              <a:gd name="connsiteY3" fmla="*/ 3795 h 10000"/>
              <a:gd name="connsiteX4" fmla="*/ 425 w 9938"/>
              <a:gd name="connsiteY4" fmla="*/ 2737 h 10000"/>
              <a:gd name="connsiteX5" fmla="*/ 838 w 9938"/>
              <a:gd name="connsiteY5" fmla="*/ 1478 h 10000"/>
              <a:gd name="connsiteX6" fmla="*/ 1513 w 9938"/>
              <a:gd name="connsiteY6" fmla="*/ 1309 h 10000"/>
              <a:gd name="connsiteX7" fmla="*/ 2421 w 9938"/>
              <a:gd name="connsiteY7" fmla="*/ 589 h 10000"/>
              <a:gd name="connsiteX8" fmla="*/ 3693 w 9938"/>
              <a:gd name="connsiteY8" fmla="*/ 122 h 10000"/>
              <a:gd name="connsiteX9" fmla="*/ 4436 w 9938"/>
              <a:gd name="connsiteY9" fmla="*/ 441 h 10000"/>
              <a:gd name="connsiteX10" fmla="*/ 4905 w 9938"/>
              <a:gd name="connsiteY10" fmla="*/ 1565 h 10000"/>
              <a:gd name="connsiteX11" fmla="*/ 5369 w 9938"/>
              <a:gd name="connsiteY11" fmla="*/ 362 h 10000"/>
              <a:gd name="connsiteX12" fmla="*/ 6081 w 9938"/>
              <a:gd name="connsiteY12" fmla="*/ 9 h 10000"/>
              <a:gd name="connsiteX13" fmla="*/ 7414 w 9938"/>
              <a:gd name="connsiteY13" fmla="*/ 646 h 10000"/>
              <a:gd name="connsiteX14" fmla="*/ 8712 w 9938"/>
              <a:gd name="connsiteY14" fmla="*/ 134 h 10000"/>
              <a:gd name="connsiteX15" fmla="*/ 9375 w 9938"/>
              <a:gd name="connsiteY15" fmla="*/ 548 h 10000"/>
              <a:gd name="connsiteX16" fmla="*/ 9718 w 9938"/>
              <a:gd name="connsiteY16" fmla="*/ 1436 h 10000"/>
              <a:gd name="connsiteX17" fmla="*/ 9933 w 9938"/>
              <a:gd name="connsiteY17" fmla="*/ 3410 h 10000"/>
              <a:gd name="connsiteX18" fmla="*/ 9826 w 9938"/>
              <a:gd name="connsiteY18" fmla="*/ 6281 h 10000"/>
              <a:gd name="connsiteX19" fmla="*/ 8829 w 9938"/>
              <a:gd name="connsiteY19" fmla="*/ 9798 h 10000"/>
              <a:gd name="connsiteX20" fmla="*/ 5980 w 9938"/>
              <a:gd name="connsiteY20" fmla="*/ 9736 h 10000"/>
              <a:gd name="connsiteX21" fmla="*/ 5317 w 9938"/>
              <a:gd name="connsiteY21" fmla="*/ 8552 h 10000"/>
              <a:gd name="connsiteX22" fmla="*/ 4872 w 9938"/>
              <a:gd name="connsiteY22" fmla="*/ 6891 h 10000"/>
              <a:gd name="connsiteX23" fmla="*/ 4512 w 9938"/>
              <a:gd name="connsiteY23" fmla="*/ 8185 h 10000"/>
              <a:gd name="connsiteX24" fmla="*/ 3784 w 9938"/>
              <a:gd name="connsiteY24" fmla="*/ 9973 h 10000"/>
              <a:gd name="connsiteX0" fmla="*/ 3795 w 9987"/>
              <a:gd name="connsiteY0" fmla="*/ 9973 h 10000"/>
              <a:gd name="connsiteX1" fmla="*/ 974 w 9987"/>
              <a:gd name="connsiteY1" fmla="*/ 9956 h 10000"/>
              <a:gd name="connsiteX2" fmla="*/ 112 w 9987"/>
              <a:gd name="connsiteY2" fmla="*/ 6537 h 10000"/>
              <a:gd name="connsiteX3" fmla="*/ 6 w 9987"/>
              <a:gd name="connsiteY3" fmla="*/ 3795 h 10000"/>
              <a:gd name="connsiteX4" fmla="*/ 415 w 9987"/>
              <a:gd name="connsiteY4" fmla="*/ 2737 h 10000"/>
              <a:gd name="connsiteX5" fmla="*/ 830 w 9987"/>
              <a:gd name="connsiteY5" fmla="*/ 1478 h 10000"/>
              <a:gd name="connsiteX6" fmla="*/ 1509 w 9987"/>
              <a:gd name="connsiteY6" fmla="*/ 1309 h 10000"/>
              <a:gd name="connsiteX7" fmla="*/ 2423 w 9987"/>
              <a:gd name="connsiteY7" fmla="*/ 589 h 10000"/>
              <a:gd name="connsiteX8" fmla="*/ 3703 w 9987"/>
              <a:gd name="connsiteY8" fmla="*/ 122 h 10000"/>
              <a:gd name="connsiteX9" fmla="*/ 4451 w 9987"/>
              <a:gd name="connsiteY9" fmla="*/ 441 h 10000"/>
              <a:gd name="connsiteX10" fmla="*/ 4923 w 9987"/>
              <a:gd name="connsiteY10" fmla="*/ 1565 h 10000"/>
              <a:gd name="connsiteX11" fmla="*/ 5389 w 9987"/>
              <a:gd name="connsiteY11" fmla="*/ 362 h 10000"/>
              <a:gd name="connsiteX12" fmla="*/ 6106 w 9987"/>
              <a:gd name="connsiteY12" fmla="*/ 9 h 10000"/>
              <a:gd name="connsiteX13" fmla="*/ 7447 w 9987"/>
              <a:gd name="connsiteY13" fmla="*/ 646 h 10000"/>
              <a:gd name="connsiteX14" fmla="*/ 8753 w 9987"/>
              <a:gd name="connsiteY14" fmla="*/ 134 h 10000"/>
              <a:gd name="connsiteX15" fmla="*/ 9420 w 9987"/>
              <a:gd name="connsiteY15" fmla="*/ 548 h 10000"/>
              <a:gd name="connsiteX16" fmla="*/ 9766 w 9987"/>
              <a:gd name="connsiteY16" fmla="*/ 1436 h 10000"/>
              <a:gd name="connsiteX17" fmla="*/ 9982 w 9987"/>
              <a:gd name="connsiteY17" fmla="*/ 3410 h 10000"/>
              <a:gd name="connsiteX18" fmla="*/ 9874 w 9987"/>
              <a:gd name="connsiteY18" fmla="*/ 6281 h 10000"/>
              <a:gd name="connsiteX19" fmla="*/ 8871 w 9987"/>
              <a:gd name="connsiteY19" fmla="*/ 9798 h 10000"/>
              <a:gd name="connsiteX20" fmla="*/ 6004 w 9987"/>
              <a:gd name="connsiteY20" fmla="*/ 9736 h 10000"/>
              <a:gd name="connsiteX21" fmla="*/ 5337 w 9987"/>
              <a:gd name="connsiteY21" fmla="*/ 8552 h 10000"/>
              <a:gd name="connsiteX22" fmla="*/ 4889 w 9987"/>
              <a:gd name="connsiteY22" fmla="*/ 6891 h 10000"/>
              <a:gd name="connsiteX23" fmla="*/ 4527 w 9987"/>
              <a:gd name="connsiteY23" fmla="*/ 8185 h 10000"/>
              <a:gd name="connsiteX24" fmla="*/ 3795 w 9987"/>
              <a:gd name="connsiteY24" fmla="*/ 9973 h 10000"/>
              <a:gd name="connsiteX0" fmla="*/ 3800 w 10000"/>
              <a:gd name="connsiteY0" fmla="*/ 9973 h 10000"/>
              <a:gd name="connsiteX1" fmla="*/ 975 w 10000"/>
              <a:gd name="connsiteY1" fmla="*/ 9956 h 10000"/>
              <a:gd name="connsiteX2" fmla="*/ 112 w 10000"/>
              <a:gd name="connsiteY2" fmla="*/ 6537 h 10000"/>
              <a:gd name="connsiteX3" fmla="*/ 6 w 10000"/>
              <a:gd name="connsiteY3" fmla="*/ 3795 h 10000"/>
              <a:gd name="connsiteX4" fmla="*/ 416 w 10000"/>
              <a:gd name="connsiteY4" fmla="*/ 2737 h 10000"/>
              <a:gd name="connsiteX5" fmla="*/ 831 w 10000"/>
              <a:gd name="connsiteY5" fmla="*/ 1478 h 10000"/>
              <a:gd name="connsiteX6" fmla="*/ 1511 w 10000"/>
              <a:gd name="connsiteY6" fmla="*/ 1309 h 10000"/>
              <a:gd name="connsiteX7" fmla="*/ 2387 w 10000"/>
              <a:gd name="connsiteY7" fmla="*/ 1668 h 10000"/>
              <a:gd name="connsiteX8" fmla="*/ 3708 w 10000"/>
              <a:gd name="connsiteY8" fmla="*/ 122 h 10000"/>
              <a:gd name="connsiteX9" fmla="*/ 4457 w 10000"/>
              <a:gd name="connsiteY9" fmla="*/ 441 h 10000"/>
              <a:gd name="connsiteX10" fmla="*/ 4929 w 10000"/>
              <a:gd name="connsiteY10" fmla="*/ 1565 h 10000"/>
              <a:gd name="connsiteX11" fmla="*/ 5396 w 10000"/>
              <a:gd name="connsiteY11" fmla="*/ 362 h 10000"/>
              <a:gd name="connsiteX12" fmla="*/ 6114 w 10000"/>
              <a:gd name="connsiteY12" fmla="*/ 9 h 10000"/>
              <a:gd name="connsiteX13" fmla="*/ 7457 w 10000"/>
              <a:gd name="connsiteY13" fmla="*/ 646 h 10000"/>
              <a:gd name="connsiteX14" fmla="*/ 8764 w 10000"/>
              <a:gd name="connsiteY14" fmla="*/ 134 h 10000"/>
              <a:gd name="connsiteX15" fmla="*/ 9432 w 10000"/>
              <a:gd name="connsiteY15" fmla="*/ 548 h 10000"/>
              <a:gd name="connsiteX16" fmla="*/ 9779 w 10000"/>
              <a:gd name="connsiteY16" fmla="*/ 1436 h 10000"/>
              <a:gd name="connsiteX17" fmla="*/ 9995 w 10000"/>
              <a:gd name="connsiteY17" fmla="*/ 3410 h 10000"/>
              <a:gd name="connsiteX18" fmla="*/ 9887 w 10000"/>
              <a:gd name="connsiteY18" fmla="*/ 6281 h 10000"/>
              <a:gd name="connsiteX19" fmla="*/ 8883 w 10000"/>
              <a:gd name="connsiteY19" fmla="*/ 9798 h 10000"/>
              <a:gd name="connsiteX20" fmla="*/ 6012 w 10000"/>
              <a:gd name="connsiteY20" fmla="*/ 9736 h 10000"/>
              <a:gd name="connsiteX21" fmla="*/ 5344 w 10000"/>
              <a:gd name="connsiteY21" fmla="*/ 8552 h 10000"/>
              <a:gd name="connsiteX22" fmla="*/ 4895 w 10000"/>
              <a:gd name="connsiteY22" fmla="*/ 6891 h 10000"/>
              <a:gd name="connsiteX23" fmla="*/ 4533 w 10000"/>
              <a:gd name="connsiteY23" fmla="*/ 8185 h 10000"/>
              <a:gd name="connsiteX24" fmla="*/ 3800 w 10000"/>
              <a:gd name="connsiteY24" fmla="*/ 9973 h 10000"/>
              <a:gd name="connsiteX0" fmla="*/ 3800 w 10000"/>
              <a:gd name="connsiteY0" fmla="*/ 9973 h 10000"/>
              <a:gd name="connsiteX1" fmla="*/ 975 w 10000"/>
              <a:gd name="connsiteY1" fmla="*/ 9956 h 10000"/>
              <a:gd name="connsiteX2" fmla="*/ 112 w 10000"/>
              <a:gd name="connsiteY2" fmla="*/ 6537 h 10000"/>
              <a:gd name="connsiteX3" fmla="*/ 6 w 10000"/>
              <a:gd name="connsiteY3" fmla="*/ 3795 h 10000"/>
              <a:gd name="connsiteX4" fmla="*/ 416 w 10000"/>
              <a:gd name="connsiteY4" fmla="*/ 2737 h 10000"/>
              <a:gd name="connsiteX5" fmla="*/ 831 w 10000"/>
              <a:gd name="connsiteY5" fmla="*/ 1478 h 10000"/>
              <a:gd name="connsiteX6" fmla="*/ 1511 w 10000"/>
              <a:gd name="connsiteY6" fmla="*/ 1309 h 10000"/>
              <a:gd name="connsiteX7" fmla="*/ 2387 w 10000"/>
              <a:gd name="connsiteY7" fmla="*/ 1668 h 10000"/>
              <a:gd name="connsiteX8" fmla="*/ 3708 w 10000"/>
              <a:gd name="connsiteY8" fmla="*/ 122 h 10000"/>
              <a:gd name="connsiteX9" fmla="*/ 4457 w 10000"/>
              <a:gd name="connsiteY9" fmla="*/ 441 h 10000"/>
              <a:gd name="connsiteX10" fmla="*/ 4929 w 10000"/>
              <a:gd name="connsiteY10" fmla="*/ 1565 h 10000"/>
              <a:gd name="connsiteX11" fmla="*/ 5396 w 10000"/>
              <a:gd name="connsiteY11" fmla="*/ 362 h 10000"/>
              <a:gd name="connsiteX12" fmla="*/ 6114 w 10000"/>
              <a:gd name="connsiteY12" fmla="*/ 9 h 10000"/>
              <a:gd name="connsiteX13" fmla="*/ 7457 w 10000"/>
              <a:gd name="connsiteY13" fmla="*/ 646 h 10000"/>
              <a:gd name="connsiteX14" fmla="*/ 8764 w 10000"/>
              <a:gd name="connsiteY14" fmla="*/ 134 h 10000"/>
              <a:gd name="connsiteX15" fmla="*/ 9432 w 10000"/>
              <a:gd name="connsiteY15" fmla="*/ 548 h 10000"/>
              <a:gd name="connsiteX16" fmla="*/ 9779 w 10000"/>
              <a:gd name="connsiteY16" fmla="*/ 1436 h 10000"/>
              <a:gd name="connsiteX17" fmla="*/ 9995 w 10000"/>
              <a:gd name="connsiteY17" fmla="*/ 3410 h 10000"/>
              <a:gd name="connsiteX18" fmla="*/ 9887 w 10000"/>
              <a:gd name="connsiteY18" fmla="*/ 6281 h 10000"/>
              <a:gd name="connsiteX19" fmla="*/ 8883 w 10000"/>
              <a:gd name="connsiteY19" fmla="*/ 9798 h 10000"/>
              <a:gd name="connsiteX20" fmla="*/ 6012 w 10000"/>
              <a:gd name="connsiteY20" fmla="*/ 9736 h 10000"/>
              <a:gd name="connsiteX21" fmla="*/ 5344 w 10000"/>
              <a:gd name="connsiteY21" fmla="*/ 8552 h 10000"/>
              <a:gd name="connsiteX22" fmla="*/ 4895 w 10000"/>
              <a:gd name="connsiteY22" fmla="*/ 6891 h 10000"/>
              <a:gd name="connsiteX23" fmla="*/ 4533 w 10000"/>
              <a:gd name="connsiteY23" fmla="*/ 8185 h 10000"/>
              <a:gd name="connsiteX24" fmla="*/ 3800 w 10000"/>
              <a:gd name="connsiteY24" fmla="*/ 9973 h 10000"/>
              <a:gd name="connsiteX0" fmla="*/ 3800 w 10000"/>
              <a:gd name="connsiteY0" fmla="*/ 9973 h 10000"/>
              <a:gd name="connsiteX1" fmla="*/ 975 w 10000"/>
              <a:gd name="connsiteY1" fmla="*/ 9956 h 10000"/>
              <a:gd name="connsiteX2" fmla="*/ 112 w 10000"/>
              <a:gd name="connsiteY2" fmla="*/ 6537 h 10000"/>
              <a:gd name="connsiteX3" fmla="*/ 6 w 10000"/>
              <a:gd name="connsiteY3" fmla="*/ 3795 h 10000"/>
              <a:gd name="connsiteX4" fmla="*/ 416 w 10000"/>
              <a:gd name="connsiteY4" fmla="*/ 2737 h 10000"/>
              <a:gd name="connsiteX5" fmla="*/ 831 w 10000"/>
              <a:gd name="connsiteY5" fmla="*/ 1478 h 10000"/>
              <a:gd name="connsiteX6" fmla="*/ 1511 w 10000"/>
              <a:gd name="connsiteY6" fmla="*/ 1309 h 10000"/>
              <a:gd name="connsiteX7" fmla="*/ 2387 w 10000"/>
              <a:gd name="connsiteY7" fmla="*/ 1668 h 10000"/>
              <a:gd name="connsiteX8" fmla="*/ 3455 w 10000"/>
              <a:gd name="connsiteY8" fmla="*/ 1417 h 10000"/>
              <a:gd name="connsiteX9" fmla="*/ 4457 w 10000"/>
              <a:gd name="connsiteY9" fmla="*/ 441 h 10000"/>
              <a:gd name="connsiteX10" fmla="*/ 4929 w 10000"/>
              <a:gd name="connsiteY10" fmla="*/ 1565 h 10000"/>
              <a:gd name="connsiteX11" fmla="*/ 5396 w 10000"/>
              <a:gd name="connsiteY11" fmla="*/ 362 h 10000"/>
              <a:gd name="connsiteX12" fmla="*/ 6114 w 10000"/>
              <a:gd name="connsiteY12" fmla="*/ 9 h 10000"/>
              <a:gd name="connsiteX13" fmla="*/ 7457 w 10000"/>
              <a:gd name="connsiteY13" fmla="*/ 646 h 10000"/>
              <a:gd name="connsiteX14" fmla="*/ 8764 w 10000"/>
              <a:gd name="connsiteY14" fmla="*/ 134 h 10000"/>
              <a:gd name="connsiteX15" fmla="*/ 9432 w 10000"/>
              <a:gd name="connsiteY15" fmla="*/ 548 h 10000"/>
              <a:gd name="connsiteX16" fmla="*/ 9779 w 10000"/>
              <a:gd name="connsiteY16" fmla="*/ 1436 h 10000"/>
              <a:gd name="connsiteX17" fmla="*/ 9995 w 10000"/>
              <a:gd name="connsiteY17" fmla="*/ 3410 h 10000"/>
              <a:gd name="connsiteX18" fmla="*/ 9887 w 10000"/>
              <a:gd name="connsiteY18" fmla="*/ 6281 h 10000"/>
              <a:gd name="connsiteX19" fmla="*/ 8883 w 10000"/>
              <a:gd name="connsiteY19" fmla="*/ 9798 h 10000"/>
              <a:gd name="connsiteX20" fmla="*/ 6012 w 10000"/>
              <a:gd name="connsiteY20" fmla="*/ 9736 h 10000"/>
              <a:gd name="connsiteX21" fmla="*/ 5344 w 10000"/>
              <a:gd name="connsiteY21" fmla="*/ 8552 h 10000"/>
              <a:gd name="connsiteX22" fmla="*/ 4895 w 10000"/>
              <a:gd name="connsiteY22" fmla="*/ 6891 h 10000"/>
              <a:gd name="connsiteX23" fmla="*/ 4533 w 10000"/>
              <a:gd name="connsiteY23" fmla="*/ 8185 h 10000"/>
              <a:gd name="connsiteX24" fmla="*/ 3800 w 10000"/>
              <a:gd name="connsiteY24" fmla="*/ 9973 h 10000"/>
              <a:gd name="connsiteX0" fmla="*/ 3800 w 10000"/>
              <a:gd name="connsiteY0" fmla="*/ 9973 h 10000"/>
              <a:gd name="connsiteX1" fmla="*/ 975 w 10000"/>
              <a:gd name="connsiteY1" fmla="*/ 9956 h 10000"/>
              <a:gd name="connsiteX2" fmla="*/ 112 w 10000"/>
              <a:gd name="connsiteY2" fmla="*/ 6537 h 10000"/>
              <a:gd name="connsiteX3" fmla="*/ 6 w 10000"/>
              <a:gd name="connsiteY3" fmla="*/ 3795 h 10000"/>
              <a:gd name="connsiteX4" fmla="*/ 416 w 10000"/>
              <a:gd name="connsiteY4" fmla="*/ 2737 h 10000"/>
              <a:gd name="connsiteX5" fmla="*/ 831 w 10000"/>
              <a:gd name="connsiteY5" fmla="*/ 1478 h 10000"/>
              <a:gd name="connsiteX6" fmla="*/ 1511 w 10000"/>
              <a:gd name="connsiteY6" fmla="*/ 1309 h 10000"/>
              <a:gd name="connsiteX7" fmla="*/ 2387 w 10000"/>
              <a:gd name="connsiteY7" fmla="*/ 1668 h 10000"/>
              <a:gd name="connsiteX8" fmla="*/ 3455 w 10000"/>
              <a:gd name="connsiteY8" fmla="*/ 1417 h 10000"/>
              <a:gd name="connsiteX9" fmla="*/ 4263 w 10000"/>
              <a:gd name="connsiteY9" fmla="*/ 1412 h 10000"/>
              <a:gd name="connsiteX10" fmla="*/ 4929 w 10000"/>
              <a:gd name="connsiteY10" fmla="*/ 1565 h 10000"/>
              <a:gd name="connsiteX11" fmla="*/ 5396 w 10000"/>
              <a:gd name="connsiteY11" fmla="*/ 362 h 10000"/>
              <a:gd name="connsiteX12" fmla="*/ 6114 w 10000"/>
              <a:gd name="connsiteY12" fmla="*/ 9 h 10000"/>
              <a:gd name="connsiteX13" fmla="*/ 7457 w 10000"/>
              <a:gd name="connsiteY13" fmla="*/ 646 h 10000"/>
              <a:gd name="connsiteX14" fmla="*/ 8764 w 10000"/>
              <a:gd name="connsiteY14" fmla="*/ 134 h 10000"/>
              <a:gd name="connsiteX15" fmla="*/ 9432 w 10000"/>
              <a:gd name="connsiteY15" fmla="*/ 548 h 10000"/>
              <a:gd name="connsiteX16" fmla="*/ 9779 w 10000"/>
              <a:gd name="connsiteY16" fmla="*/ 1436 h 10000"/>
              <a:gd name="connsiteX17" fmla="*/ 9995 w 10000"/>
              <a:gd name="connsiteY17" fmla="*/ 3410 h 10000"/>
              <a:gd name="connsiteX18" fmla="*/ 9887 w 10000"/>
              <a:gd name="connsiteY18" fmla="*/ 6281 h 10000"/>
              <a:gd name="connsiteX19" fmla="*/ 8883 w 10000"/>
              <a:gd name="connsiteY19" fmla="*/ 9798 h 10000"/>
              <a:gd name="connsiteX20" fmla="*/ 6012 w 10000"/>
              <a:gd name="connsiteY20" fmla="*/ 9736 h 10000"/>
              <a:gd name="connsiteX21" fmla="*/ 5344 w 10000"/>
              <a:gd name="connsiteY21" fmla="*/ 8552 h 10000"/>
              <a:gd name="connsiteX22" fmla="*/ 4895 w 10000"/>
              <a:gd name="connsiteY22" fmla="*/ 6891 h 10000"/>
              <a:gd name="connsiteX23" fmla="*/ 4533 w 10000"/>
              <a:gd name="connsiteY23" fmla="*/ 8185 h 10000"/>
              <a:gd name="connsiteX24" fmla="*/ 3800 w 10000"/>
              <a:gd name="connsiteY24" fmla="*/ 9973 h 10000"/>
              <a:gd name="connsiteX0" fmla="*/ 3800 w 10000"/>
              <a:gd name="connsiteY0" fmla="*/ 9993 h 10020"/>
              <a:gd name="connsiteX1" fmla="*/ 975 w 10000"/>
              <a:gd name="connsiteY1" fmla="*/ 9976 h 10020"/>
              <a:gd name="connsiteX2" fmla="*/ 112 w 10000"/>
              <a:gd name="connsiteY2" fmla="*/ 6557 h 10020"/>
              <a:gd name="connsiteX3" fmla="*/ 6 w 10000"/>
              <a:gd name="connsiteY3" fmla="*/ 3815 h 10020"/>
              <a:gd name="connsiteX4" fmla="*/ 416 w 10000"/>
              <a:gd name="connsiteY4" fmla="*/ 2757 h 10020"/>
              <a:gd name="connsiteX5" fmla="*/ 831 w 10000"/>
              <a:gd name="connsiteY5" fmla="*/ 1498 h 10020"/>
              <a:gd name="connsiteX6" fmla="*/ 1511 w 10000"/>
              <a:gd name="connsiteY6" fmla="*/ 1329 h 10020"/>
              <a:gd name="connsiteX7" fmla="*/ 2387 w 10000"/>
              <a:gd name="connsiteY7" fmla="*/ 1688 h 10020"/>
              <a:gd name="connsiteX8" fmla="*/ 3455 w 10000"/>
              <a:gd name="connsiteY8" fmla="*/ 1437 h 10020"/>
              <a:gd name="connsiteX9" fmla="*/ 4263 w 10000"/>
              <a:gd name="connsiteY9" fmla="*/ 1432 h 10020"/>
              <a:gd name="connsiteX10" fmla="*/ 5065 w 10000"/>
              <a:gd name="connsiteY10" fmla="*/ 2718 h 10020"/>
              <a:gd name="connsiteX11" fmla="*/ 5396 w 10000"/>
              <a:gd name="connsiteY11" fmla="*/ 382 h 10020"/>
              <a:gd name="connsiteX12" fmla="*/ 6114 w 10000"/>
              <a:gd name="connsiteY12" fmla="*/ 29 h 10020"/>
              <a:gd name="connsiteX13" fmla="*/ 7457 w 10000"/>
              <a:gd name="connsiteY13" fmla="*/ 666 h 10020"/>
              <a:gd name="connsiteX14" fmla="*/ 8764 w 10000"/>
              <a:gd name="connsiteY14" fmla="*/ 154 h 10020"/>
              <a:gd name="connsiteX15" fmla="*/ 9432 w 10000"/>
              <a:gd name="connsiteY15" fmla="*/ 568 h 10020"/>
              <a:gd name="connsiteX16" fmla="*/ 9779 w 10000"/>
              <a:gd name="connsiteY16" fmla="*/ 1456 h 10020"/>
              <a:gd name="connsiteX17" fmla="*/ 9995 w 10000"/>
              <a:gd name="connsiteY17" fmla="*/ 3430 h 10020"/>
              <a:gd name="connsiteX18" fmla="*/ 9887 w 10000"/>
              <a:gd name="connsiteY18" fmla="*/ 6301 h 10020"/>
              <a:gd name="connsiteX19" fmla="*/ 8883 w 10000"/>
              <a:gd name="connsiteY19" fmla="*/ 9818 h 10020"/>
              <a:gd name="connsiteX20" fmla="*/ 6012 w 10000"/>
              <a:gd name="connsiteY20" fmla="*/ 9756 h 10020"/>
              <a:gd name="connsiteX21" fmla="*/ 5344 w 10000"/>
              <a:gd name="connsiteY21" fmla="*/ 8572 h 10020"/>
              <a:gd name="connsiteX22" fmla="*/ 4895 w 10000"/>
              <a:gd name="connsiteY22" fmla="*/ 6911 h 10020"/>
              <a:gd name="connsiteX23" fmla="*/ 4533 w 10000"/>
              <a:gd name="connsiteY23" fmla="*/ 8205 h 10020"/>
              <a:gd name="connsiteX24" fmla="*/ 3800 w 10000"/>
              <a:gd name="connsiteY24" fmla="*/ 9993 h 10020"/>
              <a:gd name="connsiteX0" fmla="*/ 3800 w 10000"/>
              <a:gd name="connsiteY0" fmla="*/ 9984 h 10011"/>
              <a:gd name="connsiteX1" fmla="*/ 975 w 10000"/>
              <a:gd name="connsiteY1" fmla="*/ 9967 h 10011"/>
              <a:gd name="connsiteX2" fmla="*/ 112 w 10000"/>
              <a:gd name="connsiteY2" fmla="*/ 6548 h 10011"/>
              <a:gd name="connsiteX3" fmla="*/ 6 w 10000"/>
              <a:gd name="connsiteY3" fmla="*/ 3806 h 10011"/>
              <a:gd name="connsiteX4" fmla="*/ 416 w 10000"/>
              <a:gd name="connsiteY4" fmla="*/ 2748 h 10011"/>
              <a:gd name="connsiteX5" fmla="*/ 831 w 10000"/>
              <a:gd name="connsiteY5" fmla="*/ 1489 h 10011"/>
              <a:gd name="connsiteX6" fmla="*/ 1511 w 10000"/>
              <a:gd name="connsiteY6" fmla="*/ 1320 h 10011"/>
              <a:gd name="connsiteX7" fmla="*/ 2387 w 10000"/>
              <a:gd name="connsiteY7" fmla="*/ 1679 h 10011"/>
              <a:gd name="connsiteX8" fmla="*/ 3455 w 10000"/>
              <a:gd name="connsiteY8" fmla="*/ 1428 h 10011"/>
              <a:gd name="connsiteX9" fmla="*/ 4263 w 10000"/>
              <a:gd name="connsiteY9" fmla="*/ 1423 h 10011"/>
              <a:gd name="connsiteX10" fmla="*/ 5065 w 10000"/>
              <a:gd name="connsiteY10" fmla="*/ 2709 h 10011"/>
              <a:gd name="connsiteX11" fmla="*/ 5551 w 10000"/>
              <a:gd name="connsiteY11" fmla="*/ 1560 h 10011"/>
              <a:gd name="connsiteX12" fmla="*/ 6114 w 10000"/>
              <a:gd name="connsiteY12" fmla="*/ 20 h 10011"/>
              <a:gd name="connsiteX13" fmla="*/ 7457 w 10000"/>
              <a:gd name="connsiteY13" fmla="*/ 657 h 10011"/>
              <a:gd name="connsiteX14" fmla="*/ 8764 w 10000"/>
              <a:gd name="connsiteY14" fmla="*/ 145 h 10011"/>
              <a:gd name="connsiteX15" fmla="*/ 9432 w 10000"/>
              <a:gd name="connsiteY15" fmla="*/ 559 h 10011"/>
              <a:gd name="connsiteX16" fmla="*/ 9779 w 10000"/>
              <a:gd name="connsiteY16" fmla="*/ 1447 h 10011"/>
              <a:gd name="connsiteX17" fmla="*/ 9995 w 10000"/>
              <a:gd name="connsiteY17" fmla="*/ 3421 h 10011"/>
              <a:gd name="connsiteX18" fmla="*/ 9887 w 10000"/>
              <a:gd name="connsiteY18" fmla="*/ 6292 h 10011"/>
              <a:gd name="connsiteX19" fmla="*/ 8883 w 10000"/>
              <a:gd name="connsiteY19" fmla="*/ 9809 h 10011"/>
              <a:gd name="connsiteX20" fmla="*/ 6012 w 10000"/>
              <a:gd name="connsiteY20" fmla="*/ 9747 h 10011"/>
              <a:gd name="connsiteX21" fmla="*/ 5344 w 10000"/>
              <a:gd name="connsiteY21" fmla="*/ 8563 h 10011"/>
              <a:gd name="connsiteX22" fmla="*/ 4895 w 10000"/>
              <a:gd name="connsiteY22" fmla="*/ 6902 h 10011"/>
              <a:gd name="connsiteX23" fmla="*/ 4533 w 10000"/>
              <a:gd name="connsiteY23" fmla="*/ 8196 h 10011"/>
              <a:gd name="connsiteX24" fmla="*/ 3800 w 10000"/>
              <a:gd name="connsiteY24" fmla="*/ 9984 h 10011"/>
              <a:gd name="connsiteX0" fmla="*/ 3800 w 10000"/>
              <a:gd name="connsiteY0" fmla="*/ 9840 h 9867"/>
              <a:gd name="connsiteX1" fmla="*/ 975 w 10000"/>
              <a:gd name="connsiteY1" fmla="*/ 9823 h 9867"/>
              <a:gd name="connsiteX2" fmla="*/ 112 w 10000"/>
              <a:gd name="connsiteY2" fmla="*/ 6404 h 9867"/>
              <a:gd name="connsiteX3" fmla="*/ 6 w 10000"/>
              <a:gd name="connsiteY3" fmla="*/ 3662 h 9867"/>
              <a:gd name="connsiteX4" fmla="*/ 416 w 10000"/>
              <a:gd name="connsiteY4" fmla="*/ 2604 h 9867"/>
              <a:gd name="connsiteX5" fmla="*/ 831 w 10000"/>
              <a:gd name="connsiteY5" fmla="*/ 1345 h 9867"/>
              <a:gd name="connsiteX6" fmla="*/ 1511 w 10000"/>
              <a:gd name="connsiteY6" fmla="*/ 1176 h 9867"/>
              <a:gd name="connsiteX7" fmla="*/ 2387 w 10000"/>
              <a:gd name="connsiteY7" fmla="*/ 1535 h 9867"/>
              <a:gd name="connsiteX8" fmla="*/ 3455 w 10000"/>
              <a:gd name="connsiteY8" fmla="*/ 1284 h 9867"/>
              <a:gd name="connsiteX9" fmla="*/ 4263 w 10000"/>
              <a:gd name="connsiteY9" fmla="*/ 1279 h 9867"/>
              <a:gd name="connsiteX10" fmla="*/ 5065 w 10000"/>
              <a:gd name="connsiteY10" fmla="*/ 2565 h 9867"/>
              <a:gd name="connsiteX11" fmla="*/ 5551 w 10000"/>
              <a:gd name="connsiteY11" fmla="*/ 1416 h 9867"/>
              <a:gd name="connsiteX12" fmla="*/ 6172 w 10000"/>
              <a:gd name="connsiteY12" fmla="*/ 1225 h 9867"/>
              <a:gd name="connsiteX13" fmla="*/ 7457 w 10000"/>
              <a:gd name="connsiteY13" fmla="*/ 513 h 9867"/>
              <a:gd name="connsiteX14" fmla="*/ 8764 w 10000"/>
              <a:gd name="connsiteY14" fmla="*/ 1 h 9867"/>
              <a:gd name="connsiteX15" fmla="*/ 9432 w 10000"/>
              <a:gd name="connsiteY15" fmla="*/ 415 h 9867"/>
              <a:gd name="connsiteX16" fmla="*/ 9779 w 10000"/>
              <a:gd name="connsiteY16" fmla="*/ 1303 h 9867"/>
              <a:gd name="connsiteX17" fmla="*/ 9995 w 10000"/>
              <a:gd name="connsiteY17" fmla="*/ 3277 h 9867"/>
              <a:gd name="connsiteX18" fmla="*/ 9887 w 10000"/>
              <a:gd name="connsiteY18" fmla="*/ 6148 h 9867"/>
              <a:gd name="connsiteX19" fmla="*/ 8883 w 10000"/>
              <a:gd name="connsiteY19" fmla="*/ 9665 h 9867"/>
              <a:gd name="connsiteX20" fmla="*/ 6012 w 10000"/>
              <a:gd name="connsiteY20" fmla="*/ 9603 h 9867"/>
              <a:gd name="connsiteX21" fmla="*/ 5344 w 10000"/>
              <a:gd name="connsiteY21" fmla="*/ 8419 h 9867"/>
              <a:gd name="connsiteX22" fmla="*/ 4895 w 10000"/>
              <a:gd name="connsiteY22" fmla="*/ 6758 h 9867"/>
              <a:gd name="connsiteX23" fmla="*/ 4533 w 10000"/>
              <a:gd name="connsiteY23" fmla="*/ 8052 h 9867"/>
              <a:gd name="connsiteX24" fmla="*/ 3800 w 10000"/>
              <a:gd name="connsiteY24" fmla="*/ 9840 h 9867"/>
              <a:gd name="connsiteX0" fmla="*/ 3800 w 10000"/>
              <a:gd name="connsiteY0" fmla="*/ 9973 h 10000"/>
              <a:gd name="connsiteX1" fmla="*/ 975 w 10000"/>
              <a:gd name="connsiteY1" fmla="*/ 9955 h 10000"/>
              <a:gd name="connsiteX2" fmla="*/ 112 w 10000"/>
              <a:gd name="connsiteY2" fmla="*/ 6490 h 10000"/>
              <a:gd name="connsiteX3" fmla="*/ 6 w 10000"/>
              <a:gd name="connsiteY3" fmla="*/ 3711 h 10000"/>
              <a:gd name="connsiteX4" fmla="*/ 416 w 10000"/>
              <a:gd name="connsiteY4" fmla="*/ 2639 h 10000"/>
              <a:gd name="connsiteX5" fmla="*/ 831 w 10000"/>
              <a:gd name="connsiteY5" fmla="*/ 1363 h 10000"/>
              <a:gd name="connsiteX6" fmla="*/ 1511 w 10000"/>
              <a:gd name="connsiteY6" fmla="*/ 1192 h 10000"/>
              <a:gd name="connsiteX7" fmla="*/ 2387 w 10000"/>
              <a:gd name="connsiteY7" fmla="*/ 1556 h 10000"/>
              <a:gd name="connsiteX8" fmla="*/ 3455 w 10000"/>
              <a:gd name="connsiteY8" fmla="*/ 1301 h 10000"/>
              <a:gd name="connsiteX9" fmla="*/ 4263 w 10000"/>
              <a:gd name="connsiteY9" fmla="*/ 1296 h 10000"/>
              <a:gd name="connsiteX10" fmla="*/ 5065 w 10000"/>
              <a:gd name="connsiteY10" fmla="*/ 2600 h 10000"/>
              <a:gd name="connsiteX11" fmla="*/ 5551 w 10000"/>
              <a:gd name="connsiteY11" fmla="*/ 1435 h 10000"/>
              <a:gd name="connsiteX12" fmla="*/ 6172 w 10000"/>
              <a:gd name="connsiteY12" fmla="*/ 1242 h 10000"/>
              <a:gd name="connsiteX13" fmla="*/ 7457 w 10000"/>
              <a:gd name="connsiteY13" fmla="*/ 520 h 10000"/>
              <a:gd name="connsiteX14" fmla="*/ 8764 w 10000"/>
              <a:gd name="connsiteY14" fmla="*/ 1 h 10000"/>
              <a:gd name="connsiteX15" fmla="*/ 9432 w 10000"/>
              <a:gd name="connsiteY15" fmla="*/ 421 h 10000"/>
              <a:gd name="connsiteX16" fmla="*/ 9779 w 10000"/>
              <a:gd name="connsiteY16" fmla="*/ 1321 h 10000"/>
              <a:gd name="connsiteX17" fmla="*/ 9995 w 10000"/>
              <a:gd name="connsiteY17" fmla="*/ 3321 h 10000"/>
              <a:gd name="connsiteX18" fmla="*/ 9887 w 10000"/>
              <a:gd name="connsiteY18" fmla="*/ 6231 h 10000"/>
              <a:gd name="connsiteX19" fmla="*/ 8883 w 10000"/>
              <a:gd name="connsiteY19" fmla="*/ 9795 h 10000"/>
              <a:gd name="connsiteX20" fmla="*/ 6012 w 10000"/>
              <a:gd name="connsiteY20" fmla="*/ 9732 h 10000"/>
              <a:gd name="connsiteX21" fmla="*/ 5344 w 10000"/>
              <a:gd name="connsiteY21" fmla="*/ 8532 h 10000"/>
              <a:gd name="connsiteX22" fmla="*/ 4895 w 10000"/>
              <a:gd name="connsiteY22" fmla="*/ 6849 h 10000"/>
              <a:gd name="connsiteX23" fmla="*/ 4533 w 10000"/>
              <a:gd name="connsiteY23" fmla="*/ 8161 h 10000"/>
              <a:gd name="connsiteX24" fmla="*/ 3800 w 10000"/>
              <a:gd name="connsiteY24" fmla="*/ 9973 h 10000"/>
              <a:gd name="connsiteX0" fmla="*/ 3800 w 10000"/>
              <a:gd name="connsiteY0" fmla="*/ 10036 h 10063"/>
              <a:gd name="connsiteX1" fmla="*/ 975 w 10000"/>
              <a:gd name="connsiteY1" fmla="*/ 10018 h 10063"/>
              <a:gd name="connsiteX2" fmla="*/ 112 w 10000"/>
              <a:gd name="connsiteY2" fmla="*/ 6553 h 10063"/>
              <a:gd name="connsiteX3" fmla="*/ 6 w 10000"/>
              <a:gd name="connsiteY3" fmla="*/ 3774 h 10063"/>
              <a:gd name="connsiteX4" fmla="*/ 416 w 10000"/>
              <a:gd name="connsiteY4" fmla="*/ 2702 h 10063"/>
              <a:gd name="connsiteX5" fmla="*/ 831 w 10000"/>
              <a:gd name="connsiteY5" fmla="*/ 1426 h 10063"/>
              <a:gd name="connsiteX6" fmla="*/ 1511 w 10000"/>
              <a:gd name="connsiteY6" fmla="*/ 1255 h 10063"/>
              <a:gd name="connsiteX7" fmla="*/ 2387 w 10000"/>
              <a:gd name="connsiteY7" fmla="*/ 1619 h 10063"/>
              <a:gd name="connsiteX8" fmla="*/ 3455 w 10000"/>
              <a:gd name="connsiteY8" fmla="*/ 1364 h 10063"/>
              <a:gd name="connsiteX9" fmla="*/ 4263 w 10000"/>
              <a:gd name="connsiteY9" fmla="*/ 1359 h 10063"/>
              <a:gd name="connsiteX10" fmla="*/ 5065 w 10000"/>
              <a:gd name="connsiteY10" fmla="*/ 2663 h 10063"/>
              <a:gd name="connsiteX11" fmla="*/ 5551 w 10000"/>
              <a:gd name="connsiteY11" fmla="*/ 1498 h 10063"/>
              <a:gd name="connsiteX12" fmla="*/ 6172 w 10000"/>
              <a:gd name="connsiteY12" fmla="*/ 1305 h 10063"/>
              <a:gd name="connsiteX13" fmla="*/ 7457 w 10000"/>
              <a:gd name="connsiteY13" fmla="*/ 1841 h 10063"/>
              <a:gd name="connsiteX14" fmla="*/ 8764 w 10000"/>
              <a:gd name="connsiteY14" fmla="*/ 64 h 10063"/>
              <a:gd name="connsiteX15" fmla="*/ 9432 w 10000"/>
              <a:gd name="connsiteY15" fmla="*/ 484 h 10063"/>
              <a:gd name="connsiteX16" fmla="*/ 9779 w 10000"/>
              <a:gd name="connsiteY16" fmla="*/ 1384 h 10063"/>
              <a:gd name="connsiteX17" fmla="*/ 9995 w 10000"/>
              <a:gd name="connsiteY17" fmla="*/ 3384 h 10063"/>
              <a:gd name="connsiteX18" fmla="*/ 9887 w 10000"/>
              <a:gd name="connsiteY18" fmla="*/ 6294 h 10063"/>
              <a:gd name="connsiteX19" fmla="*/ 8883 w 10000"/>
              <a:gd name="connsiteY19" fmla="*/ 9858 h 10063"/>
              <a:gd name="connsiteX20" fmla="*/ 6012 w 10000"/>
              <a:gd name="connsiteY20" fmla="*/ 9795 h 10063"/>
              <a:gd name="connsiteX21" fmla="*/ 5344 w 10000"/>
              <a:gd name="connsiteY21" fmla="*/ 8595 h 10063"/>
              <a:gd name="connsiteX22" fmla="*/ 4895 w 10000"/>
              <a:gd name="connsiteY22" fmla="*/ 6912 h 10063"/>
              <a:gd name="connsiteX23" fmla="*/ 4533 w 10000"/>
              <a:gd name="connsiteY23" fmla="*/ 8224 h 10063"/>
              <a:gd name="connsiteX24" fmla="*/ 3800 w 10000"/>
              <a:gd name="connsiteY24" fmla="*/ 10036 h 10063"/>
              <a:gd name="connsiteX0" fmla="*/ 3800 w 10000"/>
              <a:gd name="connsiteY0" fmla="*/ 9554 h 9581"/>
              <a:gd name="connsiteX1" fmla="*/ 975 w 10000"/>
              <a:gd name="connsiteY1" fmla="*/ 9536 h 9581"/>
              <a:gd name="connsiteX2" fmla="*/ 112 w 10000"/>
              <a:gd name="connsiteY2" fmla="*/ 6071 h 9581"/>
              <a:gd name="connsiteX3" fmla="*/ 6 w 10000"/>
              <a:gd name="connsiteY3" fmla="*/ 3292 h 9581"/>
              <a:gd name="connsiteX4" fmla="*/ 416 w 10000"/>
              <a:gd name="connsiteY4" fmla="*/ 2220 h 9581"/>
              <a:gd name="connsiteX5" fmla="*/ 831 w 10000"/>
              <a:gd name="connsiteY5" fmla="*/ 944 h 9581"/>
              <a:gd name="connsiteX6" fmla="*/ 1511 w 10000"/>
              <a:gd name="connsiteY6" fmla="*/ 773 h 9581"/>
              <a:gd name="connsiteX7" fmla="*/ 2387 w 10000"/>
              <a:gd name="connsiteY7" fmla="*/ 1137 h 9581"/>
              <a:gd name="connsiteX8" fmla="*/ 3455 w 10000"/>
              <a:gd name="connsiteY8" fmla="*/ 882 h 9581"/>
              <a:gd name="connsiteX9" fmla="*/ 4263 w 10000"/>
              <a:gd name="connsiteY9" fmla="*/ 877 h 9581"/>
              <a:gd name="connsiteX10" fmla="*/ 5065 w 10000"/>
              <a:gd name="connsiteY10" fmla="*/ 2181 h 9581"/>
              <a:gd name="connsiteX11" fmla="*/ 5551 w 10000"/>
              <a:gd name="connsiteY11" fmla="*/ 1016 h 9581"/>
              <a:gd name="connsiteX12" fmla="*/ 6172 w 10000"/>
              <a:gd name="connsiteY12" fmla="*/ 823 h 9581"/>
              <a:gd name="connsiteX13" fmla="*/ 7457 w 10000"/>
              <a:gd name="connsiteY13" fmla="*/ 1359 h 9581"/>
              <a:gd name="connsiteX14" fmla="*/ 8550 w 10000"/>
              <a:gd name="connsiteY14" fmla="*/ 1059 h 9581"/>
              <a:gd name="connsiteX15" fmla="*/ 9432 w 10000"/>
              <a:gd name="connsiteY15" fmla="*/ 2 h 9581"/>
              <a:gd name="connsiteX16" fmla="*/ 9779 w 10000"/>
              <a:gd name="connsiteY16" fmla="*/ 902 h 9581"/>
              <a:gd name="connsiteX17" fmla="*/ 9995 w 10000"/>
              <a:gd name="connsiteY17" fmla="*/ 2902 h 9581"/>
              <a:gd name="connsiteX18" fmla="*/ 9887 w 10000"/>
              <a:gd name="connsiteY18" fmla="*/ 5812 h 9581"/>
              <a:gd name="connsiteX19" fmla="*/ 8883 w 10000"/>
              <a:gd name="connsiteY19" fmla="*/ 9376 h 9581"/>
              <a:gd name="connsiteX20" fmla="*/ 6012 w 10000"/>
              <a:gd name="connsiteY20" fmla="*/ 9313 h 9581"/>
              <a:gd name="connsiteX21" fmla="*/ 5344 w 10000"/>
              <a:gd name="connsiteY21" fmla="*/ 8113 h 9581"/>
              <a:gd name="connsiteX22" fmla="*/ 4895 w 10000"/>
              <a:gd name="connsiteY22" fmla="*/ 6430 h 9581"/>
              <a:gd name="connsiteX23" fmla="*/ 4533 w 10000"/>
              <a:gd name="connsiteY23" fmla="*/ 7742 h 9581"/>
              <a:gd name="connsiteX24" fmla="*/ 3800 w 10000"/>
              <a:gd name="connsiteY24" fmla="*/ 9554 h 9581"/>
              <a:gd name="connsiteX0" fmla="*/ 3800 w 10000"/>
              <a:gd name="connsiteY0" fmla="*/ 9239 h 9266"/>
              <a:gd name="connsiteX1" fmla="*/ 975 w 10000"/>
              <a:gd name="connsiteY1" fmla="*/ 9220 h 9266"/>
              <a:gd name="connsiteX2" fmla="*/ 112 w 10000"/>
              <a:gd name="connsiteY2" fmla="*/ 5603 h 9266"/>
              <a:gd name="connsiteX3" fmla="*/ 6 w 10000"/>
              <a:gd name="connsiteY3" fmla="*/ 2703 h 9266"/>
              <a:gd name="connsiteX4" fmla="*/ 416 w 10000"/>
              <a:gd name="connsiteY4" fmla="*/ 1584 h 9266"/>
              <a:gd name="connsiteX5" fmla="*/ 831 w 10000"/>
              <a:gd name="connsiteY5" fmla="*/ 252 h 9266"/>
              <a:gd name="connsiteX6" fmla="*/ 1511 w 10000"/>
              <a:gd name="connsiteY6" fmla="*/ 74 h 9266"/>
              <a:gd name="connsiteX7" fmla="*/ 2387 w 10000"/>
              <a:gd name="connsiteY7" fmla="*/ 454 h 9266"/>
              <a:gd name="connsiteX8" fmla="*/ 3455 w 10000"/>
              <a:gd name="connsiteY8" fmla="*/ 188 h 9266"/>
              <a:gd name="connsiteX9" fmla="*/ 4263 w 10000"/>
              <a:gd name="connsiteY9" fmla="*/ 182 h 9266"/>
              <a:gd name="connsiteX10" fmla="*/ 5065 w 10000"/>
              <a:gd name="connsiteY10" fmla="*/ 1543 h 9266"/>
              <a:gd name="connsiteX11" fmla="*/ 5551 w 10000"/>
              <a:gd name="connsiteY11" fmla="*/ 327 h 9266"/>
              <a:gd name="connsiteX12" fmla="*/ 6172 w 10000"/>
              <a:gd name="connsiteY12" fmla="*/ 126 h 9266"/>
              <a:gd name="connsiteX13" fmla="*/ 7457 w 10000"/>
              <a:gd name="connsiteY13" fmla="*/ 685 h 9266"/>
              <a:gd name="connsiteX14" fmla="*/ 8550 w 10000"/>
              <a:gd name="connsiteY14" fmla="*/ 372 h 9266"/>
              <a:gd name="connsiteX15" fmla="*/ 9179 w 10000"/>
              <a:gd name="connsiteY15" fmla="*/ 296 h 9266"/>
              <a:gd name="connsiteX16" fmla="*/ 9779 w 10000"/>
              <a:gd name="connsiteY16" fmla="*/ 208 h 9266"/>
              <a:gd name="connsiteX17" fmla="*/ 9995 w 10000"/>
              <a:gd name="connsiteY17" fmla="*/ 2296 h 9266"/>
              <a:gd name="connsiteX18" fmla="*/ 9887 w 10000"/>
              <a:gd name="connsiteY18" fmla="*/ 5333 h 9266"/>
              <a:gd name="connsiteX19" fmla="*/ 8883 w 10000"/>
              <a:gd name="connsiteY19" fmla="*/ 9053 h 9266"/>
              <a:gd name="connsiteX20" fmla="*/ 6012 w 10000"/>
              <a:gd name="connsiteY20" fmla="*/ 8987 h 9266"/>
              <a:gd name="connsiteX21" fmla="*/ 5344 w 10000"/>
              <a:gd name="connsiteY21" fmla="*/ 7735 h 9266"/>
              <a:gd name="connsiteX22" fmla="*/ 4895 w 10000"/>
              <a:gd name="connsiteY22" fmla="*/ 5978 h 9266"/>
              <a:gd name="connsiteX23" fmla="*/ 4533 w 10000"/>
              <a:gd name="connsiteY23" fmla="*/ 7348 h 9266"/>
              <a:gd name="connsiteX24" fmla="*/ 3800 w 10000"/>
              <a:gd name="connsiteY24" fmla="*/ 9239 h 9266"/>
              <a:gd name="connsiteX0" fmla="*/ 3800 w 10000"/>
              <a:gd name="connsiteY0" fmla="*/ 9919 h 9949"/>
              <a:gd name="connsiteX1" fmla="*/ 975 w 10000"/>
              <a:gd name="connsiteY1" fmla="*/ 9898 h 9949"/>
              <a:gd name="connsiteX2" fmla="*/ 112 w 10000"/>
              <a:gd name="connsiteY2" fmla="*/ 5995 h 9949"/>
              <a:gd name="connsiteX3" fmla="*/ 6 w 10000"/>
              <a:gd name="connsiteY3" fmla="*/ 2865 h 9949"/>
              <a:gd name="connsiteX4" fmla="*/ 416 w 10000"/>
              <a:gd name="connsiteY4" fmla="*/ 1657 h 9949"/>
              <a:gd name="connsiteX5" fmla="*/ 831 w 10000"/>
              <a:gd name="connsiteY5" fmla="*/ 220 h 9949"/>
              <a:gd name="connsiteX6" fmla="*/ 1511 w 10000"/>
              <a:gd name="connsiteY6" fmla="*/ 28 h 9949"/>
              <a:gd name="connsiteX7" fmla="*/ 2387 w 10000"/>
              <a:gd name="connsiteY7" fmla="*/ 438 h 9949"/>
              <a:gd name="connsiteX8" fmla="*/ 3455 w 10000"/>
              <a:gd name="connsiteY8" fmla="*/ 151 h 9949"/>
              <a:gd name="connsiteX9" fmla="*/ 4263 w 10000"/>
              <a:gd name="connsiteY9" fmla="*/ 144 h 9949"/>
              <a:gd name="connsiteX10" fmla="*/ 5065 w 10000"/>
              <a:gd name="connsiteY10" fmla="*/ 1613 h 9949"/>
              <a:gd name="connsiteX11" fmla="*/ 5551 w 10000"/>
              <a:gd name="connsiteY11" fmla="*/ 301 h 9949"/>
              <a:gd name="connsiteX12" fmla="*/ 6172 w 10000"/>
              <a:gd name="connsiteY12" fmla="*/ 84 h 9949"/>
              <a:gd name="connsiteX13" fmla="*/ 7457 w 10000"/>
              <a:gd name="connsiteY13" fmla="*/ 687 h 9949"/>
              <a:gd name="connsiteX14" fmla="*/ 8550 w 10000"/>
              <a:gd name="connsiteY14" fmla="*/ 349 h 9949"/>
              <a:gd name="connsiteX15" fmla="*/ 9179 w 10000"/>
              <a:gd name="connsiteY15" fmla="*/ 267 h 9949"/>
              <a:gd name="connsiteX16" fmla="*/ 9526 w 10000"/>
              <a:gd name="connsiteY16" fmla="*/ 1158 h 9949"/>
              <a:gd name="connsiteX17" fmla="*/ 9995 w 10000"/>
              <a:gd name="connsiteY17" fmla="*/ 2426 h 9949"/>
              <a:gd name="connsiteX18" fmla="*/ 9887 w 10000"/>
              <a:gd name="connsiteY18" fmla="*/ 5703 h 9949"/>
              <a:gd name="connsiteX19" fmla="*/ 8883 w 10000"/>
              <a:gd name="connsiteY19" fmla="*/ 9718 h 9949"/>
              <a:gd name="connsiteX20" fmla="*/ 6012 w 10000"/>
              <a:gd name="connsiteY20" fmla="*/ 9647 h 9949"/>
              <a:gd name="connsiteX21" fmla="*/ 5344 w 10000"/>
              <a:gd name="connsiteY21" fmla="*/ 8296 h 9949"/>
              <a:gd name="connsiteX22" fmla="*/ 4895 w 10000"/>
              <a:gd name="connsiteY22" fmla="*/ 6400 h 9949"/>
              <a:gd name="connsiteX23" fmla="*/ 4533 w 10000"/>
              <a:gd name="connsiteY23" fmla="*/ 7878 h 9949"/>
              <a:gd name="connsiteX24" fmla="*/ 3800 w 10000"/>
              <a:gd name="connsiteY24" fmla="*/ 9919 h 9949"/>
              <a:gd name="connsiteX0" fmla="*/ 3800 w 10000"/>
              <a:gd name="connsiteY0" fmla="*/ 9970 h 10000"/>
              <a:gd name="connsiteX1" fmla="*/ 975 w 10000"/>
              <a:gd name="connsiteY1" fmla="*/ 9949 h 10000"/>
              <a:gd name="connsiteX2" fmla="*/ 112 w 10000"/>
              <a:gd name="connsiteY2" fmla="*/ 6026 h 10000"/>
              <a:gd name="connsiteX3" fmla="*/ 6 w 10000"/>
              <a:gd name="connsiteY3" fmla="*/ 2880 h 10000"/>
              <a:gd name="connsiteX4" fmla="*/ 416 w 10000"/>
              <a:gd name="connsiteY4" fmla="*/ 1665 h 10000"/>
              <a:gd name="connsiteX5" fmla="*/ 831 w 10000"/>
              <a:gd name="connsiteY5" fmla="*/ 221 h 10000"/>
              <a:gd name="connsiteX6" fmla="*/ 1511 w 10000"/>
              <a:gd name="connsiteY6" fmla="*/ 28 h 10000"/>
              <a:gd name="connsiteX7" fmla="*/ 2387 w 10000"/>
              <a:gd name="connsiteY7" fmla="*/ 440 h 10000"/>
              <a:gd name="connsiteX8" fmla="*/ 3455 w 10000"/>
              <a:gd name="connsiteY8" fmla="*/ 152 h 10000"/>
              <a:gd name="connsiteX9" fmla="*/ 4263 w 10000"/>
              <a:gd name="connsiteY9" fmla="*/ 145 h 10000"/>
              <a:gd name="connsiteX10" fmla="*/ 5065 w 10000"/>
              <a:gd name="connsiteY10" fmla="*/ 1621 h 10000"/>
              <a:gd name="connsiteX11" fmla="*/ 5551 w 10000"/>
              <a:gd name="connsiteY11" fmla="*/ 303 h 10000"/>
              <a:gd name="connsiteX12" fmla="*/ 6172 w 10000"/>
              <a:gd name="connsiteY12" fmla="*/ 84 h 10000"/>
              <a:gd name="connsiteX13" fmla="*/ 7457 w 10000"/>
              <a:gd name="connsiteY13" fmla="*/ 691 h 10000"/>
              <a:gd name="connsiteX14" fmla="*/ 8550 w 10000"/>
              <a:gd name="connsiteY14" fmla="*/ 351 h 10000"/>
              <a:gd name="connsiteX15" fmla="*/ 9179 w 10000"/>
              <a:gd name="connsiteY15" fmla="*/ 268 h 10000"/>
              <a:gd name="connsiteX16" fmla="*/ 9565 w 10000"/>
              <a:gd name="connsiteY16" fmla="*/ 1845 h 10000"/>
              <a:gd name="connsiteX17" fmla="*/ 9995 w 10000"/>
              <a:gd name="connsiteY17" fmla="*/ 2438 h 10000"/>
              <a:gd name="connsiteX18" fmla="*/ 9887 w 10000"/>
              <a:gd name="connsiteY18" fmla="*/ 5732 h 10000"/>
              <a:gd name="connsiteX19" fmla="*/ 8883 w 10000"/>
              <a:gd name="connsiteY19" fmla="*/ 9768 h 10000"/>
              <a:gd name="connsiteX20" fmla="*/ 6012 w 10000"/>
              <a:gd name="connsiteY20" fmla="*/ 9696 h 10000"/>
              <a:gd name="connsiteX21" fmla="*/ 5344 w 10000"/>
              <a:gd name="connsiteY21" fmla="*/ 8339 h 10000"/>
              <a:gd name="connsiteX22" fmla="*/ 4895 w 10000"/>
              <a:gd name="connsiteY22" fmla="*/ 6433 h 10000"/>
              <a:gd name="connsiteX23" fmla="*/ 4533 w 10000"/>
              <a:gd name="connsiteY23" fmla="*/ 7918 h 10000"/>
              <a:gd name="connsiteX24" fmla="*/ 3800 w 10000"/>
              <a:gd name="connsiteY24" fmla="*/ 9970 h 10000"/>
              <a:gd name="connsiteX0" fmla="*/ 3800 w 10000"/>
              <a:gd name="connsiteY0" fmla="*/ 10170 h 10200"/>
              <a:gd name="connsiteX1" fmla="*/ 975 w 10000"/>
              <a:gd name="connsiteY1" fmla="*/ 10149 h 10200"/>
              <a:gd name="connsiteX2" fmla="*/ 112 w 10000"/>
              <a:gd name="connsiteY2" fmla="*/ 6226 h 10200"/>
              <a:gd name="connsiteX3" fmla="*/ 6 w 10000"/>
              <a:gd name="connsiteY3" fmla="*/ 3080 h 10200"/>
              <a:gd name="connsiteX4" fmla="*/ 416 w 10000"/>
              <a:gd name="connsiteY4" fmla="*/ 1865 h 10200"/>
              <a:gd name="connsiteX5" fmla="*/ 831 w 10000"/>
              <a:gd name="connsiteY5" fmla="*/ 111 h 10200"/>
              <a:gd name="connsiteX6" fmla="*/ 1511 w 10000"/>
              <a:gd name="connsiteY6" fmla="*/ 228 h 10200"/>
              <a:gd name="connsiteX7" fmla="*/ 2387 w 10000"/>
              <a:gd name="connsiteY7" fmla="*/ 640 h 10200"/>
              <a:gd name="connsiteX8" fmla="*/ 3455 w 10000"/>
              <a:gd name="connsiteY8" fmla="*/ 352 h 10200"/>
              <a:gd name="connsiteX9" fmla="*/ 4263 w 10000"/>
              <a:gd name="connsiteY9" fmla="*/ 345 h 10200"/>
              <a:gd name="connsiteX10" fmla="*/ 5065 w 10000"/>
              <a:gd name="connsiteY10" fmla="*/ 1821 h 10200"/>
              <a:gd name="connsiteX11" fmla="*/ 5551 w 10000"/>
              <a:gd name="connsiteY11" fmla="*/ 503 h 10200"/>
              <a:gd name="connsiteX12" fmla="*/ 6172 w 10000"/>
              <a:gd name="connsiteY12" fmla="*/ 284 h 10200"/>
              <a:gd name="connsiteX13" fmla="*/ 7457 w 10000"/>
              <a:gd name="connsiteY13" fmla="*/ 891 h 10200"/>
              <a:gd name="connsiteX14" fmla="*/ 8550 w 10000"/>
              <a:gd name="connsiteY14" fmla="*/ 551 h 10200"/>
              <a:gd name="connsiteX15" fmla="*/ 9179 w 10000"/>
              <a:gd name="connsiteY15" fmla="*/ 468 h 10200"/>
              <a:gd name="connsiteX16" fmla="*/ 9565 w 10000"/>
              <a:gd name="connsiteY16" fmla="*/ 2045 h 10200"/>
              <a:gd name="connsiteX17" fmla="*/ 9995 w 10000"/>
              <a:gd name="connsiteY17" fmla="*/ 2638 h 10200"/>
              <a:gd name="connsiteX18" fmla="*/ 9887 w 10000"/>
              <a:gd name="connsiteY18" fmla="*/ 5932 h 10200"/>
              <a:gd name="connsiteX19" fmla="*/ 8883 w 10000"/>
              <a:gd name="connsiteY19" fmla="*/ 9968 h 10200"/>
              <a:gd name="connsiteX20" fmla="*/ 6012 w 10000"/>
              <a:gd name="connsiteY20" fmla="*/ 9896 h 10200"/>
              <a:gd name="connsiteX21" fmla="*/ 5344 w 10000"/>
              <a:gd name="connsiteY21" fmla="*/ 8539 h 10200"/>
              <a:gd name="connsiteX22" fmla="*/ 4895 w 10000"/>
              <a:gd name="connsiteY22" fmla="*/ 6633 h 10200"/>
              <a:gd name="connsiteX23" fmla="*/ 4533 w 10000"/>
              <a:gd name="connsiteY23" fmla="*/ 8118 h 10200"/>
              <a:gd name="connsiteX24" fmla="*/ 3800 w 10000"/>
              <a:gd name="connsiteY24" fmla="*/ 10170 h 10200"/>
              <a:gd name="connsiteX0" fmla="*/ 3800 w 10000"/>
              <a:gd name="connsiteY0" fmla="*/ 10148 h 10178"/>
              <a:gd name="connsiteX1" fmla="*/ 975 w 10000"/>
              <a:gd name="connsiteY1" fmla="*/ 10127 h 10178"/>
              <a:gd name="connsiteX2" fmla="*/ 112 w 10000"/>
              <a:gd name="connsiteY2" fmla="*/ 6204 h 10178"/>
              <a:gd name="connsiteX3" fmla="*/ 6 w 10000"/>
              <a:gd name="connsiteY3" fmla="*/ 3058 h 10178"/>
              <a:gd name="connsiteX4" fmla="*/ 377 w 10000"/>
              <a:gd name="connsiteY4" fmla="*/ 1533 h 10178"/>
              <a:gd name="connsiteX5" fmla="*/ 831 w 10000"/>
              <a:gd name="connsiteY5" fmla="*/ 89 h 10178"/>
              <a:gd name="connsiteX6" fmla="*/ 1511 w 10000"/>
              <a:gd name="connsiteY6" fmla="*/ 206 h 10178"/>
              <a:gd name="connsiteX7" fmla="*/ 2387 w 10000"/>
              <a:gd name="connsiteY7" fmla="*/ 618 h 10178"/>
              <a:gd name="connsiteX8" fmla="*/ 3455 w 10000"/>
              <a:gd name="connsiteY8" fmla="*/ 330 h 10178"/>
              <a:gd name="connsiteX9" fmla="*/ 4263 w 10000"/>
              <a:gd name="connsiteY9" fmla="*/ 323 h 10178"/>
              <a:gd name="connsiteX10" fmla="*/ 5065 w 10000"/>
              <a:gd name="connsiteY10" fmla="*/ 1799 h 10178"/>
              <a:gd name="connsiteX11" fmla="*/ 5551 w 10000"/>
              <a:gd name="connsiteY11" fmla="*/ 481 h 10178"/>
              <a:gd name="connsiteX12" fmla="*/ 6172 w 10000"/>
              <a:gd name="connsiteY12" fmla="*/ 262 h 10178"/>
              <a:gd name="connsiteX13" fmla="*/ 7457 w 10000"/>
              <a:gd name="connsiteY13" fmla="*/ 869 h 10178"/>
              <a:gd name="connsiteX14" fmla="*/ 8550 w 10000"/>
              <a:gd name="connsiteY14" fmla="*/ 529 h 10178"/>
              <a:gd name="connsiteX15" fmla="*/ 9179 w 10000"/>
              <a:gd name="connsiteY15" fmla="*/ 446 h 10178"/>
              <a:gd name="connsiteX16" fmla="*/ 9565 w 10000"/>
              <a:gd name="connsiteY16" fmla="*/ 2023 h 10178"/>
              <a:gd name="connsiteX17" fmla="*/ 9995 w 10000"/>
              <a:gd name="connsiteY17" fmla="*/ 2616 h 10178"/>
              <a:gd name="connsiteX18" fmla="*/ 9887 w 10000"/>
              <a:gd name="connsiteY18" fmla="*/ 5910 h 10178"/>
              <a:gd name="connsiteX19" fmla="*/ 8883 w 10000"/>
              <a:gd name="connsiteY19" fmla="*/ 9946 h 10178"/>
              <a:gd name="connsiteX20" fmla="*/ 6012 w 10000"/>
              <a:gd name="connsiteY20" fmla="*/ 9874 h 10178"/>
              <a:gd name="connsiteX21" fmla="*/ 5344 w 10000"/>
              <a:gd name="connsiteY21" fmla="*/ 8517 h 10178"/>
              <a:gd name="connsiteX22" fmla="*/ 4895 w 10000"/>
              <a:gd name="connsiteY22" fmla="*/ 6611 h 10178"/>
              <a:gd name="connsiteX23" fmla="*/ 4533 w 10000"/>
              <a:gd name="connsiteY23" fmla="*/ 8096 h 10178"/>
              <a:gd name="connsiteX24" fmla="*/ 3800 w 10000"/>
              <a:gd name="connsiteY24" fmla="*/ 10148 h 10178"/>
              <a:gd name="connsiteX0" fmla="*/ 3800 w 10000"/>
              <a:gd name="connsiteY0" fmla="*/ 10309 h 10339"/>
              <a:gd name="connsiteX1" fmla="*/ 975 w 10000"/>
              <a:gd name="connsiteY1" fmla="*/ 10288 h 10339"/>
              <a:gd name="connsiteX2" fmla="*/ 112 w 10000"/>
              <a:gd name="connsiteY2" fmla="*/ 6365 h 10339"/>
              <a:gd name="connsiteX3" fmla="*/ 6 w 10000"/>
              <a:gd name="connsiteY3" fmla="*/ 3219 h 10339"/>
              <a:gd name="connsiteX4" fmla="*/ 377 w 10000"/>
              <a:gd name="connsiteY4" fmla="*/ 1694 h 10339"/>
              <a:gd name="connsiteX5" fmla="*/ 831 w 10000"/>
              <a:gd name="connsiteY5" fmla="*/ 64 h 10339"/>
              <a:gd name="connsiteX6" fmla="*/ 1511 w 10000"/>
              <a:gd name="connsiteY6" fmla="*/ 367 h 10339"/>
              <a:gd name="connsiteX7" fmla="*/ 2387 w 10000"/>
              <a:gd name="connsiteY7" fmla="*/ 779 h 10339"/>
              <a:gd name="connsiteX8" fmla="*/ 3455 w 10000"/>
              <a:gd name="connsiteY8" fmla="*/ 491 h 10339"/>
              <a:gd name="connsiteX9" fmla="*/ 4263 w 10000"/>
              <a:gd name="connsiteY9" fmla="*/ 484 h 10339"/>
              <a:gd name="connsiteX10" fmla="*/ 5065 w 10000"/>
              <a:gd name="connsiteY10" fmla="*/ 1960 h 10339"/>
              <a:gd name="connsiteX11" fmla="*/ 5551 w 10000"/>
              <a:gd name="connsiteY11" fmla="*/ 642 h 10339"/>
              <a:gd name="connsiteX12" fmla="*/ 6172 w 10000"/>
              <a:gd name="connsiteY12" fmla="*/ 423 h 10339"/>
              <a:gd name="connsiteX13" fmla="*/ 7457 w 10000"/>
              <a:gd name="connsiteY13" fmla="*/ 1030 h 10339"/>
              <a:gd name="connsiteX14" fmla="*/ 8550 w 10000"/>
              <a:gd name="connsiteY14" fmla="*/ 690 h 10339"/>
              <a:gd name="connsiteX15" fmla="*/ 9179 w 10000"/>
              <a:gd name="connsiteY15" fmla="*/ 607 h 10339"/>
              <a:gd name="connsiteX16" fmla="*/ 9565 w 10000"/>
              <a:gd name="connsiteY16" fmla="*/ 2184 h 10339"/>
              <a:gd name="connsiteX17" fmla="*/ 9995 w 10000"/>
              <a:gd name="connsiteY17" fmla="*/ 2777 h 10339"/>
              <a:gd name="connsiteX18" fmla="*/ 9887 w 10000"/>
              <a:gd name="connsiteY18" fmla="*/ 6071 h 10339"/>
              <a:gd name="connsiteX19" fmla="*/ 8883 w 10000"/>
              <a:gd name="connsiteY19" fmla="*/ 10107 h 10339"/>
              <a:gd name="connsiteX20" fmla="*/ 6012 w 10000"/>
              <a:gd name="connsiteY20" fmla="*/ 10035 h 10339"/>
              <a:gd name="connsiteX21" fmla="*/ 5344 w 10000"/>
              <a:gd name="connsiteY21" fmla="*/ 8678 h 10339"/>
              <a:gd name="connsiteX22" fmla="*/ 4895 w 10000"/>
              <a:gd name="connsiteY22" fmla="*/ 6772 h 10339"/>
              <a:gd name="connsiteX23" fmla="*/ 4533 w 10000"/>
              <a:gd name="connsiteY23" fmla="*/ 8257 h 10339"/>
              <a:gd name="connsiteX24" fmla="*/ 3800 w 10000"/>
              <a:gd name="connsiteY24" fmla="*/ 10309 h 10339"/>
              <a:gd name="connsiteX0" fmla="*/ 3800 w 10000"/>
              <a:gd name="connsiteY0" fmla="*/ 10508 h 10538"/>
              <a:gd name="connsiteX1" fmla="*/ 975 w 10000"/>
              <a:gd name="connsiteY1" fmla="*/ 10487 h 10538"/>
              <a:gd name="connsiteX2" fmla="*/ 112 w 10000"/>
              <a:gd name="connsiteY2" fmla="*/ 6564 h 10538"/>
              <a:gd name="connsiteX3" fmla="*/ 6 w 10000"/>
              <a:gd name="connsiteY3" fmla="*/ 3418 h 10538"/>
              <a:gd name="connsiteX4" fmla="*/ 377 w 10000"/>
              <a:gd name="connsiteY4" fmla="*/ 1893 h 10538"/>
              <a:gd name="connsiteX5" fmla="*/ 831 w 10000"/>
              <a:gd name="connsiteY5" fmla="*/ 263 h 10538"/>
              <a:gd name="connsiteX6" fmla="*/ 1530 w 10000"/>
              <a:gd name="connsiteY6" fmla="*/ 71 h 10538"/>
              <a:gd name="connsiteX7" fmla="*/ 2387 w 10000"/>
              <a:gd name="connsiteY7" fmla="*/ 978 h 10538"/>
              <a:gd name="connsiteX8" fmla="*/ 3455 w 10000"/>
              <a:gd name="connsiteY8" fmla="*/ 690 h 10538"/>
              <a:gd name="connsiteX9" fmla="*/ 4263 w 10000"/>
              <a:gd name="connsiteY9" fmla="*/ 683 h 10538"/>
              <a:gd name="connsiteX10" fmla="*/ 5065 w 10000"/>
              <a:gd name="connsiteY10" fmla="*/ 2159 h 10538"/>
              <a:gd name="connsiteX11" fmla="*/ 5551 w 10000"/>
              <a:gd name="connsiteY11" fmla="*/ 841 h 10538"/>
              <a:gd name="connsiteX12" fmla="*/ 6172 w 10000"/>
              <a:gd name="connsiteY12" fmla="*/ 622 h 10538"/>
              <a:gd name="connsiteX13" fmla="*/ 7457 w 10000"/>
              <a:gd name="connsiteY13" fmla="*/ 1229 h 10538"/>
              <a:gd name="connsiteX14" fmla="*/ 8550 w 10000"/>
              <a:gd name="connsiteY14" fmla="*/ 889 h 10538"/>
              <a:gd name="connsiteX15" fmla="*/ 9179 w 10000"/>
              <a:gd name="connsiteY15" fmla="*/ 806 h 10538"/>
              <a:gd name="connsiteX16" fmla="*/ 9565 w 10000"/>
              <a:gd name="connsiteY16" fmla="*/ 2383 h 10538"/>
              <a:gd name="connsiteX17" fmla="*/ 9995 w 10000"/>
              <a:gd name="connsiteY17" fmla="*/ 2976 h 10538"/>
              <a:gd name="connsiteX18" fmla="*/ 9887 w 10000"/>
              <a:gd name="connsiteY18" fmla="*/ 6270 h 10538"/>
              <a:gd name="connsiteX19" fmla="*/ 8883 w 10000"/>
              <a:gd name="connsiteY19" fmla="*/ 10306 h 10538"/>
              <a:gd name="connsiteX20" fmla="*/ 6012 w 10000"/>
              <a:gd name="connsiteY20" fmla="*/ 10234 h 10538"/>
              <a:gd name="connsiteX21" fmla="*/ 5344 w 10000"/>
              <a:gd name="connsiteY21" fmla="*/ 8877 h 10538"/>
              <a:gd name="connsiteX22" fmla="*/ 4895 w 10000"/>
              <a:gd name="connsiteY22" fmla="*/ 6971 h 10538"/>
              <a:gd name="connsiteX23" fmla="*/ 4533 w 10000"/>
              <a:gd name="connsiteY23" fmla="*/ 8456 h 10538"/>
              <a:gd name="connsiteX24" fmla="*/ 3800 w 10000"/>
              <a:gd name="connsiteY24" fmla="*/ 10508 h 1053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660 h 10508"/>
              <a:gd name="connsiteX9" fmla="*/ 4263 w 10000"/>
              <a:gd name="connsiteY9" fmla="*/ 653 h 10508"/>
              <a:gd name="connsiteX10" fmla="*/ 5065 w 10000"/>
              <a:gd name="connsiteY10" fmla="*/ 2129 h 10508"/>
              <a:gd name="connsiteX11" fmla="*/ 5551 w 10000"/>
              <a:gd name="connsiteY11" fmla="*/ 811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263 w 10000"/>
              <a:gd name="connsiteY9" fmla="*/ 653 h 10508"/>
              <a:gd name="connsiteX10" fmla="*/ 5065 w 10000"/>
              <a:gd name="connsiteY10" fmla="*/ 2129 h 10508"/>
              <a:gd name="connsiteX11" fmla="*/ 5551 w 10000"/>
              <a:gd name="connsiteY11" fmla="*/ 811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5065 w 10000"/>
              <a:gd name="connsiteY10" fmla="*/ 2129 h 10508"/>
              <a:gd name="connsiteX11" fmla="*/ 5551 w 10000"/>
              <a:gd name="connsiteY11" fmla="*/ 811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51 w 10000"/>
              <a:gd name="connsiteY11" fmla="*/ 811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453 w 10000"/>
              <a:gd name="connsiteY14" fmla="*/ 426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453 w 10000"/>
              <a:gd name="connsiteY14" fmla="*/ 426 h 10508"/>
              <a:gd name="connsiteX15" fmla="*/ 9179 w 10000"/>
              <a:gd name="connsiteY15" fmla="*/ 528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514 h 10544"/>
              <a:gd name="connsiteX1" fmla="*/ 975 w 10000"/>
              <a:gd name="connsiteY1" fmla="*/ 10493 h 10544"/>
              <a:gd name="connsiteX2" fmla="*/ 112 w 10000"/>
              <a:gd name="connsiteY2" fmla="*/ 6570 h 10544"/>
              <a:gd name="connsiteX3" fmla="*/ 6 w 10000"/>
              <a:gd name="connsiteY3" fmla="*/ 3424 h 10544"/>
              <a:gd name="connsiteX4" fmla="*/ 377 w 10000"/>
              <a:gd name="connsiteY4" fmla="*/ 1899 h 10544"/>
              <a:gd name="connsiteX5" fmla="*/ 761 w 10000"/>
              <a:gd name="connsiteY5" fmla="*/ 195 h 10544"/>
              <a:gd name="connsiteX6" fmla="*/ 1530 w 10000"/>
              <a:gd name="connsiteY6" fmla="*/ 77 h 10544"/>
              <a:gd name="connsiteX7" fmla="*/ 2387 w 10000"/>
              <a:gd name="connsiteY7" fmla="*/ 551 h 10544"/>
              <a:gd name="connsiteX8" fmla="*/ 3455 w 10000"/>
              <a:gd name="connsiteY8" fmla="*/ 139 h 10544"/>
              <a:gd name="connsiteX9" fmla="*/ 4360 w 10000"/>
              <a:gd name="connsiteY9" fmla="*/ 379 h 10544"/>
              <a:gd name="connsiteX10" fmla="*/ 4987 w 10000"/>
              <a:gd name="connsiteY10" fmla="*/ 1793 h 10544"/>
              <a:gd name="connsiteX11" fmla="*/ 5512 w 10000"/>
              <a:gd name="connsiteY11" fmla="*/ 475 h 10544"/>
              <a:gd name="connsiteX12" fmla="*/ 6250 w 10000"/>
              <a:gd name="connsiteY12" fmla="*/ 318 h 10544"/>
              <a:gd name="connsiteX13" fmla="*/ 7457 w 10000"/>
              <a:gd name="connsiteY13" fmla="*/ 802 h 10544"/>
              <a:gd name="connsiteX14" fmla="*/ 8453 w 10000"/>
              <a:gd name="connsiteY14" fmla="*/ 462 h 10544"/>
              <a:gd name="connsiteX15" fmla="*/ 9179 w 10000"/>
              <a:gd name="connsiteY15" fmla="*/ 564 h 10544"/>
              <a:gd name="connsiteX16" fmla="*/ 9565 w 10000"/>
              <a:gd name="connsiteY16" fmla="*/ 2389 h 10544"/>
              <a:gd name="connsiteX17" fmla="*/ 9995 w 10000"/>
              <a:gd name="connsiteY17" fmla="*/ 2982 h 10544"/>
              <a:gd name="connsiteX18" fmla="*/ 9887 w 10000"/>
              <a:gd name="connsiteY18" fmla="*/ 6276 h 10544"/>
              <a:gd name="connsiteX19" fmla="*/ 8883 w 10000"/>
              <a:gd name="connsiteY19" fmla="*/ 10312 h 10544"/>
              <a:gd name="connsiteX20" fmla="*/ 6012 w 10000"/>
              <a:gd name="connsiteY20" fmla="*/ 10240 h 10544"/>
              <a:gd name="connsiteX21" fmla="*/ 5344 w 10000"/>
              <a:gd name="connsiteY21" fmla="*/ 8883 h 10544"/>
              <a:gd name="connsiteX22" fmla="*/ 4895 w 10000"/>
              <a:gd name="connsiteY22" fmla="*/ 6977 h 10544"/>
              <a:gd name="connsiteX23" fmla="*/ 4533 w 10000"/>
              <a:gd name="connsiteY23" fmla="*/ 8462 h 10544"/>
              <a:gd name="connsiteX24" fmla="*/ 3800 w 10000"/>
              <a:gd name="connsiteY24" fmla="*/ 10514 h 10544"/>
              <a:gd name="connsiteX0" fmla="*/ 3800 w 10000"/>
              <a:gd name="connsiteY0" fmla="*/ 10553 h 10583"/>
              <a:gd name="connsiteX1" fmla="*/ 975 w 10000"/>
              <a:gd name="connsiteY1" fmla="*/ 10532 h 10583"/>
              <a:gd name="connsiteX2" fmla="*/ 112 w 10000"/>
              <a:gd name="connsiteY2" fmla="*/ 6609 h 10583"/>
              <a:gd name="connsiteX3" fmla="*/ 6 w 10000"/>
              <a:gd name="connsiteY3" fmla="*/ 3463 h 10583"/>
              <a:gd name="connsiteX4" fmla="*/ 377 w 10000"/>
              <a:gd name="connsiteY4" fmla="*/ 1938 h 10583"/>
              <a:gd name="connsiteX5" fmla="*/ 761 w 10000"/>
              <a:gd name="connsiteY5" fmla="*/ 234 h 10583"/>
              <a:gd name="connsiteX6" fmla="*/ 1530 w 10000"/>
              <a:gd name="connsiteY6" fmla="*/ 116 h 10583"/>
              <a:gd name="connsiteX7" fmla="*/ 2387 w 10000"/>
              <a:gd name="connsiteY7" fmla="*/ 590 h 10583"/>
              <a:gd name="connsiteX8" fmla="*/ 3455 w 10000"/>
              <a:gd name="connsiteY8" fmla="*/ 178 h 10583"/>
              <a:gd name="connsiteX9" fmla="*/ 4360 w 10000"/>
              <a:gd name="connsiteY9" fmla="*/ 418 h 10583"/>
              <a:gd name="connsiteX10" fmla="*/ 4987 w 10000"/>
              <a:gd name="connsiteY10" fmla="*/ 1832 h 10583"/>
              <a:gd name="connsiteX11" fmla="*/ 5512 w 10000"/>
              <a:gd name="connsiteY11" fmla="*/ 514 h 10583"/>
              <a:gd name="connsiteX12" fmla="*/ 6250 w 10000"/>
              <a:gd name="connsiteY12" fmla="*/ 357 h 10583"/>
              <a:gd name="connsiteX13" fmla="*/ 7457 w 10000"/>
              <a:gd name="connsiteY13" fmla="*/ 841 h 10583"/>
              <a:gd name="connsiteX14" fmla="*/ 8453 w 10000"/>
              <a:gd name="connsiteY14" fmla="*/ 501 h 10583"/>
              <a:gd name="connsiteX15" fmla="*/ 9179 w 10000"/>
              <a:gd name="connsiteY15" fmla="*/ 603 h 10583"/>
              <a:gd name="connsiteX16" fmla="*/ 9565 w 10000"/>
              <a:gd name="connsiteY16" fmla="*/ 2428 h 10583"/>
              <a:gd name="connsiteX17" fmla="*/ 9995 w 10000"/>
              <a:gd name="connsiteY17" fmla="*/ 3021 h 10583"/>
              <a:gd name="connsiteX18" fmla="*/ 9887 w 10000"/>
              <a:gd name="connsiteY18" fmla="*/ 6315 h 10583"/>
              <a:gd name="connsiteX19" fmla="*/ 8883 w 10000"/>
              <a:gd name="connsiteY19" fmla="*/ 10351 h 10583"/>
              <a:gd name="connsiteX20" fmla="*/ 6012 w 10000"/>
              <a:gd name="connsiteY20" fmla="*/ 10279 h 10583"/>
              <a:gd name="connsiteX21" fmla="*/ 5344 w 10000"/>
              <a:gd name="connsiteY21" fmla="*/ 8922 h 10583"/>
              <a:gd name="connsiteX22" fmla="*/ 4895 w 10000"/>
              <a:gd name="connsiteY22" fmla="*/ 7016 h 10583"/>
              <a:gd name="connsiteX23" fmla="*/ 4533 w 10000"/>
              <a:gd name="connsiteY23" fmla="*/ 8501 h 10583"/>
              <a:gd name="connsiteX24" fmla="*/ 3800 w 10000"/>
              <a:gd name="connsiteY24" fmla="*/ 10553 h 10583"/>
              <a:gd name="connsiteX0" fmla="*/ 3800 w 10000"/>
              <a:gd name="connsiteY0" fmla="*/ 10502 h 10532"/>
              <a:gd name="connsiteX1" fmla="*/ 975 w 10000"/>
              <a:gd name="connsiteY1" fmla="*/ 10481 h 10532"/>
              <a:gd name="connsiteX2" fmla="*/ 112 w 10000"/>
              <a:gd name="connsiteY2" fmla="*/ 6558 h 10532"/>
              <a:gd name="connsiteX3" fmla="*/ 6 w 10000"/>
              <a:gd name="connsiteY3" fmla="*/ 3412 h 10532"/>
              <a:gd name="connsiteX4" fmla="*/ 307 w 10000"/>
              <a:gd name="connsiteY4" fmla="*/ 1689 h 10532"/>
              <a:gd name="connsiteX5" fmla="*/ 761 w 10000"/>
              <a:gd name="connsiteY5" fmla="*/ 183 h 10532"/>
              <a:gd name="connsiteX6" fmla="*/ 1530 w 10000"/>
              <a:gd name="connsiteY6" fmla="*/ 65 h 10532"/>
              <a:gd name="connsiteX7" fmla="*/ 2387 w 10000"/>
              <a:gd name="connsiteY7" fmla="*/ 539 h 10532"/>
              <a:gd name="connsiteX8" fmla="*/ 3455 w 10000"/>
              <a:gd name="connsiteY8" fmla="*/ 127 h 10532"/>
              <a:gd name="connsiteX9" fmla="*/ 4360 w 10000"/>
              <a:gd name="connsiteY9" fmla="*/ 367 h 10532"/>
              <a:gd name="connsiteX10" fmla="*/ 4987 w 10000"/>
              <a:gd name="connsiteY10" fmla="*/ 1781 h 10532"/>
              <a:gd name="connsiteX11" fmla="*/ 5512 w 10000"/>
              <a:gd name="connsiteY11" fmla="*/ 463 h 10532"/>
              <a:gd name="connsiteX12" fmla="*/ 6250 w 10000"/>
              <a:gd name="connsiteY12" fmla="*/ 306 h 10532"/>
              <a:gd name="connsiteX13" fmla="*/ 7457 w 10000"/>
              <a:gd name="connsiteY13" fmla="*/ 790 h 10532"/>
              <a:gd name="connsiteX14" fmla="*/ 8453 w 10000"/>
              <a:gd name="connsiteY14" fmla="*/ 450 h 10532"/>
              <a:gd name="connsiteX15" fmla="*/ 9179 w 10000"/>
              <a:gd name="connsiteY15" fmla="*/ 552 h 10532"/>
              <a:gd name="connsiteX16" fmla="*/ 9565 w 10000"/>
              <a:gd name="connsiteY16" fmla="*/ 2377 h 10532"/>
              <a:gd name="connsiteX17" fmla="*/ 9995 w 10000"/>
              <a:gd name="connsiteY17" fmla="*/ 2970 h 10532"/>
              <a:gd name="connsiteX18" fmla="*/ 9887 w 10000"/>
              <a:gd name="connsiteY18" fmla="*/ 6264 h 10532"/>
              <a:gd name="connsiteX19" fmla="*/ 8883 w 10000"/>
              <a:gd name="connsiteY19" fmla="*/ 10300 h 10532"/>
              <a:gd name="connsiteX20" fmla="*/ 6012 w 10000"/>
              <a:gd name="connsiteY20" fmla="*/ 10228 h 10532"/>
              <a:gd name="connsiteX21" fmla="*/ 5344 w 10000"/>
              <a:gd name="connsiteY21" fmla="*/ 8871 h 10532"/>
              <a:gd name="connsiteX22" fmla="*/ 4895 w 10000"/>
              <a:gd name="connsiteY22" fmla="*/ 6965 h 10532"/>
              <a:gd name="connsiteX23" fmla="*/ 4533 w 10000"/>
              <a:gd name="connsiteY23" fmla="*/ 8450 h 10532"/>
              <a:gd name="connsiteX24" fmla="*/ 3800 w 10000"/>
              <a:gd name="connsiteY24" fmla="*/ 10502 h 10532"/>
              <a:gd name="connsiteX0" fmla="*/ 3800 w 10000"/>
              <a:gd name="connsiteY0" fmla="*/ 10495 h 10525"/>
              <a:gd name="connsiteX1" fmla="*/ 975 w 10000"/>
              <a:gd name="connsiteY1" fmla="*/ 10474 h 10525"/>
              <a:gd name="connsiteX2" fmla="*/ 112 w 10000"/>
              <a:gd name="connsiteY2" fmla="*/ 6551 h 10525"/>
              <a:gd name="connsiteX3" fmla="*/ 6 w 10000"/>
              <a:gd name="connsiteY3" fmla="*/ 3405 h 10525"/>
              <a:gd name="connsiteX4" fmla="*/ 307 w 10000"/>
              <a:gd name="connsiteY4" fmla="*/ 1682 h 10525"/>
              <a:gd name="connsiteX5" fmla="*/ 761 w 10000"/>
              <a:gd name="connsiteY5" fmla="*/ 176 h 10525"/>
              <a:gd name="connsiteX6" fmla="*/ 1530 w 10000"/>
              <a:gd name="connsiteY6" fmla="*/ 58 h 10525"/>
              <a:gd name="connsiteX7" fmla="*/ 2387 w 10000"/>
              <a:gd name="connsiteY7" fmla="*/ 408 h 10525"/>
              <a:gd name="connsiteX8" fmla="*/ 3455 w 10000"/>
              <a:gd name="connsiteY8" fmla="*/ 120 h 10525"/>
              <a:gd name="connsiteX9" fmla="*/ 4360 w 10000"/>
              <a:gd name="connsiteY9" fmla="*/ 360 h 10525"/>
              <a:gd name="connsiteX10" fmla="*/ 4987 w 10000"/>
              <a:gd name="connsiteY10" fmla="*/ 1774 h 10525"/>
              <a:gd name="connsiteX11" fmla="*/ 5512 w 10000"/>
              <a:gd name="connsiteY11" fmla="*/ 456 h 10525"/>
              <a:gd name="connsiteX12" fmla="*/ 6250 w 10000"/>
              <a:gd name="connsiteY12" fmla="*/ 299 h 10525"/>
              <a:gd name="connsiteX13" fmla="*/ 7457 w 10000"/>
              <a:gd name="connsiteY13" fmla="*/ 783 h 10525"/>
              <a:gd name="connsiteX14" fmla="*/ 8453 w 10000"/>
              <a:gd name="connsiteY14" fmla="*/ 443 h 10525"/>
              <a:gd name="connsiteX15" fmla="*/ 9179 w 10000"/>
              <a:gd name="connsiteY15" fmla="*/ 545 h 10525"/>
              <a:gd name="connsiteX16" fmla="*/ 9565 w 10000"/>
              <a:gd name="connsiteY16" fmla="*/ 2370 h 10525"/>
              <a:gd name="connsiteX17" fmla="*/ 9995 w 10000"/>
              <a:gd name="connsiteY17" fmla="*/ 2963 h 10525"/>
              <a:gd name="connsiteX18" fmla="*/ 9887 w 10000"/>
              <a:gd name="connsiteY18" fmla="*/ 6257 h 10525"/>
              <a:gd name="connsiteX19" fmla="*/ 8883 w 10000"/>
              <a:gd name="connsiteY19" fmla="*/ 10293 h 10525"/>
              <a:gd name="connsiteX20" fmla="*/ 6012 w 10000"/>
              <a:gd name="connsiteY20" fmla="*/ 10221 h 10525"/>
              <a:gd name="connsiteX21" fmla="*/ 5344 w 10000"/>
              <a:gd name="connsiteY21" fmla="*/ 8864 h 10525"/>
              <a:gd name="connsiteX22" fmla="*/ 4895 w 10000"/>
              <a:gd name="connsiteY22" fmla="*/ 6958 h 10525"/>
              <a:gd name="connsiteX23" fmla="*/ 4533 w 10000"/>
              <a:gd name="connsiteY23" fmla="*/ 8443 h 10525"/>
              <a:gd name="connsiteX24" fmla="*/ 3800 w 10000"/>
              <a:gd name="connsiteY24" fmla="*/ 10495 h 10525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07 w 10000"/>
              <a:gd name="connsiteY4" fmla="*/ 1393 h 10508"/>
              <a:gd name="connsiteX5" fmla="*/ 761 w 10000"/>
              <a:gd name="connsiteY5" fmla="*/ 159 h 10508"/>
              <a:gd name="connsiteX6" fmla="*/ 1530 w 10000"/>
              <a:gd name="connsiteY6" fmla="*/ 41 h 10508"/>
              <a:gd name="connsiteX7" fmla="*/ 2387 w 10000"/>
              <a:gd name="connsiteY7" fmla="*/ 391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453 w 10000"/>
              <a:gd name="connsiteY14" fmla="*/ 426 h 10508"/>
              <a:gd name="connsiteX15" fmla="*/ 9179 w 10000"/>
              <a:gd name="connsiteY15" fmla="*/ 528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07 w 10000"/>
              <a:gd name="connsiteY4" fmla="*/ 1393 h 10508"/>
              <a:gd name="connsiteX5" fmla="*/ 761 w 10000"/>
              <a:gd name="connsiteY5" fmla="*/ 159 h 10508"/>
              <a:gd name="connsiteX6" fmla="*/ 1530 w 10000"/>
              <a:gd name="connsiteY6" fmla="*/ 41 h 10508"/>
              <a:gd name="connsiteX7" fmla="*/ 2387 w 10000"/>
              <a:gd name="connsiteY7" fmla="*/ 391 h 10508"/>
              <a:gd name="connsiteX8" fmla="*/ 3455 w 10000"/>
              <a:gd name="connsiteY8" fmla="*/ 103 h 10508"/>
              <a:gd name="connsiteX9" fmla="*/ 4360 w 10000"/>
              <a:gd name="connsiteY9" fmla="*/ 194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453 w 10000"/>
              <a:gd name="connsiteY14" fmla="*/ 426 h 10508"/>
              <a:gd name="connsiteX15" fmla="*/ 9179 w 10000"/>
              <a:gd name="connsiteY15" fmla="*/ 528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543 h 10573"/>
              <a:gd name="connsiteX1" fmla="*/ 975 w 10000"/>
              <a:gd name="connsiteY1" fmla="*/ 10522 h 10573"/>
              <a:gd name="connsiteX2" fmla="*/ 112 w 10000"/>
              <a:gd name="connsiteY2" fmla="*/ 6599 h 10573"/>
              <a:gd name="connsiteX3" fmla="*/ 6 w 10000"/>
              <a:gd name="connsiteY3" fmla="*/ 3453 h 10573"/>
              <a:gd name="connsiteX4" fmla="*/ 307 w 10000"/>
              <a:gd name="connsiteY4" fmla="*/ 1458 h 10573"/>
              <a:gd name="connsiteX5" fmla="*/ 761 w 10000"/>
              <a:gd name="connsiteY5" fmla="*/ 224 h 10573"/>
              <a:gd name="connsiteX6" fmla="*/ 1530 w 10000"/>
              <a:gd name="connsiteY6" fmla="*/ 106 h 10573"/>
              <a:gd name="connsiteX7" fmla="*/ 2387 w 10000"/>
              <a:gd name="connsiteY7" fmla="*/ 456 h 10573"/>
              <a:gd name="connsiteX8" fmla="*/ 3463 w 10000"/>
              <a:gd name="connsiteY8" fmla="*/ 19 h 10573"/>
              <a:gd name="connsiteX9" fmla="*/ 4360 w 10000"/>
              <a:gd name="connsiteY9" fmla="*/ 259 h 10573"/>
              <a:gd name="connsiteX10" fmla="*/ 4987 w 10000"/>
              <a:gd name="connsiteY10" fmla="*/ 1822 h 10573"/>
              <a:gd name="connsiteX11" fmla="*/ 5512 w 10000"/>
              <a:gd name="connsiteY11" fmla="*/ 504 h 10573"/>
              <a:gd name="connsiteX12" fmla="*/ 6250 w 10000"/>
              <a:gd name="connsiteY12" fmla="*/ 347 h 10573"/>
              <a:gd name="connsiteX13" fmla="*/ 7457 w 10000"/>
              <a:gd name="connsiteY13" fmla="*/ 831 h 10573"/>
              <a:gd name="connsiteX14" fmla="*/ 8453 w 10000"/>
              <a:gd name="connsiteY14" fmla="*/ 491 h 10573"/>
              <a:gd name="connsiteX15" fmla="*/ 9179 w 10000"/>
              <a:gd name="connsiteY15" fmla="*/ 593 h 10573"/>
              <a:gd name="connsiteX16" fmla="*/ 9565 w 10000"/>
              <a:gd name="connsiteY16" fmla="*/ 2418 h 10573"/>
              <a:gd name="connsiteX17" fmla="*/ 9995 w 10000"/>
              <a:gd name="connsiteY17" fmla="*/ 3011 h 10573"/>
              <a:gd name="connsiteX18" fmla="*/ 9887 w 10000"/>
              <a:gd name="connsiteY18" fmla="*/ 6305 h 10573"/>
              <a:gd name="connsiteX19" fmla="*/ 8883 w 10000"/>
              <a:gd name="connsiteY19" fmla="*/ 10341 h 10573"/>
              <a:gd name="connsiteX20" fmla="*/ 6012 w 10000"/>
              <a:gd name="connsiteY20" fmla="*/ 10269 h 10573"/>
              <a:gd name="connsiteX21" fmla="*/ 5344 w 10000"/>
              <a:gd name="connsiteY21" fmla="*/ 8912 h 10573"/>
              <a:gd name="connsiteX22" fmla="*/ 4895 w 10000"/>
              <a:gd name="connsiteY22" fmla="*/ 7006 h 10573"/>
              <a:gd name="connsiteX23" fmla="*/ 4533 w 10000"/>
              <a:gd name="connsiteY23" fmla="*/ 8491 h 10573"/>
              <a:gd name="connsiteX24" fmla="*/ 3800 w 10000"/>
              <a:gd name="connsiteY24" fmla="*/ 10543 h 10573"/>
              <a:gd name="connsiteX0" fmla="*/ 3800 w 10000"/>
              <a:gd name="connsiteY0" fmla="*/ 10587 h 10617"/>
              <a:gd name="connsiteX1" fmla="*/ 975 w 10000"/>
              <a:gd name="connsiteY1" fmla="*/ 10566 h 10617"/>
              <a:gd name="connsiteX2" fmla="*/ 112 w 10000"/>
              <a:gd name="connsiteY2" fmla="*/ 6643 h 10617"/>
              <a:gd name="connsiteX3" fmla="*/ 6 w 10000"/>
              <a:gd name="connsiteY3" fmla="*/ 3497 h 10617"/>
              <a:gd name="connsiteX4" fmla="*/ 307 w 10000"/>
              <a:gd name="connsiteY4" fmla="*/ 1502 h 10617"/>
              <a:gd name="connsiteX5" fmla="*/ 761 w 10000"/>
              <a:gd name="connsiteY5" fmla="*/ 268 h 10617"/>
              <a:gd name="connsiteX6" fmla="*/ 1530 w 10000"/>
              <a:gd name="connsiteY6" fmla="*/ 150 h 10617"/>
              <a:gd name="connsiteX7" fmla="*/ 2387 w 10000"/>
              <a:gd name="connsiteY7" fmla="*/ 500 h 10617"/>
              <a:gd name="connsiteX8" fmla="*/ 3463 w 10000"/>
              <a:gd name="connsiteY8" fmla="*/ 63 h 10617"/>
              <a:gd name="connsiteX9" fmla="*/ 4360 w 10000"/>
              <a:gd name="connsiteY9" fmla="*/ 303 h 10617"/>
              <a:gd name="connsiteX10" fmla="*/ 4987 w 10000"/>
              <a:gd name="connsiteY10" fmla="*/ 1866 h 10617"/>
              <a:gd name="connsiteX11" fmla="*/ 5512 w 10000"/>
              <a:gd name="connsiteY11" fmla="*/ 548 h 10617"/>
              <a:gd name="connsiteX12" fmla="*/ 6250 w 10000"/>
              <a:gd name="connsiteY12" fmla="*/ 391 h 10617"/>
              <a:gd name="connsiteX13" fmla="*/ 7457 w 10000"/>
              <a:gd name="connsiteY13" fmla="*/ 875 h 10617"/>
              <a:gd name="connsiteX14" fmla="*/ 8453 w 10000"/>
              <a:gd name="connsiteY14" fmla="*/ 535 h 10617"/>
              <a:gd name="connsiteX15" fmla="*/ 9179 w 10000"/>
              <a:gd name="connsiteY15" fmla="*/ 637 h 10617"/>
              <a:gd name="connsiteX16" fmla="*/ 9565 w 10000"/>
              <a:gd name="connsiteY16" fmla="*/ 2462 h 10617"/>
              <a:gd name="connsiteX17" fmla="*/ 9995 w 10000"/>
              <a:gd name="connsiteY17" fmla="*/ 3055 h 10617"/>
              <a:gd name="connsiteX18" fmla="*/ 9887 w 10000"/>
              <a:gd name="connsiteY18" fmla="*/ 6349 h 10617"/>
              <a:gd name="connsiteX19" fmla="*/ 8883 w 10000"/>
              <a:gd name="connsiteY19" fmla="*/ 10385 h 10617"/>
              <a:gd name="connsiteX20" fmla="*/ 6012 w 10000"/>
              <a:gd name="connsiteY20" fmla="*/ 10313 h 10617"/>
              <a:gd name="connsiteX21" fmla="*/ 5344 w 10000"/>
              <a:gd name="connsiteY21" fmla="*/ 8956 h 10617"/>
              <a:gd name="connsiteX22" fmla="*/ 4895 w 10000"/>
              <a:gd name="connsiteY22" fmla="*/ 7050 h 10617"/>
              <a:gd name="connsiteX23" fmla="*/ 4533 w 10000"/>
              <a:gd name="connsiteY23" fmla="*/ 8535 h 10617"/>
              <a:gd name="connsiteX24" fmla="*/ 3800 w 10000"/>
              <a:gd name="connsiteY24" fmla="*/ 10587 h 10617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12 w 10000"/>
              <a:gd name="connsiteY11" fmla="*/ 542 h 10611"/>
              <a:gd name="connsiteX12" fmla="*/ 6250 w 10000"/>
              <a:gd name="connsiteY12" fmla="*/ 385 h 10611"/>
              <a:gd name="connsiteX13" fmla="*/ 7457 w 10000"/>
              <a:gd name="connsiteY13" fmla="*/ 869 h 10611"/>
              <a:gd name="connsiteX14" fmla="*/ 8453 w 10000"/>
              <a:gd name="connsiteY14" fmla="*/ 529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250 w 10000"/>
              <a:gd name="connsiteY12" fmla="*/ 385 h 10611"/>
              <a:gd name="connsiteX13" fmla="*/ 7457 w 10000"/>
              <a:gd name="connsiteY13" fmla="*/ 869 h 10611"/>
              <a:gd name="connsiteX14" fmla="*/ 8453 w 10000"/>
              <a:gd name="connsiteY14" fmla="*/ 529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869 h 10611"/>
              <a:gd name="connsiteX14" fmla="*/ 8453 w 10000"/>
              <a:gd name="connsiteY14" fmla="*/ 529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53 w 10000"/>
              <a:gd name="connsiteY14" fmla="*/ 529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226 w 10000"/>
              <a:gd name="connsiteY15" fmla="*/ 309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226 w 10000"/>
              <a:gd name="connsiteY15" fmla="*/ 309 h 10611"/>
              <a:gd name="connsiteX16" fmla="*/ 9666 w 10000"/>
              <a:gd name="connsiteY16" fmla="*/ 1589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455 w 10000"/>
              <a:gd name="connsiteY4" fmla="*/ 2635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226 w 10000"/>
              <a:gd name="connsiteY15" fmla="*/ 309 h 10611"/>
              <a:gd name="connsiteX16" fmla="*/ 9666 w 10000"/>
              <a:gd name="connsiteY16" fmla="*/ 1589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762 w 9962"/>
              <a:gd name="connsiteY0" fmla="*/ 10581 h 10611"/>
              <a:gd name="connsiteX1" fmla="*/ 937 w 9962"/>
              <a:gd name="connsiteY1" fmla="*/ 10560 h 10611"/>
              <a:gd name="connsiteX2" fmla="*/ 74 w 9962"/>
              <a:gd name="connsiteY2" fmla="*/ 6637 h 10611"/>
              <a:gd name="connsiteX3" fmla="*/ 15 w 9962"/>
              <a:gd name="connsiteY3" fmla="*/ 3788 h 10611"/>
              <a:gd name="connsiteX4" fmla="*/ 417 w 9962"/>
              <a:gd name="connsiteY4" fmla="*/ 2635 h 10611"/>
              <a:gd name="connsiteX5" fmla="*/ 723 w 9962"/>
              <a:gd name="connsiteY5" fmla="*/ 262 h 10611"/>
              <a:gd name="connsiteX6" fmla="*/ 1492 w 9962"/>
              <a:gd name="connsiteY6" fmla="*/ 144 h 10611"/>
              <a:gd name="connsiteX7" fmla="*/ 2349 w 9962"/>
              <a:gd name="connsiteY7" fmla="*/ 494 h 10611"/>
              <a:gd name="connsiteX8" fmla="*/ 3425 w 9962"/>
              <a:gd name="connsiteY8" fmla="*/ 57 h 10611"/>
              <a:gd name="connsiteX9" fmla="*/ 4322 w 9962"/>
              <a:gd name="connsiteY9" fmla="*/ 297 h 10611"/>
              <a:gd name="connsiteX10" fmla="*/ 4933 w 9962"/>
              <a:gd name="connsiteY10" fmla="*/ 1637 h 10611"/>
              <a:gd name="connsiteX11" fmla="*/ 5505 w 9962"/>
              <a:gd name="connsiteY11" fmla="*/ 195 h 10611"/>
              <a:gd name="connsiteX12" fmla="*/ 6399 w 9962"/>
              <a:gd name="connsiteY12" fmla="*/ 88 h 10611"/>
              <a:gd name="connsiteX13" fmla="*/ 7419 w 9962"/>
              <a:gd name="connsiteY13" fmla="*/ 597 h 10611"/>
              <a:gd name="connsiteX14" fmla="*/ 8399 w 9962"/>
              <a:gd name="connsiteY14" fmla="*/ 306 h 10611"/>
              <a:gd name="connsiteX15" fmla="*/ 9188 w 9962"/>
              <a:gd name="connsiteY15" fmla="*/ 309 h 10611"/>
              <a:gd name="connsiteX16" fmla="*/ 9628 w 9962"/>
              <a:gd name="connsiteY16" fmla="*/ 1589 h 10611"/>
              <a:gd name="connsiteX17" fmla="*/ 9957 w 9962"/>
              <a:gd name="connsiteY17" fmla="*/ 3049 h 10611"/>
              <a:gd name="connsiteX18" fmla="*/ 9849 w 9962"/>
              <a:gd name="connsiteY18" fmla="*/ 6343 h 10611"/>
              <a:gd name="connsiteX19" fmla="*/ 8845 w 9962"/>
              <a:gd name="connsiteY19" fmla="*/ 10379 h 10611"/>
              <a:gd name="connsiteX20" fmla="*/ 5974 w 9962"/>
              <a:gd name="connsiteY20" fmla="*/ 10307 h 10611"/>
              <a:gd name="connsiteX21" fmla="*/ 5306 w 9962"/>
              <a:gd name="connsiteY21" fmla="*/ 8950 h 10611"/>
              <a:gd name="connsiteX22" fmla="*/ 4857 w 9962"/>
              <a:gd name="connsiteY22" fmla="*/ 7044 h 10611"/>
              <a:gd name="connsiteX23" fmla="*/ 4495 w 9962"/>
              <a:gd name="connsiteY23" fmla="*/ 8529 h 10611"/>
              <a:gd name="connsiteX24" fmla="*/ 3762 w 9962"/>
              <a:gd name="connsiteY24" fmla="*/ 10581 h 10611"/>
              <a:gd name="connsiteX0" fmla="*/ 3766 w 9990"/>
              <a:gd name="connsiteY0" fmla="*/ 9972 h 10000"/>
              <a:gd name="connsiteX1" fmla="*/ 931 w 9990"/>
              <a:gd name="connsiteY1" fmla="*/ 9952 h 10000"/>
              <a:gd name="connsiteX2" fmla="*/ 126 w 9990"/>
              <a:gd name="connsiteY2" fmla="*/ 6442 h 10000"/>
              <a:gd name="connsiteX3" fmla="*/ 5 w 9990"/>
              <a:gd name="connsiteY3" fmla="*/ 3570 h 10000"/>
              <a:gd name="connsiteX4" fmla="*/ 409 w 9990"/>
              <a:gd name="connsiteY4" fmla="*/ 2483 h 10000"/>
              <a:gd name="connsiteX5" fmla="*/ 716 w 9990"/>
              <a:gd name="connsiteY5" fmla="*/ 247 h 10000"/>
              <a:gd name="connsiteX6" fmla="*/ 1488 w 9990"/>
              <a:gd name="connsiteY6" fmla="*/ 136 h 10000"/>
              <a:gd name="connsiteX7" fmla="*/ 2348 w 9990"/>
              <a:gd name="connsiteY7" fmla="*/ 466 h 10000"/>
              <a:gd name="connsiteX8" fmla="*/ 3428 w 9990"/>
              <a:gd name="connsiteY8" fmla="*/ 54 h 10000"/>
              <a:gd name="connsiteX9" fmla="*/ 4328 w 9990"/>
              <a:gd name="connsiteY9" fmla="*/ 280 h 10000"/>
              <a:gd name="connsiteX10" fmla="*/ 4942 w 9990"/>
              <a:gd name="connsiteY10" fmla="*/ 1543 h 10000"/>
              <a:gd name="connsiteX11" fmla="*/ 5516 w 9990"/>
              <a:gd name="connsiteY11" fmla="*/ 184 h 10000"/>
              <a:gd name="connsiteX12" fmla="*/ 6413 w 9990"/>
              <a:gd name="connsiteY12" fmla="*/ 83 h 10000"/>
              <a:gd name="connsiteX13" fmla="*/ 7437 w 9990"/>
              <a:gd name="connsiteY13" fmla="*/ 563 h 10000"/>
              <a:gd name="connsiteX14" fmla="*/ 8421 w 9990"/>
              <a:gd name="connsiteY14" fmla="*/ 288 h 10000"/>
              <a:gd name="connsiteX15" fmla="*/ 9213 w 9990"/>
              <a:gd name="connsiteY15" fmla="*/ 291 h 10000"/>
              <a:gd name="connsiteX16" fmla="*/ 9655 w 9990"/>
              <a:gd name="connsiteY16" fmla="*/ 1498 h 10000"/>
              <a:gd name="connsiteX17" fmla="*/ 9985 w 9990"/>
              <a:gd name="connsiteY17" fmla="*/ 2873 h 10000"/>
              <a:gd name="connsiteX18" fmla="*/ 9877 w 9990"/>
              <a:gd name="connsiteY18" fmla="*/ 5978 h 10000"/>
              <a:gd name="connsiteX19" fmla="*/ 8869 w 9990"/>
              <a:gd name="connsiteY19" fmla="*/ 9781 h 10000"/>
              <a:gd name="connsiteX20" fmla="*/ 5987 w 9990"/>
              <a:gd name="connsiteY20" fmla="*/ 9714 h 10000"/>
              <a:gd name="connsiteX21" fmla="*/ 5316 w 9990"/>
              <a:gd name="connsiteY21" fmla="*/ 8435 h 10000"/>
              <a:gd name="connsiteX22" fmla="*/ 4866 w 9990"/>
              <a:gd name="connsiteY22" fmla="*/ 6638 h 10000"/>
              <a:gd name="connsiteX23" fmla="*/ 4502 w 9990"/>
              <a:gd name="connsiteY23" fmla="*/ 8038 h 10000"/>
              <a:gd name="connsiteX24" fmla="*/ 3766 w 999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483 h 10000"/>
              <a:gd name="connsiteX5" fmla="*/ 717 w 10000"/>
              <a:gd name="connsiteY5" fmla="*/ 247 h 10000"/>
              <a:gd name="connsiteX6" fmla="*/ 1489 w 10000"/>
              <a:gd name="connsiteY6" fmla="*/ 136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17 w 10000"/>
              <a:gd name="connsiteY5" fmla="*/ 247 h 10000"/>
              <a:gd name="connsiteX6" fmla="*/ 1489 w 10000"/>
              <a:gd name="connsiteY6" fmla="*/ 136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56 w 10000"/>
              <a:gd name="connsiteY5" fmla="*/ 1297 h 10000"/>
              <a:gd name="connsiteX6" fmla="*/ 1489 w 10000"/>
              <a:gd name="connsiteY6" fmla="*/ 136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56 w 10000"/>
              <a:gd name="connsiteY5" fmla="*/ 1297 h 10000"/>
              <a:gd name="connsiteX6" fmla="*/ 1341 w 10000"/>
              <a:gd name="connsiteY6" fmla="*/ 860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56 w 10000"/>
              <a:gd name="connsiteY5" fmla="*/ 1297 h 10000"/>
              <a:gd name="connsiteX6" fmla="*/ 1341 w 10000"/>
              <a:gd name="connsiteY6" fmla="*/ 860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56 w 10000"/>
              <a:gd name="connsiteY5" fmla="*/ 1297 h 10000"/>
              <a:gd name="connsiteX6" fmla="*/ 1341 w 10000"/>
              <a:gd name="connsiteY6" fmla="*/ 1000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98 h 10026"/>
              <a:gd name="connsiteX1" fmla="*/ 932 w 10000"/>
              <a:gd name="connsiteY1" fmla="*/ 9978 h 10026"/>
              <a:gd name="connsiteX2" fmla="*/ 126 w 10000"/>
              <a:gd name="connsiteY2" fmla="*/ 6468 h 10026"/>
              <a:gd name="connsiteX3" fmla="*/ 5 w 10000"/>
              <a:gd name="connsiteY3" fmla="*/ 3596 h 10026"/>
              <a:gd name="connsiteX4" fmla="*/ 409 w 10000"/>
              <a:gd name="connsiteY4" fmla="*/ 2649 h 10026"/>
              <a:gd name="connsiteX5" fmla="*/ 756 w 10000"/>
              <a:gd name="connsiteY5" fmla="*/ 1323 h 10026"/>
              <a:gd name="connsiteX6" fmla="*/ 1341 w 10000"/>
              <a:gd name="connsiteY6" fmla="*/ 1026 h 10026"/>
              <a:gd name="connsiteX7" fmla="*/ 2405 w 10000"/>
              <a:gd name="connsiteY7" fmla="*/ 1426 h 10026"/>
              <a:gd name="connsiteX8" fmla="*/ 3431 w 10000"/>
              <a:gd name="connsiteY8" fmla="*/ 80 h 10026"/>
              <a:gd name="connsiteX9" fmla="*/ 4332 w 10000"/>
              <a:gd name="connsiteY9" fmla="*/ 306 h 10026"/>
              <a:gd name="connsiteX10" fmla="*/ 4947 w 10000"/>
              <a:gd name="connsiteY10" fmla="*/ 1569 h 10026"/>
              <a:gd name="connsiteX11" fmla="*/ 5522 w 10000"/>
              <a:gd name="connsiteY11" fmla="*/ 210 h 10026"/>
              <a:gd name="connsiteX12" fmla="*/ 6419 w 10000"/>
              <a:gd name="connsiteY12" fmla="*/ 109 h 10026"/>
              <a:gd name="connsiteX13" fmla="*/ 7444 w 10000"/>
              <a:gd name="connsiteY13" fmla="*/ 589 h 10026"/>
              <a:gd name="connsiteX14" fmla="*/ 8429 w 10000"/>
              <a:gd name="connsiteY14" fmla="*/ 314 h 10026"/>
              <a:gd name="connsiteX15" fmla="*/ 9222 w 10000"/>
              <a:gd name="connsiteY15" fmla="*/ 317 h 10026"/>
              <a:gd name="connsiteX16" fmla="*/ 9665 w 10000"/>
              <a:gd name="connsiteY16" fmla="*/ 1524 h 10026"/>
              <a:gd name="connsiteX17" fmla="*/ 9995 w 10000"/>
              <a:gd name="connsiteY17" fmla="*/ 2899 h 10026"/>
              <a:gd name="connsiteX18" fmla="*/ 9887 w 10000"/>
              <a:gd name="connsiteY18" fmla="*/ 6004 h 10026"/>
              <a:gd name="connsiteX19" fmla="*/ 8878 w 10000"/>
              <a:gd name="connsiteY19" fmla="*/ 9807 h 10026"/>
              <a:gd name="connsiteX20" fmla="*/ 5993 w 10000"/>
              <a:gd name="connsiteY20" fmla="*/ 9740 h 10026"/>
              <a:gd name="connsiteX21" fmla="*/ 5321 w 10000"/>
              <a:gd name="connsiteY21" fmla="*/ 8461 h 10026"/>
              <a:gd name="connsiteX22" fmla="*/ 4871 w 10000"/>
              <a:gd name="connsiteY22" fmla="*/ 6664 h 10026"/>
              <a:gd name="connsiteX23" fmla="*/ 4507 w 10000"/>
              <a:gd name="connsiteY23" fmla="*/ 8064 h 10026"/>
              <a:gd name="connsiteX24" fmla="*/ 3770 w 10000"/>
              <a:gd name="connsiteY24" fmla="*/ 9998 h 10026"/>
              <a:gd name="connsiteX0" fmla="*/ 3770 w 10000"/>
              <a:gd name="connsiteY0" fmla="*/ 9954 h 9982"/>
              <a:gd name="connsiteX1" fmla="*/ 932 w 10000"/>
              <a:gd name="connsiteY1" fmla="*/ 9934 h 9982"/>
              <a:gd name="connsiteX2" fmla="*/ 126 w 10000"/>
              <a:gd name="connsiteY2" fmla="*/ 6424 h 9982"/>
              <a:gd name="connsiteX3" fmla="*/ 5 w 10000"/>
              <a:gd name="connsiteY3" fmla="*/ 3552 h 9982"/>
              <a:gd name="connsiteX4" fmla="*/ 409 w 10000"/>
              <a:gd name="connsiteY4" fmla="*/ 2605 h 9982"/>
              <a:gd name="connsiteX5" fmla="*/ 756 w 10000"/>
              <a:gd name="connsiteY5" fmla="*/ 1279 h 9982"/>
              <a:gd name="connsiteX6" fmla="*/ 1341 w 10000"/>
              <a:gd name="connsiteY6" fmla="*/ 982 h 9982"/>
              <a:gd name="connsiteX7" fmla="*/ 2405 w 10000"/>
              <a:gd name="connsiteY7" fmla="*/ 1382 h 9982"/>
              <a:gd name="connsiteX8" fmla="*/ 3439 w 10000"/>
              <a:gd name="connsiteY8" fmla="*/ 1063 h 9982"/>
              <a:gd name="connsiteX9" fmla="*/ 4332 w 10000"/>
              <a:gd name="connsiteY9" fmla="*/ 262 h 9982"/>
              <a:gd name="connsiteX10" fmla="*/ 4947 w 10000"/>
              <a:gd name="connsiteY10" fmla="*/ 1525 h 9982"/>
              <a:gd name="connsiteX11" fmla="*/ 5522 w 10000"/>
              <a:gd name="connsiteY11" fmla="*/ 166 h 9982"/>
              <a:gd name="connsiteX12" fmla="*/ 6419 w 10000"/>
              <a:gd name="connsiteY12" fmla="*/ 65 h 9982"/>
              <a:gd name="connsiteX13" fmla="*/ 7444 w 10000"/>
              <a:gd name="connsiteY13" fmla="*/ 545 h 9982"/>
              <a:gd name="connsiteX14" fmla="*/ 8429 w 10000"/>
              <a:gd name="connsiteY14" fmla="*/ 270 h 9982"/>
              <a:gd name="connsiteX15" fmla="*/ 9222 w 10000"/>
              <a:gd name="connsiteY15" fmla="*/ 273 h 9982"/>
              <a:gd name="connsiteX16" fmla="*/ 9665 w 10000"/>
              <a:gd name="connsiteY16" fmla="*/ 1480 h 9982"/>
              <a:gd name="connsiteX17" fmla="*/ 9995 w 10000"/>
              <a:gd name="connsiteY17" fmla="*/ 2855 h 9982"/>
              <a:gd name="connsiteX18" fmla="*/ 9887 w 10000"/>
              <a:gd name="connsiteY18" fmla="*/ 5960 h 9982"/>
              <a:gd name="connsiteX19" fmla="*/ 8878 w 10000"/>
              <a:gd name="connsiteY19" fmla="*/ 9763 h 9982"/>
              <a:gd name="connsiteX20" fmla="*/ 5993 w 10000"/>
              <a:gd name="connsiteY20" fmla="*/ 9696 h 9982"/>
              <a:gd name="connsiteX21" fmla="*/ 5321 w 10000"/>
              <a:gd name="connsiteY21" fmla="*/ 8417 h 9982"/>
              <a:gd name="connsiteX22" fmla="*/ 4871 w 10000"/>
              <a:gd name="connsiteY22" fmla="*/ 6620 h 9982"/>
              <a:gd name="connsiteX23" fmla="*/ 4507 w 10000"/>
              <a:gd name="connsiteY23" fmla="*/ 8020 h 9982"/>
              <a:gd name="connsiteX24" fmla="*/ 3770 w 10000"/>
              <a:gd name="connsiteY24" fmla="*/ 9954 h 9982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36 h 10000"/>
              <a:gd name="connsiteX3" fmla="*/ 5 w 10000"/>
              <a:gd name="connsiteY3" fmla="*/ 3558 h 10000"/>
              <a:gd name="connsiteX4" fmla="*/ 409 w 10000"/>
              <a:gd name="connsiteY4" fmla="*/ 2610 h 10000"/>
              <a:gd name="connsiteX5" fmla="*/ 756 w 10000"/>
              <a:gd name="connsiteY5" fmla="*/ 1281 h 10000"/>
              <a:gd name="connsiteX6" fmla="*/ 1341 w 10000"/>
              <a:gd name="connsiteY6" fmla="*/ 984 h 10000"/>
              <a:gd name="connsiteX7" fmla="*/ 2405 w 10000"/>
              <a:gd name="connsiteY7" fmla="*/ 1384 h 10000"/>
              <a:gd name="connsiteX8" fmla="*/ 3439 w 10000"/>
              <a:gd name="connsiteY8" fmla="*/ 1065 h 10000"/>
              <a:gd name="connsiteX9" fmla="*/ 4301 w 10000"/>
              <a:gd name="connsiteY9" fmla="*/ 1174 h 10000"/>
              <a:gd name="connsiteX10" fmla="*/ 4947 w 10000"/>
              <a:gd name="connsiteY10" fmla="*/ 1528 h 10000"/>
              <a:gd name="connsiteX11" fmla="*/ 5522 w 10000"/>
              <a:gd name="connsiteY11" fmla="*/ 166 h 10000"/>
              <a:gd name="connsiteX12" fmla="*/ 6419 w 10000"/>
              <a:gd name="connsiteY12" fmla="*/ 65 h 10000"/>
              <a:gd name="connsiteX13" fmla="*/ 7444 w 10000"/>
              <a:gd name="connsiteY13" fmla="*/ 546 h 10000"/>
              <a:gd name="connsiteX14" fmla="*/ 8429 w 10000"/>
              <a:gd name="connsiteY14" fmla="*/ 270 h 10000"/>
              <a:gd name="connsiteX15" fmla="*/ 9222 w 10000"/>
              <a:gd name="connsiteY15" fmla="*/ 273 h 10000"/>
              <a:gd name="connsiteX16" fmla="*/ 9665 w 10000"/>
              <a:gd name="connsiteY16" fmla="*/ 1483 h 10000"/>
              <a:gd name="connsiteX17" fmla="*/ 9995 w 10000"/>
              <a:gd name="connsiteY17" fmla="*/ 2860 h 10000"/>
              <a:gd name="connsiteX18" fmla="*/ 9887 w 10000"/>
              <a:gd name="connsiteY18" fmla="*/ 5971 h 10000"/>
              <a:gd name="connsiteX19" fmla="*/ 8878 w 10000"/>
              <a:gd name="connsiteY19" fmla="*/ 9781 h 10000"/>
              <a:gd name="connsiteX20" fmla="*/ 5993 w 10000"/>
              <a:gd name="connsiteY20" fmla="*/ 9713 h 10000"/>
              <a:gd name="connsiteX21" fmla="*/ 5321 w 10000"/>
              <a:gd name="connsiteY21" fmla="*/ 8432 h 10000"/>
              <a:gd name="connsiteX22" fmla="*/ 4871 w 10000"/>
              <a:gd name="connsiteY22" fmla="*/ 6632 h 10000"/>
              <a:gd name="connsiteX23" fmla="*/ 4507 w 10000"/>
              <a:gd name="connsiteY23" fmla="*/ 8034 h 10000"/>
              <a:gd name="connsiteX24" fmla="*/ 3770 w 10000"/>
              <a:gd name="connsiteY24" fmla="*/ 9972 h 10000"/>
              <a:gd name="connsiteX0" fmla="*/ 3770 w 10000"/>
              <a:gd name="connsiteY0" fmla="*/ 10039 h 10067"/>
              <a:gd name="connsiteX1" fmla="*/ 932 w 10000"/>
              <a:gd name="connsiteY1" fmla="*/ 10019 h 10067"/>
              <a:gd name="connsiteX2" fmla="*/ 126 w 10000"/>
              <a:gd name="connsiteY2" fmla="*/ 6503 h 10067"/>
              <a:gd name="connsiteX3" fmla="*/ 5 w 10000"/>
              <a:gd name="connsiteY3" fmla="*/ 3625 h 10067"/>
              <a:gd name="connsiteX4" fmla="*/ 409 w 10000"/>
              <a:gd name="connsiteY4" fmla="*/ 2677 h 10067"/>
              <a:gd name="connsiteX5" fmla="*/ 756 w 10000"/>
              <a:gd name="connsiteY5" fmla="*/ 1348 h 10067"/>
              <a:gd name="connsiteX6" fmla="*/ 1341 w 10000"/>
              <a:gd name="connsiteY6" fmla="*/ 1051 h 10067"/>
              <a:gd name="connsiteX7" fmla="*/ 2405 w 10000"/>
              <a:gd name="connsiteY7" fmla="*/ 1451 h 10067"/>
              <a:gd name="connsiteX8" fmla="*/ 3439 w 10000"/>
              <a:gd name="connsiteY8" fmla="*/ 1132 h 10067"/>
              <a:gd name="connsiteX9" fmla="*/ 4301 w 10000"/>
              <a:gd name="connsiteY9" fmla="*/ 1241 h 10067"/>
              <a:gd name="connsiteX10" fmla="*/ 4947 w 10000"/>
              <a:gd name="connsiteY10" fmla="*/ 2624 h 10067"/>
              <a:gd name="connsiteX11" fmla="*/ 5522 w 10000"/>
              <a:gd name="connsiteY11" fmla="*/ 233 h 10067"/>
              <a:gd name="connsiteX12" fmla="*/ 6419 w 10000"/>
              <a:gd name="connsiteY12" fmla="*/ 132 h 10067"/>
              <a:gd name="connsiteX13" fmla="*/ 7444 w 10000"/>
              <a:gd name="connsiteY13" fmla="*/ 613 h 10067"/>
              <a:gd name="connsiteX14" fmla="*/ 8429 w 10000"/>
              <a:gd name="connsiteY14" fmla="*/ 337 h 10067"/>
              <a:gd name="connsiteX15" fmla="*/ 9222 w 10000"/>
              <a:gd name="connsiteY15" fmla="*/ 340 h 10067"/>
              <a:gd name="connsiteX16" fmla="*/ 9665 w 10000"/>
              <a:gd name="connsiteY16" fmla="*/ 1550 h 10067"/>
              <a:gd name="connsiteX17" fmla="*/ 9995 w 10000"/>
              <a:gd name="connsiteY17" fmla="*/ 2927 h 10067"/>
              <a:gd name="connsiteX18" fmla="*/ 9887 w 10000"/>
              <a:gd name="connsiteY18" fmla="*/ 6038 h 10067"/>
              <a:gd name="connsiteX19" fmla="*/ 8878 w 10000"/>
              <a:gd name="connsiteY19" fmla="*/ 9848 h 10067"/>
              <a:gd name="connsiteX20" fmla="*/ 5993 w 10000"/>
              <a:gd name="connsiteY20" fmla="*/ 9780 h 10067"/>
              <a:gd name="connsiteX21" fmla="*/ 5321 w 10000"/>
              <a:gd name="connsiteY21" fmla="*/ 8499 h 10067"/>
              <a:gd name="connsiteX22" fmla="*/ 4871 w 10000"/>
              <a:gd name="connsiteY22" fmla="*/ 6699 h 10067"/>
              <a:gd name="connsiteX23" fmla="*/ 4507 w 10000"/>
              <a:gd name="connsiteY23" fmla="*/ 8101 h 10067"/>
              <a:gd name="connsiteX24" fmla="*/ 3770 w 10000"/>
              <a:gd name="connsiteY24" fmla="*/ 10039 h 10067"/>
              <a:gd name="connsiteX0" fmla="*/ 3770 w 10000"/>
              <a:gd name="connsiteY0" fmla="*/ 9927 h 9955"/>
              <a:gd name="connsiteX1" fmla="*/ 932 w 10000"/>
              <a:gd name="connsiteY1" fmla="*/ 9907 h 9955"/>
              <a:gd name="connsiteX2" fmla="*/ 126 w 10000"/>
              <a:gd name="connsiteY2" fmla="*/ 6391 h 9955"/>
              <a:gd name="connsiteX3" fmla="*/ 5 w 10000"/>
              <a:gd name="connsiteY3" fmla="*/ 3513 h 9955"/>
              <a:gd name="connsiteX4" fmla="*/ 409 w 10000"/>
              <a:gd name="connsiteY4" fmla="*/ 2565 h 9955"/>
              <a:gd name="connsiteX5" fmla="*/ 756 w 10000"/>
              <a:gd name="connsiteY5" fmla="*/ 1236 h 9955"/>
              <a:gd name="connsiteX6" fmla="*/ 1341 w 10000"/>
              <a:gd name="connsiteY6" fmla="*/ 939 h 9955"/>
              <a:gd name="connsiteX7" fmla="*/ 2405 w 10000"/>
              <a:gd name="connsiteY7" fmla="*/ 1339 h 9955"/>
              <a:gd name="connsiteX8" fmla="*/ 3439 w 10000"/>
              <a:gd name="connsiteY8" fmla="*/ 1020 h 9955"/>
              <a:gd name="connsiteX9" fmla="*/ 4301 w 10000"/>
              <a:gd name="connsiteY9" fmla="*/ 1129 h 9955"/>
              <a:gd name="connsiteX10" fmla="*/ 4947 w 10000"/>
              <a:gd name="connsiteY10" fmla="*/ 2512 h 9955"/>
              <a:gd name="connsiteX11" fmla="*/ 5530 w 10000"/>
              <a:gd name="connsiteY11" fmla="*/ 1290 h 9955"/>
              <a:gd name="connsiteX12" fmla="*/ 6419 w 10000"/>
              <a:gd name="connsiteY12" fmla="*/ 20 h 9955"/>
              <a:gd name="connsiteX13" fmla="*/ 7444 w 10000"/>
              <a:gd name="connsiteY13" fmla="*/ 501 h 9955"/>
              <a:gd name="connsiteX14" fmla="*/ 8429 w 10000"/>
              <a:gd name="connsiteY14" fmla="*/ 225 h 9955"/>
              <a:gd name="connsiteX15" fmla="*/ 9222 w 10000"/>
              <a:gd name="connsiteY15" fmla="*/ 228 h 9955"/>
              <a:gd name="connsiteX16" fmla="*/ 9665 w 10000"/>
              <a:gd name="connsiteY16" fmla="*/ 1438 h 9955"/>
              <a:gd name="connsiteX17" fmla="*/ 9995 w 10000"/>
              <a:gd name="connsiteY17" fmla="*/ 2815 h 9955"/>
              <a:gd name="connsiteX18" fmla="*/ 9887 w 10000"/>
              <a:gd name="connsiteY18" fmla="*/ 5926 h 9955"/>
              <a:gd name="connsiteX19" fmla="*/ 8878 w 10000"/>
              <a:gd name="connsiteY19" fmla="*/ 9736 h 9955"/>
              <a:gd name="connsiteX20" fmla="*/ 5993 w 10000"/>
              <a:gd name="connsiteY20" fmla="*/ 9668 h 9955"/>
              <a:gd name="connsiteX21" fmla="*/ 5321 w 10000"/>
              <a:gd name="connsiteY21" fmla="*/ 8387 h 9955"/>
              <a:gd name="connsiteX22" fmla="*/ 4871 w 10000"/>
              <a:gd name="connsiteY22" fmla="*/ 6587 h 9955"/>
              <a:gd name="connsiteX23" fmla="*/ 4507 w 10000"/>
              <a:gd name="connsiteY23" fmla="*/ 7989 h 9955"/>
              <a:gd name="connsiteX24" fmla="*/ 3770 w 10000"/>
              <a:gd name="connsiteY24" fmla="*/ 9927 h 9955"/>
              <a:gd name="connsiteX0" fmla="*/ 3770 w 10000"/>
              <a:gd name="connsiteY0" fmla="*/ 9845 h 9873"/>
              <a:gd name="connsiteX1" fmla="*/ 932 w 10000"/>
              <a:gd name="connsiteY1" fmla="*/ 9825 h 9873"/>
              <a:gd name="connsiteX2" fmla="*/ 126 w 10000"/>
              <a:gd name="connsiteY2" fmla="*/ 6293 h 9873"/>
              <a:gd name="connsiteX3" fmla="*/ 5 w 10000"/>
              <a:gd name="connsiteY3" fmla="*/ 3402 h 9873"/>
              <a:gd name="connsiteX4" fmla="*/ 409 w 10000"/>
              <a:gd name="connsiteY4" fmla="*/ 2450 h 9873"/>
              <a:gd name="connsiteX5" fmla="*/ 756 w 10000"/>
              <a:gd name="connsiteY5" fmla="*/ 1115 h 9873"/>
              <a:gd name="connsiteX6" fmla="*/ 1341 w 10000"/>
              <a:gd name="connsiteY6" fmla="*/ 816 h 9873"/>
              <a:gd name="connsiteX7" fmla="*/ 2405 w 10000"/>
              <a:gd name="connsiteY7" fmla="*/ 1218 h 9873"/>
              <a:gd name="connsiteX8" fmla="*/ 3439 w 10000"/>
              <a:gd name="connsiteY8" fmla="*/ 898 h 9873"/>
              <a:gd name="connsiteX9" fmla="*/ 4301 w 10000"/>
              <a:gd name="connsiteY9" fmla="*/ 1007 h 9873"/>
              <a:gd name="connsiteX10" fmla="*/ 4947 w 10000"/>
              <a:gd name="connsiteY10" fmla="*/ 2396 h 9873"/>
              <a:gd name="connsiteX11" fmla="*/ 5530 w 10000"/>
              <a:gd name="connsiteY11" fmla="*/ 1169 h 9873"/>
              <a:gd name="connsiteX12" fmla="*/ 6419 w 10000"/>
              <a:gd name="connsiteY12" fmla="*/ 927 h 9873"/>
              <a:gd name="connsiteX13" fmla="*/ 7444 w 10000"/>
              <a:gd name="connsiteY13" fmla="*/ 376 h 9873"/>
              <a:gd name="connsiteX14" fmla="*/ 8429 w 10000"/>
              <a:gd name="connsiteY14" fmla="*/ 99 h 9873"/>
              <a:gd name="connsiteX15" fmla="*/ 9222 w 10000"/>
              <a:gd name="connsiteY15" fmla="*/ 102 h 9873"/>
              <a:gd name="connsiteX16" fmla="*/ 9665 w 10000"/>
              <a:gd name="connsiteY16" fmla="*/ 1318 h 9873"/>
              <a:gd name="connsiteX17" fmla="*/ 9995 w 10000"/>
              <a:gd name="connsiteY17" fmla="*/ 2701 h 9873"/>
              <a:gd name="connsiteX18" fmla="*/ 9887 w 10000"/>
              <a:gd name="connsiteY18" fmla="*/ 5826 h 9873"/>
              <a:gd name="connsiteX19" fmla="*/ 8878 w 10000"/>
              <a:gd name="connsiteY19" fmla="*/ 9653 h 9873"/>
              <a:gd name="connsiteX20" fmla="*/ 5993 w 10000"/>
              <a:gd name="connsiteY20" fmla="*/ 9585 h 9873"/>
              <a:gd name="connsiteX21" fmla="*/ 5321 w 10000"/>
              <a:gd name="connsiteY21" fmla="*/ 8298 h 9873"/>
              <a:gd name="connsiteX22" fmla="*/ 4871 w 10000"/>
              <a:gd name="connsiteY22" fmla="*/ 6490 h 9873"/>
              <a:gd name="connsiteX23" fmla="*/ 4507 w 10000"/>
              <a:gd name="connsiteY23" fmla="*/ 7898 h 9873"/>
              <a:gd name="connsiteX24" fmla="*/ 3770 w 10000"/>
              <a:gd name="connsiteY24" fmla="*/ 9845 h 9873"/>
              <a:gd name="connsiteX0" fmla="*/ 3770 w 10000"/>
              <a:gd name="connsiteY0" fmla="*/ 9972 h 10000"/>
              <a:gd name="connsiteX1" fmla="*/ 932 w 10000"/>
              <a:gd name="connsiteY1" fmla="*/ 9951 h 10000"/>
              <a:gd name="connsiteX2" fmla="*/ 126 w 10000"/>
              <a:gd name="connsiteY2" fmla="*/ 6374 h 10000"/>
              <a:gd name="connsiteX3" fmla="*/ 5 w 10000"/>
              <a:gd name="connsiteY3" fmla="*/ 3446 h 10000"/>
              <a:gd name="connsiteX4" fmla="*/ 409 w 10000"/>
              <a:gd name="connsiteY4" fmla="*/ 2482 h 10000"/>
              <a:gd name="connsiteX5" fmla="*/ 756 w 10000"/>
              <a:gd name="connsiteY5" fmla="*/ 1129 h 10000"/>
              <a:gd name="connsiteX6" fmla="*/ 1341 w 10000"/>
              <a:gd name="connsiteY6" fmla="*/ 826 h 10000"/>
              <a:gd name="connsiteX7" fmla="*/ 2405 w 10000"/>
              <a:gd name="connsiteY7" fmla="*/ 1234 h 10000"/>
              <a:gd name="connsiteX8" fmla="*/ 3439 w 10000"/>
              <a:gd name="connsiteY8" fmla="*/ 910 h 10000"/>
              <a:gd name="connsiteX9" fmla="*/ 4301 w 10000"/>
              <a:gd name="connsiteY9" fmla="*/ 1020 h 10000"/>
              <a:gd name="connsiteX10" fmla="*/ 4947 w 10000"/>
              <a:gd name="connsiteY10" fmla="*/ 2427 h 10000"/>
              <a:gd name="connsiteX11" fmla="*/ 5530 w 10000"/>
              <a:gd name="connsiteY11" fmla="*/ 1184 h 10000"/>
              <a:gd name="connsiteX12" fmla="*/ 6419 w 10000"/>
              <a:gd name="connsiteY12" fmla="*/ 939 h 10000"/>
              <a:gd name="connsiteX13" fmla="*/ 7444 w 10000"/>
              <a:gd name="connsiteY13" fmla="*/ 381 h 10000"/>
              <a:gd name="connsiteX14" fmla="*/ 8429 w 10000"/>
              <a:gd name="connsiteY14" fmla="*/ 100 h 10000"/>
              <a:gd name="connsiteX15" fmla="*/ 9222 w 10000"/>
              <a:gd name="connsiteY15" fmla="*/ 103 h 10000"/>
              <a:gd name="connsiteX16" fmla="*/ 9665 w 10000"/>
              <a:gd name="connsiteY16" fmla="*/ 1335 h 10000"/>
              <a:gd name="connsiteX17" fmla="*/ 9995 w 10000"/>
              <a:gd name="connsiteY17" fmla="*/ 2736 h 10000"/>
              <a:gd name="connsiteX18" fmla="*/ 9887 w 10000"/>
              <a:gd name="connsiteY18" fmla="*/ 5901 h 10000"/>
              <a:gd name="connsiteX19" fmla="*/ 8878 w 10000"/>
              <a:gd name="connsiteY19" fmla="*/ 9777 h 10000"/>
              <a:gd name="connsiteX20" fmla="*/ 5993 w 10000"/>
              <a:gd name="connsiteY20" fmla="*/ 9708 h 10000"/>
              <a:gd name="connsiteX21" fmla="*/ 5321 w 10000"/>
              <a:gd name="connsiteY21" fmla="*/ 8405 h 10000"/>
              <a:gd name="connsiteX22" fmla="*/ 4871 w 10000"/>
              <a:gd name="connsiteY22" fmla="*/ 6573 h 10000"/>
              <a:gd name="connsiteX23" fmla="*/ 4507 w 10000"/>
              <a:gd name="connsiteY23" fmla="*/ 8000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1 h 10000"/>
              <a:gd name="connsiteX2" fmla="*/ 126 w 10000"/>
              <a:gd name="connsiteY2" fmla="*/ 6374 h 10000"/>
              <a:gd name="connsiteX3" fmla="*/ 5 w 10000"/>
              <a:gd name="connsiteY3" fmla="*/ 3446 h 10000"/>
              <a:gd name="connsiteX4" fmla="*/ 409 w 10000"/>
              <a:gd name="connsiteY4" fmla="*/ 2482 h 10000"/>
              <a:gd name="connsiteX5" fmla="*/ 756 w 10000"/>
              <a:gd name="connsiteY5" fmla="*/ 1129 h 10000"/>
              <a:gd name="connsiteX6" fmla="*/ 1341 w 10000"/>
              <a:gd name="connsiteY6" fmla="*/ 826 h 10000"/>
              <a:gd name="connsiteX7" fmla="*/ 2405 w 10000"/>
              <a:gd name="connsiteY7" fmla="*/ 1234 h 10000"/>
              <a:gd name="connsiteX8" fmla="*/ 3439 w 10000"/>
              <a:gd name="connsiteY8" fmla="*/ 910 h 10000"/>
              <a:gd name="connsiteX9" fmla="*/ 4301 w 10000"/>
              <a:gd name="connsiteY9" fmla="*/ 1020 h 10000"/>
              <a:gd name="connsiteX10" fmla="*/ 4947 w 10000"/>
              <a:gd name="connsiteY10" fmla="*/ 2427 h 10000"/>
              <a:gd name="connsiteX11" fmla="*/ 5530 w 10000"/>
              <a:gd name="connsiteY11" fmla="*/ 1184 h 10000"/>
              <a:gd name="connsiteX12" fmla="*/ 6427 w 10000"/>
              <a:gd name="connsiteY12" fmla="*/ 1058 h 10000"/>
              <a:gd name="connsiteX13" fmla="*/ 7444 w 10000"/>
              <a:gd name="connsiteY13" fmla="*/ 381 h 10000"/>
              <a:gd name="connsiteX14" fmla="*/ 8429 w 10000"/>
              <a:gd name="connsiteY14" fmla="*/ 100 h 10000"/>
              <a:gd name="connsiteX15" fmla="*/ 9222 w 10000"/>
              <a:gd name="connsiteY15" fmla="*/ 103 h 10000"/>
              <a:gd name="connsiteX16" fmla="*/ 9665 w 10000"/>
              <a:gd name="connsiteY16" fmla="*/ 1335 h 10000"/>
              <a:gd name="connsiteX17" fmla="*/ 9995 w 10000"/>
              <a:gd name="connsiteY17" fmla="*/ 2736 h 10000"/>
              <a:gd name="connsiteX18" fmla="*/ 9887 w 10000"/>
              <a:gd name="connsiteY18" fmla="*/ 5901 h 10000"/>
              <a:gd name="connsiteX19" fmla="*/ 8878 w 10000"/>
              <a:gd name="connsiteY19" fmla="*/ 9777 h 10000"/>
              <a:gd name="connsiteX20" fmla="*/ 5993 w 10000"/>
              <a:gd name="connsiteY20" fmla="*/ 9708 h 10000"/>
              <a:gd name="connsiteX21" fmla="*/ 5321 w 10000"/>
              <a:gd name="connsiteY21" fmla="*/ 8405 h 10000"/>
              <a:gd name="connsiteX22" fmla="*/ 4871 w 10000"/>
              <a:gd name="connsiteY22" fmla="*/ 6573 h 10000"/>
              <a:gd name="connsiteX23" fmla="*/ 4507 w 10000"/>
              <a:gd name="connsiteY23" fmla="*/ 8000 h 10000"/>
              <a:gd name="connsiteX24" fmla="*/ 3770 w 10000"/>
              <a:gd name="connsiteY24" fmla="*/ 9972 h 10000"/>
              <a:gd name="connsiteX0" fmla="*/ 3770 w 10000"/>
              <a:gd name="connsiteY0" fmla="*/ 10029 h 10057"/>
              <a:gd name="connsiteX1" fmla="*/ 932 w 10000"/>
              <a:gd name="connsiteY1" fmla="*/ 10008 h 10057"/>
              <a:gd name="connsiteX2" fmla="*/ 126 w 10000"/>
              <a:gd name="connsiteY2" fmla="*/ 6431 h 10057"/>
              <a:gd name="connsiteX3" fmla="*/ 5 w 10000"/>
              <a:gd name="connsiteY3" fmla="*/ 3503 h 10057"/>
              <a:gd name="connsiteX4" fmla="*/ 409 w 10000"/>
              <a:gd name="connsiteY4" fmla="*/ 2539 h 10057"/>
              <a:gd name="connsiteX5" fmla="*/ 756 w 10000"/>
              <a:gd name="connsiteY5" fmla="*/ 1186 h 10057"/>
              <a:gd name="connsiteX6" fmla="*/ 1341 w 10000"/>
              <a:gd name="connsiteY6" fmla="*/ 883 h 10057"/>
              <a:gd name="connsiteX7" fmla="*/ 2405 w 10000"/>
              <a:gd name="connsiteY7" fmla="*/ 1291 h 10057"/>
              <a:gd name="connsiteX8" fmla="*/ 3439 w 10000"/>
              <a:gd name="connsiteY8" fmla="*/ 967 h 10057"/>
              <a:gd name="connsiteX9" fmla="*/ 4301 w 10000"/>
              <a:gd name="connsiteY9" fmla="*/ 1077 h 10057"/>
              <a:gd name="connsiteX10" fmla="*/ 4947 w 10000"/>
              <a:gd name="connsiteY10" fmla="*/ 2484 h 10057"/>
              <a:gd name="connsiteX11" fmla="*/ 5530 w 10000"/>
              <a:gd name="connsiteY11" fmla="*/ 1241 h 10057"/>
              <a:gd name="connsiteX12" fmla="*/ 6427 w 10000"/>
              <a:gd name="connsiteY12" fmla="*/ 1115 h 10057"/>
              <a:gd name="connsiteX13" fmla="*/ 7506 w 10000"/>
              <a:gd name="connsiteY13" fmla="*/ 1485 h 10057"/>
              <a:gd name="connsiteX14" fmla="*/ 8429 w 10000"/>
              <a:gd name="connsiteY14" fmla="*/ 157 h 10057"/>
              <a:gd name="connsiteX15" fmla="*/ 9222 w 10000"/>
              <a:gd name="connsiteY15" fmla="*/ 160 h 10057"/>
              <a:gd name="connsiteX16" fmla="*/ 9665 w 10000"/>
              <a:gd name="connsiteY16" fmla="*/ 1392 h 10057"/>
              <a:gd name="connsiteX17" fmla="*/ 9995 w 10000"/>
              <a:gd name="connsiteY17" fmla="*/ 2793 h 10057"/>
              <a:gd name="connsiteX18" fmla="*/ 9887 w 10000"/>
              <a:gd name="connsiteY18" fmla="*/ 5958 h 10057"/>
              <a:gd name="connsiteX19" fmla="*/ 8878 w 10000"/>
              <a:gd name="connsiteY19" fmla="*/ 9834 h 10057"/>
              <a:gd name="connsiteX20" fmla="*/ 5993 w 10000"/>
              <a:gd name="connsiteY20" fmla="*/ 9765 h 10057"/>
              <a:gd name="connsiteX21" fmla="*/ 5321 w 10000"/>
              <a:gd name="connsiteY21" fmla="*/ 8462 h 10057"/>
              <a:gd name="connsiteX22" fmla="*/ 4871 w 10000"/>
              <a:gd name="connsiteY22" fmla="*/ 6630 h 10057"/>
              <a:gd name="connsiteX23" fmla="*/ 4507 w 10000"/>
              <a:gd name="connsiteY23" fmla="*/ 8057 h 10057"/>
              <a:gd name="connsiteX24" fmla="*/ 3770 w 10000"/>
              <a:gd name="connsiteY24" fmla="*/ 10029 h 10057"/>
              <a:gd name="connsiteX0" fmla="*/ 3770 w 10000"/>
              <a:gd name="connsiteY0" fmla="*/ 9871 h 9899"/>
              <a:gd name="connsiteX1" fmla="*/ 932 w 10000"/>
              <a:gd name="connsiteY1" fmla="*/ 9850 h 9899"/>
              <a:gd name="connsiteX2" fmla="*/ 126 w 10000"/>
              <a:gd name="connsiteY2" fmla="*/ 6273 h 9899"/>
              <a:gd name="connsiteX3" fmla="*/ 5 w 10000"/>
              <a:gd name="connsiteY3" fmla="*/ 3345 h 9899"/>
              <a:gd name="connsiteX4" fmla="*/ 409 w 10000"/>
              <a:gd name="connsiteY4" fmla="*/ 2381 h 9899"/>
              <a:gd name="connsiteX5" fmla="*/ 756 w 10000"/>
              <a:gd name="connsiteY5" fmla="*/ 1028 h 9899"/>
              <a:gd name="connsiteX6" fmla="*/ 1341 w 10000"/>
              <a:gd name="connsiteY6" fmla="*/ 725 h 9899"/>
              <a:gd name="connsiteX7" fmla="*/ 2405 w 10000"/>
              <a:gd name="connsiteY7" fmla="*/ 1133 h 9899"/>
              <a:gd name="connsiteX8" fmla="*/ 3439 w 10000"/>
              <a:gd name="connsiteY8" fmla="*/ 809 h 9899"/>
              <a:gd name="connsiteX9" fmla="*/ 4301 w 10000"/>
              <a:gd name="connsiteY9" fmla="*/ 919 h 9899"/>
              <a:gd name="connsiteX10" fmla="*/ 4947 w 10000"/>
              <a:gd name="connsiteY10" fmla="*/ 2326 h 9899"/>
              <a:gd name="connsiteX11" fmla="*/ 5530 w 10000"/>
              <a:gd name="connsiteY11" fmla="*/ 1083 h 9899"/>
              <a:gd name="connsiteX12" fmla="*/ 6427 w 10000"/>
              <a:gd name="connsiteY12" fmla="*/ 957 h 9899"/>
              <a:gd name="connsiteX13" fmla="*/ 7506 w 10000"/>
              <a:gd name="connsiteY13" fmla="*/ 1327 h 9899"/>
              <a:gd name="connsiteX14" fmla="*/ 8382 w 10000"/>
              <a:gd name="connsiteY14" fmla="*/ 1022 h 9899"/>
              <a:gd name="connsiteX15" fmla="*/ 9222 w 10000"/>
              <a:gd name="connsiteY15" fmla="*/ 2 h 9899"/>
              <a:gd name="connsiteX16" fmla="*/ 9665 w 10000"/>
              <a:gd name="connsiteY16" fmla="*/ 1234 h 9899"/>
              <a:gd name="connsiteX17" fmla="*/ 9995 w 10000"/>
              <a:gd name="connsiteY17" fmla="*/ 2635 h 9899"/>
              <a:gd name="connsiteX18" fmla="*/ 9887 w 10000"/>
              <a:gd name="connsiteY18" fmla="*/ 5800 h 9899"/>
              <a:gd name="connsiteX19" fmla="*/ 8878 w 10000"/>
              <a:gd name="connsiteY19" fmla="*/ 9676 h 9899"/>
              <a:gd name="connsiteX20" fmla="*/ 5993 w 10000"/>
              <a:gd name="connsiteY20" fmla="*/ 9607 h 9899"/>
              <a:gd name="connsiteX21" fmla="*/ 5321 w 10000"/>
              <a:gd name="connsiteY21" fmla="*/ 8304 h 9899"/>
              <a:gd name="connsiteX22" fmla="*/ 4871 w 10000"/>
              <a:gd name="connsiteY22" fmla="*/ 6472 h 9899"/>
              <a:gd name="connsiteX23" fmla="*/ 4507 w 10000"/>
              <a:gd name="connsiteY23" fmla="*/ 7899 h 9899"/>
              <a:gd name="connsiteX24" fmla="*/ 3770 w 10000"/>
              <a:gd name="connsiteY24" fmla="*/ 9871 h 9899"/>
              <a:gd name="connsiteX0" fmla="*/ 3770 w 10000"/>
              <a:gd name="connsiteY0" fmla="*/ 9244 h 9272"/>
              <a:gd name="connsiteX1" fmla="*/ 932 w 10000"/>
              <a:gd name="connsiteY1" fmla="*/ 9223 h 9272"/>
              <a:gd name="connsiteX2" fmla="*/ 126 w 10000"/>
              <a:gd name="connsiteY2" fmla="*/ 5609 h 9272"/>
              <a:gd name="connsiteX3" fmla="*/ 5 w 10000"/>
              <a:gd name="connsiteY3" fmla="*/ 2651 h 9272"/>
              <a:gd name="connsiteX4" fmla="*/ 409 w 10000"/>
              <a:gd name="connsiteY4" fmla="*/ 1677 h 9272"/>
              <a:gd name="connsiteX5" fmla="*/ 756 w 10000"/>
              <a:gd name="connsiteY5" fmla="*/ 310 h 9272"/>
              <a:gd name="connsiteX6" fmla="*/ 1341 w 10000"/>
              <a:gd name="connsiteY6" fmla="*/ 4 h 9272"/>
              <a:gd name="connsiteX7" fmla="*/ 2405 w 10000"/>
              <a:gd name="connsiteY7" fmla="*/ 417 h 9272"/>
              <a:gd name="connsiteX8" fmla="*/ 3439 w 10000"/>
              <a:gd name="connsiteY8" fmla="*/ 89 h 9272"/>
              <a:gd name="connsiteX9" fmla="*/ 4301 w 10000"/>
              <a:gd name="connsiteY9" fmla="*/ 200 h 9272"/>
              <a:gd name="connsiteX10" fmla="*/ 4947 w 10000"/>
              <a:gd name="connsiteY10" fmla="*/ 1622 h 9272"/>
              <a:gd name="connsiteX11" fmla="*/ 5530 w 10000"/>
              <a:gd name="connsiteY11" fmla="*/ 366 h 9272"/>
              <a:gd name="connsiteX12" fmla="*/ 6427 w 10000"/>
              <a:gd name="connsiteY12" fmla="*/ 239 h 9272"/>
              <a:gd name="connsiteX13" fmla="*/ 7506 w 10000"/>
              <a:gd name="connsiteY13" fmla="*/ 613 h 9272"/>
              <a:gd name="connsiteX14" fmla="*/ 8382 w 10000"/>
              <a:gd name="connsiteY14" fmla="*/ 304 h 9272"/>
              <a:gd name="connsiteX15" fmla="*/ 9027 w 10000"/>
              <a:gd name="connsiteY15" fmla="*/ 307 h 9272"/>
              <a:gd name="connsiteX16" fmla="*/ 9665 w 10000"/>
              <a:gd name="connsiteY16" fmla="*/ 519 h 9272"/>
              <a:gd name="connsiteX17" fmla="*/ 9995 w 10000"/>
              <a:gd name="connsiteY17" fmla="*/ 1934 h 9272"/>
              <a:gd name="connsiteX18" fmla="*/ 9887 w 10000"/>
              <a:gd name="connsiteY18" fmla="*/ 5131 h 9272"/>
              <a:gd name="connsiteX19" fmla="*/ 8878 w 10000"/>
              <a:gd name="connsiteY19" fmla="*/ 9047 h 9272"/>
              <a:gd name="connsiteX20" fmla="*/ 5993 w 10000"/>
              <a:gd name="connsiteY20" fmla="*/ 8977 h 9272"/>
              <a:gd name="connsiteX21" fmla="*/ 5321 w 10000"/>
              <a:gd name="connsiteY21" fmla="*/ 7661 h 9272"/>
              <a:gd name="connsiteX22" fmla="*/ 4871 w 10000"/>
              <a:gd name="connsiteY22" fmla="*/ 5810 h 9272"/>
              <a:gd name="connsiteX23" fmla="*/ 4507 w 10000"/>
              <a:gd name="connsiteY23" fmla="*/ 7252 h 9272"/>
              <a:gd name="connsiteX24" fmla="*/ 3770 w 10000"/>
              <a:gd name="connsiteY24" fmla="*/ 9244 h 9272"/>
              <a:gd name="connsiteX0" fmla="*/ 3770 w 10000"/>
              <a:gd name="connsiteY0" fmla="*/ 9970 h 10000"/>
              <a:gd name="connsiteX1" fmla="*/ 932 w 10000"/>
              <a:gd name="connsiteY1" fmla="*/ 9947 h 10000"/>
              <a:gd name="connsiteX2" fmla="*/ 126 w 10000"/>
              <a:gd name="connsiteY2" fmla="*/ 6049 h 10000"/>
              <a:gd name="connsiteX3" fmla="*/ 5 w 10000"/>
              <a:gd name="connsiteY3" fmla="*/ 2859 h 10000"/>
              <a:gd name="connsiteX4" fmla="*/ 409 w 10000"/>
              <a:gd name="connsiteY4" fmla="*/ 1809 h 10000"/>
              <a:gd name="connsiteX5" fmla="*/ 756 w 10000"/>
              <a:gd name="connsiteY5" fmla="*/ 334 h 10000"/>
              <a:gd name="connsiteX6" fmla="*/ 1341 w 10000"/>
              <a:gd name="connsiteY6" fmla="*/ 4 h 10000"/>
              <a:gd name="connsiteX7" fmla="*/ 2405 w 10000"/>
              <a:gd name="connsiteY7" fmla="*/ 450 h 10000"/>
              <a:gd name="connsiteX8" fmla="*/ 3439 w 10000"/>
              <a:gd name="connsiteY8" fmla="*/ 96 h 10000"/>
              <a:gd name="connsiteX9" fmla="*/ 4301 w 10000"/>
              <a:gd name="connsiteY9" fmla="*/ 216 h 10000"/>
              <a:gd name="connsiteX10" fmla="*/ 4947 w 10000"/>
              <a:gd name="connsiteY10" fmla="*/ 1749 h 10000"/>
              <a:gd name="connsiteX11" fmla="*/ 5530 w 10000"/>
              <a:gd name="connsiteY11" fmla="*/ 395 h 10000"/>
              <a:gd name="connsiteX12" fmla="*/ 6427 w 10000"/>
              <a:gd name="connsiteY12" fmla="*/ 258 h 10000"/>
              <a:gd name="connsiteX13" fmla="*/ 7506 w 10000"/>
              <a:gd name="connsiteY13" fmla="*/ 661 h 10000"/>
              <a:gd name="connsiteX14" fmla="*/ 8382 w 10000"/>
              <a:gd name="connsiteY14" fmla="*/ 328 h 10000"/>
              <a:gd name="connsiteX15" fmla="*/ 9027 w 10000"/>
              <a:gd name="connsiteY15" fmla="*/ 331 h 10000"/>
              <a:gd name="connsiteX16" fmla="*/ 9548 w 10000"/>
              <a:gd name="connsiteY16" fmla="*/ 2063 h 10000"/>
              <a:gd name="connsiteX17" fmla="*/ 9995 w 10000"/>
              <a:gd name="connsiteY17" fmla="*/ 2086 h 10000"/>
              <a:gd name="connsiteX18" fmla="*/ 9887 w 10000"/>
              <a:gd name="connsiteY18" fmla="*/ 5534 h 10000"/>
              <a:gd name="connsiteX19" fmla="*/ 8878 w 10000"/>
              <a:gd name="connsiteY19" fmla="*/ 9757 h 10000"/>
              <a:gd name="connsiteX20" fmla="*/ 5993 w 10000"/>
              <a:gd name="connsiteY20" fmla="*/ 9682 h 10000"/>
              <a:gd name="connsiteX21" fmla="*/ 5321 w 10000"/>
              <a:gd name="connsiteY21" fmla="*/ 8263 h 10000"/>
              <a:gd name="connsiteX22" fmla="*/ 4871 w 10000"/>
              <a:gd name="connsiteY22" fmla="*/ 6266 h 10000"/>
              <a:gd name="connsiteX23" fmla="*/ 4507 w 10000"/>
              <a:gd name="connsiteY23" fmla="*/ 7821 h 10000"/>
              <a:gd name="connsiteX24" fmla="*/ 3770 w 10000"/>
              <a:gd name="connsiteY24" fmla="*/ 9970 h 10000"/>
              <a:gd name="connsiteX0" fmla="*/ 3770 w 9938"/>
              <a:gd name="connsiteY0" fmla="*/ 9970 h 10000"/>
              <a:gd name="connsiteX1" fmla="*/ 932 w 9938"/>
              <a:gd name="connsiteY1" fmla="*/ 9947 h 10000"/>
              <a:gd name="connsiteX2" fmla="*/ 126 w 9938"/>
              <a:gd name="connsiteY2" fmla="*/ 6049 h 10000"/>
              <a:gd name="connsiteX3" fmla="*/ 5 w 9938"/>
              <a:gd name="connsiteY3" fmla="*/ 2859 h 10000"/>
              <a:gd name="connsiteX4" fmla="*/ 409 w 9938"/>
              <a:gd name="connsiteY4" fmla="*/ 1809 h 10000"/>
              <a:gd name="connsiteX5" fmla="*/ 756 w 9938"/>
              <a:gd name="connsiteY5" fmla="*/ 334 h 10000"/>
              <a:gd name="connsiteX6" fmla="*/ 1341 w 9938"/>
              <a:gd name="connsiteY6" fmla="*/ 4 h 10000"/>
              <a:gd name="connsiteX7" fmla="*/ 2405 w 9938"/>
              <a:gd name="connsiteY7" fmla="*/ 450 h 10000"/>
              <a:gd name="connsiteX8" fmla="*/ 3439 w 9938"/>
              <a:gd name="connsiteY8" fmla="*/ 96 h 10000"/>
              <a:gd name="connsiteX9" fmla="*/ 4301 w 9938"/>
              <a:gd name="connsiteY9" fmla="*/ 216 h 10000"/>
              <a:gd name="connsiteX10" fmla="*/ 4947 w 9938"/>
              <a:gd name="connsiteY10" fmla="*/ 1749 h 10000"/>
              <a:gd name="connsiteX11" fmla="*/ 5530 w 9938"/>
              <a:gd name="connsiteY11" fmla="*/ 395 h 10000"/>
              <a:gd name="connsiteX12" fmla="*/ 6427 w 9938"/>
              <a:gd name="connsiteY12" fmla="*/ 258 h 10000"/>
              <a:gd name="connsiteX13" fmla="*/ 7506 w 9938"/>
              <a:gd name="connsiteY13" fmla="*/ 661 h 10000"/>
              <a:gd name="connsiteX14" fmla="*/ 8382 w 9938"/>
              <a:gd name="connsiteY14" fmla="*/ 328 h 10000"/>
              <a:gd name="connsiteX15" fmla="*/ 9027 w 9938"/>
              <a:gd name="connsiteY15" fmla="*/ 331 h 10000"/>
              <a:gd name="connsiteX16" fmla="*/ 9548 w 9938"/>
              <a:gd name="connsiteY16" fmla="*/ 2063 h 10000"/>
              <a:gd name="connsiteX17" fmla="*/ 9901 w 9938"/>
              <a:gd name="connsiteY17" fmla="*/ 2812 h 10000"/>
              <a:gd name="connsiteX18" fmla="*/ 9887 w 9938"/>
              <a:gd name="connsiteY18" fmla="*/ 5534 h 10000"/>
              <a:gd name="connsiteX19" fmla="*/ 8878 w 9938"/>
              <a:gd name="connsiteY19" fmla="*/ 9757 h 10000"/>
              <a:gd name="connsiteX20" fmla="*/ 5993 w 9938"/>
              <a:gd name="connsiteY20" fmla="*/ 9682 h 10000"/>
              <a:gd name="connsiteX21" fmla="*/ 5321 w 9938"/>
              <a:gd name="connsiteY21" fmla="*/ 8263 h 10000"/>
              <a:gd name="connsiteX22" fmla="*/ 4871 w 9938"/>
              <a:gd name="connsiteY22" fmla="*/ 6266 h 10000"/>
              <a:gd name="connsiteX23" fmla="*/ 4507 w 9938"/>
              <a:gd name="connsiteY23" fmla="*/ 7821 h 10000"/>
              <a:gd name="connsiteX24" fmla="*/ 3770 w 9938"/>
              <a:gd name="connsiteY24" fmla="*/ 9970 h 10000"/>
              <a:gd name="connsiteX0" fmla="*/ 3794 w 9966"/>
              <a:gd name="connsiteY0" fmla="*/ 9970 h 10000"/>
              <a:gd name="connsiteX1" fmla="*/ 938 w 9966"/>
              <a:gd name="connsiteY1" fmla="*/ 9947 h 10000"/>
              <a:gd name="connsiteX2" fmla="*/ 127 w 9966"/>
              <a:gd name="connsiteY2" fmla="*/ 6049 h 10000"/>
              <a:gd name="connsiteX3" fmla="*/ 5 w 9966"/>
              <a:gd name="connsiteY3" fmla="*/ 2859 h 10000"/>
              <a:gd name="connsiteX4" fmla="*/ 412 w 9966"/>
              <a:gd name="connsiteY4" fmla="*/ 1809 h 10000"/>
              <a:gd name="connsiteX5" fmla="*/ 761 w 9966"/>
              <a:gd name="connsiteY5" fmla="*/ 334 h 10000"/>
              <a:gd name="connsiteX6" fmla="*/ 1349 w 9966"/>
              <a:gd name="connsiteY6" fmla="*/ 4 h 10000"/>
              <a:gd name="connsiteX7" fmla="*/ 2420 w 9966"/>
              <a:gd name="connsiteY7" fmla="*/ 450 h 10000"/>
              <a:gd name="connsiteX8" fmla="*/ 3460 w 9966"/>
              <a:gd name="connsiteY8" fmla="*/ 96 h 10000"/>
              <a:gd name="connsiteX9" fmla="*/ 4328 w 9966"/>
              <a:gd name="connsiteY9" fmla="*/ 216 h 10000"/>
              <a:gd name="connsiteX10" fmla="*/ 4978 w 9966"/>
              <a:gd name="connsiteY10" fmla="*/ 1749 h 10000"/>
              <a:gd name="connsiteX11" fmla="*/ 5564 w 9966"/>
              <a:gd name="connsiteY11" fmla="*/ 395 h 10000"/>
              <a:gd name="connsiteX12" fmla="*/ 6467 w 9966"/>
              <a:gd name="connsiteY12" fmla="*/ 258 h 10000"/>
              <a:gd name="connsiteX13" fmla="*/ 7553 w 9966"/>
              <a:gd name="connsiteY13" fmla="*/ 661 h 10000"/>
              <a:gd name="connsiteX14" fmla="*/ 8434 w 9966"/>
              <a:gd name="connsiteY14" fmla="*/ 328 h 10000"/>
              <a:gd name="connsiteX15" fmla="*/ 9083 w 9966"/>
              <a:gd name="connsiteY15" fmla="*/ 331 h 10000"/>
              <a:gd name="connsiteX16" fmla="*/ 9608 w 9966"/>
              <a:gd name="connsiteY16" fmla="*/ 2063 h 10000"/>
              <a:gd name="connsiteX17" fmla="*/ 9963 w 9966"/>
              <a:gd name="connsiteY17" fmla="*/ 2812 h 10000"/>
              <a:gd name="connsiteX18" fmla="*/ 9823 w 9966"/>
              <a:gd name="connsiteY18" fmla="*/ 5819 h 10000"/>
              <a:gd name="connsiteX19" fmla="*/ 8933 w 9966"/>
              <a:gd name="connsiteY19" fmla="*/ 9757 h 10000"/>
              <a:gd name="connsiteX20" fmla="*/ 6030 w 9966"/>
              <a:gd name="connsiteY20" fmla="*/ 9682 h 10000"/>
              <a:gd name="connsiteX21" fmla="*/ 5354 w 9966"/>
              <a:gd name="connsiteY21" fmla="*/ 8263 h 10000"/>
              <a:gd name="connsiteX22" fmla="*/ 4901 w 9966"/>
              <a:gd name="connsiteY22" fmla="*/ 6266 h 10000"/>
              <a:gd name="connsiteX23" fmla="*/ 4535 w 9966"/>
              <a:gd name="connsiteY23" fmla="*/ 7821 h 10000"/>
              <a:gd name="connsiteX24" fmla="*/ 3794 w 9966"/>
              <a:gd name="connsiteY24" fmla="*/ 9970 h 10000"/>
              <a:gd name="connsiteX0" fmla="*/ 3807 w 10000"/>
              <a:gd name="connsiteY0" fmla="*/ 9970 h 10000"/>
              <a:gd name="connsiteX1" fmla="*/ 941 w 10000"/>
              <a:gd name="connsiteY1" fmla="*/ 9947 h 10000"/>
              <a:gd name="connsiteX2" fmla="*/ 127 w 10000"/>
              <a:gd name="connsiteY2" fmla="*/ 6049 h 10000"/>
              <a:gd name="connsiteX3" fmla="*/ 5 w 10000"/>
              <a:gd name="connsiteY3" fmla="*/ 2859 h 10000"/>
              <a:gd name="connsiteX4" fmla="*/ 413 w 10000"/>
              <a:gd name="connsiteY4" fmla="*/ 1809 h 10000"/>
              <a:gd name="connsiteX5" fmla="*/ 764 w 10000"/>
              <a:gd name="connsiteY5" fmla="*/ 334 h 10000"/>
              <a:gd name="connsiteX6" fmla="*/ 1354 w 10000"/>
              <a:gd name="connsiteY6" fmla="*/ 4 h 10000"/>
              <a:gd name="connsiteX7" fmla="*/ 2428 w 10000"/>
              <a:gd name="connsiteY7" fmla="*/ 450 h 10000"/>
              <a:gd name="connsiteX8" fmla="*/ 3472 w 10000"/>
              <a:gd name="connsiteY8" fmla="*/ 96 h 10000"/>
              <a:gd name="connsiteX9" fmla="*/ 4343 w 10000"/>
              <a:gd name="connsiteY9" fmla="*/ 216 h 10000"/>
              <a:gd name="connsiteX10" fmla="*/ 4995 w 10000"/>
              <a:gd name="connsiteY10" fmla="*/ 1749 h 10000"/>
              <a:gd name="connsiteX11" fmla="*/ 5583 w 10000"/>
              <a:gd name="connsiteY11" fmla="*/ 395 h 10000"/>
              <a:gd name="connsiteX12" fmla="*/ 6489 w 10000"/>
              <a:gd name="connsiteY12" fmla="*/ 258 h 10000"/>
              <a:gd name="connsiteX13" fmla="*/ 7579 w 10000"/>
              <a:gd name="connsiteY13" fmla="*/ 661 h 10000"/>
              <a:gd name="connsiteX14" fmla="*/ 8463 w 10000"/>
              <a:gd name="connsiteY14" fmla="*/ 328 h 10000"/>
              <a:gd name="connsiteX15" fmla="*/ 9114 w 10000"/>
              <a:gd name="connsiteY15" fmla="*/ 331 h 10000"/>
              <a:gd name="connsiteX16" fmla="*/ 9641 w 10000"/>
              <a:gd name="connsiteY16" fmla="*/ 2063 h 10000"/>
              <a:gd name="connsiteX17" fmla="*/ 9997 w 10000"/>
              <a:gd name="connsiteY17" fmla="*/ 2812 h 10000"/>
              <a:gd name="connsiteX18" fmla="*/ 9857 w 10000"/>
              <a:gd name="connsiteY18" fmla="*/ 5819 h 10000"/>
              <a:gd name="connsiteX19" fmla="*/ 8963 w 10000"/>
              <a:gd name="connsiteY19" fmla="*/ 9757 h 10000"/>
              <a:gd name="connsiteX20" fmla="*/ 6051 w 10000"/>
              <a:gd name="connsiteY20" fmla="*/ 9682 h 10000"/>
              <a:gd name="connsiteX21" fmla="*/ 5372 w 10000"/>
              <a:gd name="connsiteY21" fmla="*/ 8263 h 10000"/>
              <a:gd name="connsiteX22" fmla="*/ 4918 w 10000"/>
              <a:gd name="connsiteY22" fmla="*/ 6266 h 10000"/>
              <a:gd name="connsiteX23" fmla="*/ 4550 w 10000"/>
              <a:gd name="connsiteY23" fmla="*/ 7821 h 10000"/>
              <a:gd name="connsiteX24" fmla="*/ 3807 w 10000"/>
              <a:gd name="connsiteY24" fmla="*/ 9970 h 10000"/>
              <a:gd name="connsiteX0" fmla="*/ 3807 w 10000"/>
              <a:gd name="connsiteY0" fmla="*/ 9970 h 10000"/>
              <a:gd name="connsiteX1" fmla="*/ 941 w 10000"/>
              <a:gd name="connsiteY1" fmla="*/ 9947 h 10000"/>
              <a:gd name="connsiteX2" fmla="*/ 127 w 10000"/>
              <a:gd name="connsiteY2" fmla="*/ 6049 h 10000"/>
              <a:gd name="connsiteX3" fmla="*/ 5 w 10000"/>
              <a:gd name="connsiteY3" fmla="*/ 2859 h 10000"/>
              <a:gd name="connsiteX4" fmla="*/ 413 w 10000"/>
              <a:gd name="connsiteY4" fmla="*/ 1809 h 10000"/>
              <a:gd name="connsiteX5" fmla="*/ 764 w 10000"/>
              <a:gd name="connsiteY5" fmla="*/ 334 h 10000"/>
              <a:gd name="connsiteX6" fmla="*/ 1354 w 10000"/>
              <a:gd name="connsiteY6" fmla="*/ 4 h 10000"/>
              <a:gd name="connsiteX7" fmla="*/ 2428 w 10000"/>
              <a:gd name="connsiteY7" fmla="*/ 450 h 10000"/>
              <a:gd name="connsiteX8" fmla="*/ 3472 w 10000"/>
              <a:gd name="connsiteY8" fmla="*/ 96 h 10000"/>
              <a:gd name="connsiteX9" fmla="*/ 4343 w 10000"/>
              <a:gd name="connsiteY9" fmla="*/ 216 h 10000"/>
              <a:gd name="connsiteX10" fmla="*/ 4995 w 10000"/>
              <a:gd name="connsiteY10" fmla="*/ 1749 h 10000"/>
              <a:gd name="connsiteX11" fmla="*/ 5583 w 10000"/>
              <a:gd name="connsiteY11" fmla="*/ 395 h 10000"/>
              <a:gd name="connsiteX12" fmla="*/ 6489 w 10000"/>
              <a:gd name="connsiteY12" fmla="*/ 258 h 10000"/>
              <a:gd name="connsiteX13" fmla="*/ 7579 w 10000"/>
              <a:gd name="connsiteY13" fmla="*/ 661 h 10000"/>
              <a:gd name="connsiteX14" fmla="*/ 8463 w 10000"/>
              <a:gd name="connsiteY14" fmla="*/ 328 h 10000"/>
              <a:gd name="connsiteX15" fmla="*/ 9114 w 10000"/>
              <a:gd name="connsiteY15" fmla="*/ 331 h 10000"/>
              <a:gd name="connsiteX16" fmla="*/ 9641 w 10000"/>
              <a:gd name="connsiteY16" fmla="*/ 2063 h 10000"/>
              <a:gd name="connsiteX17" fmla="*/ 9997 w 10000"/>
              <a:gd name="connsiteY17" fmla="*/ 2812 h 10000"/>
              <a:gd name="connsiteX18" fmla="*/ 9857 w 10000"/>
              <a:gd name="connsiteY18" fmla="*/ 5819 h 10000"/>
              <a:gd name="connsiteX19" fmla="*/ 8963 w 10000"/>
              <a:gd name="connsiteY19" fmla="*/ 9757 h 10000"/>
              <a:gd name="connsiteX20" fmla="*/ 6051 w 10000"/>
              <a:gd name="connsiteY20" fmla="*/ 9682 h 10000"/>
              <a:gd name="connsiteX21" fmla="*/ 5372 w 10000"/>
              <a:gd name="connsiteY21" fmla="*/ 8263 h 10000"/>
              <a:gd name="connsiteX22" fmla="*/ 4918 w 10000"/>
              <a:gd name="connsiteY22" fmla="*/ 6266 h 10000"/>
              <a:gd name="connsiteX23" fmla="*/ 4550 w 10000"/>
              <a:gd name="connsiteY23" fmla="*/ 7821 h 10000"/>
              <a:gd name="connsiteX24" fmla="*/ 3807 w 10000"/>
              <a:gd name="connsiteY24" fmla="*/ 9970 h 10000"/>
              <a:gd name="connsiteX0" fmla="*/ 3807 w 10000"/>
              <a:gd name="connsiteY0" fmla="*/ 9970 h 10000"/>
              <a:gd name="connsiteX1" fmla="*/ 941 w 10000"/>
              <a:gd name="connsiteY1" fmla="*/ 9947 h 10000"/>
              <a:gd name="connsiteX2" fmla="*/ 127 w 10000"/>
              <a:gd name="connsiteY2" fmla="*/ 6049 h 10000"/>
              <a:gd name="connsiteX3" fmla="*/ 5 w 10000"/>
              <a:gd name="connsiteY3" fmla="*/ 2859 h 10000"/>
              <a:gd name="connsiteX4" fmla="*/ 413 w 10000"/>
              <a:gd name="connsiteY4" fmla="*/ 1809 h 10000"/>
              <a:gd name="connsiteX5" fmla="*/ 764 w 10000"/>
              <a:gd name="connsiteY5" fmla="*/ 334 h 10000"/>
              <a:gd name="connsiteX6" fmla="*/ 1354 w 10000"/>
              <a:gd name="connsiteY6" fmla="*/ 4 h 10000"/>
              <a:gd name="connsiteX7" fmla="*/ 2428 w 10000"/>
              <a:gd name="connsiteY7" fmla="*/ 450 h 10000"/>
              <a:gd name="connsiteX8" fmla="*/ 3472 w 10000"/>
              <a:gd name="connsiteY8" fmla="*/ 96 h 10000"/>
              <a:gd name="connsiteX9" fmla="*/ 4343 w 10000"/>
              <a:gd name="connsiteY9" fmla="*/ 216 h 10000"/>
              <a:gd name="connsiteX10" fmla="*/ 4995 w 10000"/>
              <a:gd name="connsiteY10" fmla="*/ 1749 h 10000"/>
              <a:gd name="connsiteX11" fmla="*/ 5583 w 10000"/>
              <a:gd name="connsiteY11" fmla="*/ 395 h 10000"/>
              <a:gd name="connsiteX12" fmla="*/ 6489 w 10000"/>
              <a:gd name="connsiteY12" fmla="*/ 258 h 10000"/>
              <a:gd name="connsiteX13" fmla="*/ 7579 w 10000"/>
              <a:gd name="connsiteY13" fmla="*/ 661 h 10000"/>
              <a:gd name="connsiteX14" fmla="*/ 8463 w 10000"/>
              <a:gd name="connsiteY14" fmla="*/ 328 h 10000"/>
              <a:gd name="connsiteX15" fmla="*/ 9114 w 10000"/>
              <a:gd name="connsiteY15" fmla="*/ 331 h 10000"/>
              <a:gd name="connsiteX16" fmla="*/ 9641 w 10000"/>
              <a:gd name="connsiteY16" fmla="*/ 2063 h 10000"/>
              <a:gd name="connsiteX17" fmla="*/ 9997 w 10000"/>
              <a:gd name="connsiteY17" fmla="*/ 2812 h 10000"/>
              <a:gd name="connsiteX18" fmla="*/ 9857 w 10000"/>
              <a:gd name="connsiteY18" fmla="*/ 5819 h 10000"/>
              <a:gd name="connsiteX19" fmla="*/ 8963 w 10000"/>
              <a:gd name="connsiteY19" fmla="*/ 9757 h 10000"/>
              <a:gd name="connsiteX20" fmla="*/ 6051 w 10000"/>
              <a:gd name="connsiteY20" fmla="*/ 9682 h 10000"/>
              <a:gd name="connsiteX21" fmla="*/ 5372 w 10000"/>
              <a:gd name="connsiteY21" fmla="*/ 8263 h 10000"/>
              <a:gd name="connsiteX22" fmla="*/ 4918 w 10000"/>
              <a:gd name="connsiteY22" fmla="*/ 6266 h 10000"/>
              <a:gd name="connsiteX23" fmla="*/ 4550 w 10000"/>
              <a:gd name="connsiteY23" fmla="*/ 7821 h 10000"/>
              <a:gd name="connsiteX24" fmla="*/ 3807 w 10000"/>
              <a:gd name="connsiteY24" fmla="*/ 9970 h 10000"/>
              <a:gd name="connsiteX0" fmla="*/ 3807 w 10000"/>
              <a:gd name="connsiteY0" fmla="*/ 9970 h 10000"/>
              <a:gd name="connsiteX1" fmla="*/ 941 w 10000"/>
              <a:gd name="connsiteY1" fmla="*/ 9947 h 10000"/>
              <a:gd name="connsiteX2" fmla="*/ 127 w 10000"/>
              <a:gd name="connsiteY2" fmla="*/ 6049 h 10000"/>
              <a:gd name="connsiteX3" fmla="*/ 5 w 10000"/>
              <a:gd name="connsiteY3" fmla="*/ 2859 h 10000"/>
              <a:gd name="connsiteX4" fmla="*/ 413 w 10000"/>
              <a:gd name="connsiteY4" fmla="*/ 1809 h 10000"/>
              <a:gd name="connsiteX5" fmla="*/ 764 w 10000"/>
              <a:gd name="connsiteY5" fmla="*/ 334 h 10000"/>
              <a:gd name="connsiteX6" fmla="*/ 1354 w 10000"/>
              <a:gd name="connsiteY6" fmla="*/ 4 h 10000"/>
              <a:gd name="connsiteX7" fmla="*/ 2428 w 10000"/>
              <a:gd name="connsiteY7" fmla="*/ 450 h 10000"/>
              <a:gd name="connsiteX8" fmla="*/ 3472 w 10000"/>
              <a:gd name="connsiteY8" fmla="*/ 96 h 10000"/>
              <a:gd name="connsiteX9" fmla="*/ 4343 w 10000"/>
              <a:gd name="connsiteY9" fmla="*/ 216 h 10000"/>
              <a:gd name="connsiteX10" fmla="*/ 4995 w 10000"/>
              <a:gd name="connsiteY10" fmla="*/ 1749 h 10000"/>
              <a:gd name="connsiteX11" fmla="*/ 5583 w 10000"/>
              <a:gd name="connsiteY11" fmla="*/ 395 h 10000"/>
              <a:gd name="connsiteX12" fmla="*/ 6489 w 10000"/>
              <a:gd name="connsiteY12" fmla="*/ 258 h 10000"/>
              <a:gd name="connsiteX13" fmla="*/ 7579 w 10000"/>
              <a:gd name="connsiteY13" fmla="*/ 661 h 10000"/>
              <a:gd name="connsiteX14" fmla="*/ 8463 w 10000"/>
              <a:gd name="connsiteY14" fmla="*/ 328 h 10000"/>
              <a:gd name="connsiteX15" fmla="*/ 9114 w 10000"/>
              <a:gd name="connsiteY15" fmla="*/ 331 h 10000"/>
              <a:gd name="connsiteX16" fmla="*/ 9641 w 10000"/>
              <a:gd name="connsiteY16" fmla="*/ 2063 h 10000"/>
              <a:gd name="connsiteX17" fmla="*/ 9997 w 10000"/>
              <a:gd name="connsiteY17" fmla="*/ 2812 h 10000"/>
              <a:gd name="connsiteX18" fmla="*/ 9857 w 10000"/>
              <a:gd name="connsiteY18" fmla="*/ 5819 h 10000"/>
              <a:gd name="connsiteX19" fmla="*/ 8963 w 10000"/>
              <a:gd name="connsiteY19" fmla="*/ 9757 h 10000"/>
              <a:gd name="connsiteX20" fmla="*/ 6051 w 10000"/>
              <a:gd name="connsiteY20" fmla="*/ 9682 h 10000"/>
              <a:gd name="connsiteX21" fmla="*/ 5372 w 10000"/>
              <a:gd name="connsiteY21" fmla="*/ 8263 h 10000"/>
              <a:gd name="connsiteX22" fmla="*/ 4918 w 10000"/>
              <a:gd name="connsiteY22" fmla="*/ 6266 h 10000"/>
              <a:gd name="connsiteX23" fmla="*/ 4550 w 10000"/>
              <a:gd name="connsiteY23" fmla="*/ 7821 h 10000"/>
              <a:gd name="connsiteX24" fmla="*/ 3807 w 10000"/>
              <a:gd name="connsiteY24" fmla="*/ 997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00">
                <a:moveTo>
                  <a:pt x="3807" y="9970"/>
                </a:moveTo>
                <a:cubicBezTo>
                  <a:pt x="3162" y="10035"/>
                  <a:pt x="1497" y="9982"/>
                  <a:pt x="941" y="9947"/>
                </a:cubicBezTo>
                <a:cubicBezTo>
                  <a:pt x="495" y="8851"/>
                  <a:pt x="306" y="7364"/>
                  <a:pt x="127" y="6049"/>
                </a:cubicBezTo>
                <a:cubicBezTo>
                  <a:pt x="33" y="4890"/>
                  <a:pt x="-14" y="3915"/>
                  <a:pt x="5" y="2859"/>
                </a:cubicBezTo>
                <a:cubicBezTo>
                  <a:pt x="23" y="1808"/>
                  <a:pt x="297" y="2435"/>
                  <a:pt x="413" y="1809"/>
                </a:cubicBezTo>
                <a:cubicBezTo>
                  <a:pt x="529" y="1184"/>
                  <a:pt x="607" y="636"/>
                  <a:pt x="764" y="334"/>
                </a:cubicBezTo>
                <a:cubicBezTo>
                  <a:pt x="920" y="36"/>
                  <a:pt x="1077" y="-14"/>
                  <a:pt x="1354" y="4"/>
                </a:cubicBezTo>
                <a:cubicBezTo>
                  <a:pt x="1632" y="25"/>
                  <a:pt x="2075" y="435"/>
                  <a:pt x="2428" y="450"/>
                </a:cubicBezTo>
                <a:cubicBezTo>
                  <a:pt x="2781" y="465"/>
                  <a:pt x="3153" y="135"/>
                  <a:pt x="3472" y="96"/>
                </a:cubicBezTo>
                <a:cubicBezTo>
                  <a:pt x="3791" y="56"/>
                  <a:pt x="4089" y="-59"/>
                  <a:pt x="4343" y="216"/>
                </a:cubicBezTo>
                <a:cubicBezTo>
                  <a:pt x="4596" y="492"/>
                  <a:pt x="4788" y="1718"/>
                  <a:pt x="4995" y="1749"/>
                </a:cubicBezTo>
                <a:cubicBezTo>
                  <a:pt x="5202" y="1778"/>
                  <a:pt x="5334" y="643"/>
                  <a:pt x="5583" y="395"/>
                </a:cubicBezTo>
                <a:cubicBezTo>
                  <a:pt x="5833" y="147"/>
                  <a:pt x="6157" y="212"/>
                  <a:pt x="6489" y="258"/>
                </a:cubicBezTo>
                <a:cubicBezTo>
                  <a:pt x="6821" y="302"/>
                  <a:pt x="7250" y="648"/>
                  <a:pt x="7579" y="661"/>
                </a:cubicBezTo>
                <a:cubicBezTo>
                  <a:pt x="7908" y="673"/>
                  <a:pt x="8208" y="383"/>
                  <a:pt x="8463" y="328"/>
                </a:cubicBezTo>
                <a:cubicBezTo>
                  <a:pt x="8720" y="273"/>
                  <a:pt x="8830" y="42"/>
                  <a:pt x="9114" y="331"/>
                </a:cubicBezTo>
                <a:cubicBezTo>
                  <a:pt x="9398" y="620"/>
                  <a:pt x="9568" y="1076"/>
                  <a:pt x="9641" y="2063"/>
                </a:cubicBezTo>
                <a:cubicBezTo>
                  <a:pt x="9689" y="2684"/>
                  <a:pt x="9979" y="1842"/>
                  <a:pt x="9997" y="2812"/>
                </a:cubicBezTo>
                <a:cubicBezTo>
                  <a:pt x="10016" y="3786"/>
                  <a:pt x="9952" y="4726"/>
                  <a:pt x="9857" y="5819"/>
                </a:cubicBezTo>
                <a:cubicBezTo>
                  <a:pt x="9669" y="7096"/>
                  <a:pt x="9502" y="8468"/>
                  <a:pt x="8963" y="9757"/>
                </a:cubicBezTo>
                <a:cubicBezTo>
                  <a:pt x="8331" y="9861"/>
                  <a:pt x="6586" y="9721"/>
                  <a:pt x="6051" y="9682"/>
                </a:cubicBezTo>
                <a:cubicBezTo>
                  <a:pt x="5840" y="9214"/>
                  <a:pt x="5675" y="9235"/>
                  <a:pt x="5372" y="8263"/>
                </a:cubicBezTo>
                <a:cubicBezTo>
                  <a:pt x="5105" y="7430"/>
                  <a:pt x="5052" y="7134"/>
                  <a:pt x="4918" y="6266"/>
                </a:cubicBezTo>
                <a:cubicBezTo>
                  <a:pt x="4709" y="7145"/>
                  <a:pt x="4707" y="7119"/>
                  <a:pt x="4550" y="7821"/>
                </a:cubicBezTo>
                <a:cubicBezTo>
                  <a:pt x="4284" y="8780"/>
                  <a:pt x="4185" y="9281"/>
                  <a:pt x="3807" y="9970"/>
                </a:cubicBez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lumMod val="65000"/>
                  <a:lumOff val="35000"/>
                </a:sysClr>
              </a:gs>
              <a:gs pos="50000">
                <a:sysClr val="windowText" lastClr="000000"/>
              </a:gs>
              <a:gs pos="100000">
                <a:sysClr val="windowText" lastClr="000000">
                  <a:lumMod val="75000"/>
                  <a:lumOff val="25000"/>
                  <a:alpha val="54000"/>
                </a:sysClr>
              </a:gs>
            </a:gsLst>
            <a:lin ang="5400000" scaled="1"/>
            <a:tileRect/>
          </a:gradFill>
          <a:ln w="12700">
            <a:noFill/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1" name="Freeform 21"/>
          <p:cNvSpPr>
            <a:spLocks/>
          </p:cNvSpPr>
          <p:nvPr/>
        </p:nvSpPr>
        <p:spPr bwMode="auto">
          <a:xfrm>
            <a:off x="3808413" y="2627313"/>
            <a:ext cx="4778375" cy="1430337"/>
          </a:xfrm>
          <a:custGeom>
            <a:avLst/>
            <a:gdLst>
              <a:gd name="connsiteX0" fmla="*/ 2279 w 10000"/>
              <a:gd name="connsiteY0" fmla="*/ 9896 h 10000"/>
              <a:gd name="connsiteX1" fmla="*/ 1164 w 10000"/>
              <a:gd name="connsiteY1" fmla="*/ 9689 h 10000"/>
              <a:gd name="connsiteX2" fmla="*/ 562 w 10000"/>
              <a:gd name="connsiteY2" fmla="*/ 8032 h 10000"/>
              <a:gd name="connsiteX3" fmla="*/ 215 w 10000"/>
              <a:gd name="connsiteY3" fmla="*/ 5952 h 10000"/>
              <a:gd name="connsiteX4" fmla="*/ 33 w 10000"/>
              <a:gd name="connsiteY4" fmla="*/ 2534 h 10000"/>
              <a:gd name="connsiteX5" fmla="*/ 414 w 10000"/>
              <a:gd name="connsiteY5" fmla="*/ 2040 h 10000"/>
              <a:gd name="connsiteX6" fmla="*/ 725 w 10000"/>
              <a:gd name="connsiteY6" fmla="*/ 382 h 10000"/>
              <a:gd name="connsiteX7" fmla="*/ 1347 w 10000"/>
              <a:gd name="connsiteY7" fmla="*/ 8 h 10000"/>
              <a:gd name="connsiteX8" fmla="*/ 2497 w 10000"/>
              <a:gd name="connsiteY8" fmla="*/ 438 h 10000"/>
              <a:gd name="connsiteX9" fmla="*/ 3757 w 10000"/>
              <a:gd name="connsiteY9" fmla="*/ 8 h 10000"/>
              <a:gd name="connsiteX10" fmla="*/ 4430 w 10000"/>
              <a:gd name="connsiteY10" fmla="*/ 382 h 10000"/>
              <a:gd name="connsiteX11" fmla="*/ 4869 w 10000"/>
              <a:gd name="connsiteY11" fmla="*/ 1769 h 10000"/>
              <a:gd name="connsiteX12" fmla="*/ 5090 w 10000"/>
              <a:gd name="connsiteY12" fmla="*/ 1769 h 10000"/>
              <a:gd name="connsiteX13" fmla="*/ 5581 w 10000"/>
              <a:gd name="connsiteY13" fmla="*/ 494 h 10000"/>
              <a:gd name="connsiteX14" fmla="*/ 6183 w 10000"/>
              <a:gd name="connsiteY14" fmla="*/ 167 h 10000"/>
              <a:gd name="connsiteX15" fmla="*/ 7481 w 10000"/>
              <a:gd name="connsiteY15" fmla="*/ 598 h 10000"/>
              <a:gd name="connsiteX16" fmla="*/ 8795 w 10000"/>
              <a:gd name="connsiteY16" fmla="*/ 279 h 10000"/>
              <a:gd name="connsiteX17" fmla="*/ 9381 w 10000"/>
              <a:gd name="connsiteY17" fmla="*/ 757 h 10000"/>
              <a:gd name="connsiteX18" fmla="*/ 9618 w 10000"/>
              <a:gd name="connsiteY18" fmla="*/ 2143 h 10000"/>
              <a:gd name="connsiteX19" fmla="*/ 9965 w 10000"/>
              <a:gd name="connsiteY19" fmla="*/ 2574 h 10000"/>
              <a:gd name="connsiteX20" fmla="*/ 9836 w 10000"/>
              <a:gd name="connsiteY20" fmla="*/ 5562 h 10000"/>
              <a:gd name="connsiteX21" fmla="*/ 9362 w 10000"/>
              <a:gd name="connsiteY21" fmla="*/ 7960 h 10000"/>
              <a:gd name="connsiteX22" fmla="*/ 8612 w 10000"/>
              <a:gd name="connsiteY22" fmla="*/ 9402 h 10000"/>
              <a:gd name="connsiteX23" fmla="*/ 6276 w 10000"/>
              <a:gd name="connsiteY23" fmla="*/ 9562 h 10000"/>
              <a:gd name="connsiteX24" fmla="*/ 5491 w 10000"/>
              <a:gd name="connsiteY24" fmla="*/ 7482 h 10000"/>
              <a:gd name="connsiteX25" fmla="*/ 5125 w 10000"/>
              <a:gd name="connsiteY25" fmla="*/ 5291 h 10000"/>
              <a:gd name="connsiteX26" fmla="*/ 4834 w 10000"/>
              <a:gd name="connsiteY26" fmla="*/ 5347 h 10000"/>
              <a:gd name="connsiteX27" fmla="*/ 4523 w 10000"/>
              <a:gd name="connsiteY27" fmla="*/ 7108 h 10000"/>
              <a:gd name="connsiteX28" fmla="*/ 3869 w 10000"/>
              <a:gd name="connsiteY28" fmla="*/ 9418 h 10000"/>
              <a:gd name="connsiteX29" fmla="*/ 2279 w 10000"/>
              <a:gd name="connsiteY29" fmla="*/ 9896 h 10000"/>
              <a:gd name="connsiteX0" fmla="*/ 3869 w 10000"/>
              <a:gd name="connsiteY0" fmla="*/ 9418 h 9920"/>
              <a:gd name="connsiteX1" fmla="*/ 1164 w 10000"/>
              <a:gd name="connsiteY1" fmla="*/ 9689 h 9920"/>
              <a:gd name="connsiteX2" fmla="*/ 562 w 10000"/>
              <a:gd name="connsiteY2" fmla="*/ 8032 h 9920"/>
              <a:gd name="connsiteX3" fmla="*/ 215 w 10000"/>
              <a:gd name="connsiteY3" fmla="*/ 5952 h 9920"/>
              <a:gd name="connsiteX4" fmla="*/ 33 w 10000"/>
              <a:gd name="connsiteY4" fmla="*/ 2534 h 9920"/>
              <a:gd name="connsiteX5" fmla="*/ 414 w 10000"/>
              <a:gd name="connsiteY5" fmla="*/ 2040 h 9920"/>
              <a:gd name="connsiteX6" fmla="*/ 725 w 10000"/>
              <a:gd name="connsiteY6" fmla="*/ 382 h 9920"/>
              <a:gd name="connsiteX7" fmla="*/ 1347 w 10000"/>
              <a:gd name="connsiteY7" fmla="*/ 8 h 9920"/>
              <a:gd name="connsiteX8" fmla="*/ 2497 w 10000"/>
              <a:gd name="connsiteY8" fmla="*/ 438 h 9920"/>
              <a:gd name="connsiteX9" fmla="*/ 3757 w 10000"/>
              <a:gd name="connsiteY9" fmla="*/ 8 h 9920"/>
              <a:gd name="connsiteX10" fmla="*/ 4430 w 10000"/>
              <a:gd name="connsiteY10" fmla="*/ 382 h 9920"/>
              <a:gd name="connsiteX11" fmla="*/ 4869 w 10000"/>
              <a:gd name="connsiteY11" fmla="*/ 1769 h 9920"/>
              <a:gd name="connsiteX12" fmla="*/ 5090 w 10000"/>
              <a:gd name="connsiteY12" fmla="*/ 1769 h 9920"/>
              <a:gd name="connsiteX13" fmla="*/ 5581 w 10000"/>
              <a:gd name="connsiteY13" fmla="*/ 494 h 9920"/>
              <a:gd name="connsiteX14" fmla="*/ 6183 w 10000"/>
              <a:gd name="connsiteY14" fmla="*/ 167 h 9920"/>
              <a:gd name="connsiteX15" fmla="*/ 7481 w 10000"/>
              <a:gd name="connsiteY15" fmla="*/ 598 h 9920"/>
              <a:gd name="connsiteX16" fmla="*/ 8795 w 10000"/>
              <a:gd name="connsiteY16" fmla="*/ 279 h 9920"/>
              <a:gd name="connsiteX17" fmla="*/ 9381 w 10000"/>
              <a:gd name="connsiteY17" fmla="*/ 757 h 9920"/>
              <a:gd name="connsiteX18" fmla="*/ 9618 w 10000"/>
              <a:gd name="connsiteY18" fmla="*/ 2143 h 9920"/>
              <a:gd name="connsiteX19" fmla="*/ 9965 w 10000"/>
              <a:gd name="connsiteY19" fmla="*/ 2574 h 9920"/>
              <a:gd name="connsiteX20" fmla="*/ 9836 w 10000"/>
              <a:gd name="connsiteY20" fmla="*/ 5562 h 9920"/>
              <a:gd name="connsiteX21" fmla="*/ 9362 w 10000"/>
              <a:gd name="connsiteY21" fmla="*/ 7960 h 9920"/>
              <a:gd name="connsiteX22" fmla="*/ 8612 w 10000"/>
              <a:gd name="connsiteY22" fmla="*/ 9402 h 9920"/>
              <a:gd name="connsiteX23" fmla="*/ 6276 w 10000"/>
              <a:gd name="connsiteY23" fmla="*/ 9562 h 9920"/>
              <a:gd name="connsiteX24" fmla="*/ 5491 w 10000"/>
              <a:gd name="connsiteY24" fmla="*/ 7482 h 9920"/>
              <a:gd name="connsiteX25" fmla="*/ 5125 w 10000"/>
              <a:gd name="connsiteY25" fmla="*/ 5291 h 9920"/>
              <a:gd name="connsiteX26" fmla="*/ 4834 w 10000"/>
              <a:gd name="connsiteY26" fmla="*/ 5347 h 9920"/>
              <a:gd name="connsiteX27" fmla="*/ 4523 w 10000"/>
              <a:gd name="connsiteY27" fmla="*/ 7108 h 9920"/>
              <a:gd name="connsiteX28" fmla="*/ 3869 w 10000"/>
              <a:gd name="connsiteY28" fmla="*/ 9418 h 9920"/>
              <a:gd name="connsiteX0" fmla="*/ 3869 w 10000"/>
              <a:gd name="connsiteY0" fmla="*/ 9494 h 9960"/>
              <a:gd name="connsiteX1" fmla="*/ 1139 w 10000"/>
              <a:gd name="connsiteY1" fmla="*/ 9061 h 9960"/>
              <a:gd name="connsiteX2" fmla="*/ 562 w 10000"/>
              <a:gd name="connsiteY2" fmla="*/ 8097 h 9960"/>
              <a:gd name="connsiteX3" fmla="*/ 215 w 10000"/>
              <a:gd name="connsiteY3" fmla="*/ 6000 h 9960"/>
              <a:gd name="connsiteX4" fmla="*/ 33 w 10000"/>
              <a:gd name="connsiteY4" fmla="*/ 2554 h 9960"/>
              <a:gd name="connsiteX5" fmla="*/ 414 w 10000"/>
              <a:gd name="connsiteY5" fmla="*/ 2056 h 9960"/>
              <a:gd name="connsiteX6" fmla="*/ 725 w 10000"/>
              <a:gd name="connsiteY6" fmla="*/ 385 h 9960"/>
              <a:gd name="connsiteX7" fmla="*/ 1347 w 10000"/>
              <a:gd name="connsiteY7" fmla="*/ 8 h 9960"/>
              <a:gd name="connsiteX8" fmla="*/ 2497 w 10000"/>
              <a:gd name="connsiteY8" fmla="*/ 442 h 9960"/>
              <a:gd name="connsiteX9" fmla="*/ 3757 w 10000"/>
              <a:gd name="connsiteY9" fmla="*/ 8 h 9960"/>
              <a:gd name="connsiteX10" fmla="*/ 4430 w 10000"/>
              <a:gd name="connsiteY10" fmla="*/ 385 h 9960"/>
              <a:gd name="connsiteX11" fmla="*/ 4869 w 10000"/>
              <a:gd name="connsiteY11" fmla="*/ 1783 h 9960"/>
              <a:gd name="connsiteX12" fmla="*/ 5090 w 10000"/>
              <a:gd name="connsiteY12" fmla="*/ 1783 h 9960"/>
              <a:gd name="connsiteX13" fmla="*/ 5581 w 10000"/>
              <a:gd name="connsiteY13" fmla="*/ 498 h 9960"/>
              <a:gd name="connsiteX14" fmla="*/ 6183 w 10000"/>
              <a:gd name="connsiteY14" fmla="*/ 168 h 9960"/>
              <a:gd name="connsiteX15" fmla="*/ 7481 w 10000"/>
              <a:gd name="connsiteY15" fmla="*/ 603 h 9960"/>
              <a:gd name="connsiteX16" fmla="*/ 8795 w 10000"/>
              <a:gd name="connsiteY16" fmla="*/ 281 h 9960"/>
              <a:gd name="connsiteX17" fmla="*/ 9381 w 10000"/>
              <a:gd name="connsiteY17" fmla="*/ 763 h 9960"/>
              <a:gd name="connsiteX18" fmla="*/ 9618 w 10000"/>
              <a:gd name="connsiteY18" fmla="*/ 2160 h 9960"/>
              <a:gd name="connsiteX19" fmla="*/ 9965 w 10000"/>
              <a:gd name="connsiteY19" fmla="*/ 2595 h 9960"/>
              <a:gd name="connsiteX20" fmla="*/ 9836 w 10000"/>
              <a:gd name="connsiteY20" fmla="*/ 5607 h 9960"/>
              <a:gd name="connsiteX21" fmla="*/ 9362 w 10000"/>
              <a:gd name="connsiteY21" fmla="*/ 8024 h 9960"/>
              <a:gd name="connsiteX22" fmla="*/ 8612 w 10000"/>
              <a:gd name="connsiteY22" fmla="*/ 9478 h 9960"/>
              <a:gd name="connsiteX23" fmla="*/ 6276 w 10000"/>
              <a:gd name="connsiteY23" fmla="*/ 9639 h 9960"/>
              <a:gd name="connsiteX24" fmla="*/ 5491 w 10000"/>
              <a:gd name="connsiteY24" fmla="*/ 7542 h 9960"/>
              <a:gd name="connsiteX25" fmla="*/ 5125 w 10000"/>
              <a:gd name="connsiteY25" fmla="*/ 5334 h 9960"/>
              <a:gd name="connsiteX26" fmla="*/ 4834 w 10000"/>
              <a:gd name="connsiteY26" fmla="*/ 5390 h 9960"/>
              <a:gd name="connsiteX27" fmla="*/ 4523 w 10000"/>
              <a:gd name="connsiteY27" fmla="*/ 7165 h 9960"/>
              <a:gd name="connsiteX28" fmla="*/ 3869 w 10000"/>
              <a:gd name="connsiteY28" fmla="*/ 9494 h 996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57 w 10000"/>
              <a:gd name="connsiteY2" fmla="*/ 6313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769 w 10000"/>
              <a:gd name="connsiteY0" fmla="*/ 8850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9 w 10000"/>
              <a:gd name="connsiteY27" fmla="*/ 8850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1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9624"/>
              <a:gd name="connsiteX1" fmla="*/ 906 w 10000"/>
              <a:gd name="connsiteY1" fmla="*/ 9307 h 9624"/>
              <a:gd name="connsiteX2" fmla="*/ 199 w 10000"/>
              <a:gd name="connsiteY2" fmla="*/ 6182 h 9624"/>
              <a:gd name="connsiteX3" fmla="*/ 33 w 10000"/>
              <a:gd name="connsiteY3" fmla="*/ 2564 h 9624"/>
              <a:gd name="connsiteX4" fmla="*/ 414 w 10000"/>
              <a:gd name="connsiteY4" fmla="*/ 2064 h 9624"/>
              <a:gd name="connsiteX5" fmla="*/ 725 w 10000"/>
              <a:gd name="connsiteY5" fmla="*/ 387 h 9624"/>
              <a:gd name="connsiteX6" fmla="*/ 1347 w 10000"/>
              <a:gd name="connsiteY6" fmla="*/ 8 h 9624"/>
              <a:gd name="connsiteX7" fmla="*/ 2497 w 10000"/>
              <a:gd name="connsiteY7" fmla="*/ 444 h 9624"/>
              <a:gd name="connsiteX8" fmla="*/ 3757 w 10000"/>
              <a:gd name="connsiteY8" fmla="*/ 8 h 9624"/>
              <a:gd name="connsiteX9" fmla="*/ 4430 w 10000"/>
              <a:gd name="connsiteY9" fmla="*/ 387 h 9624"/>
              <a:gd name="connsiteX10" fmla="*/ 4869 w 10000"/>
              <a:gd name="connsiteY10" fmla="*/ 1790 h 9624"/>
              <a:gd name="connsiteX11" fmla="*/ 5090 w 10000"/>
              <a:gd name="connsiteY11" fmla="*/ 1790 h 9624"/>
              <a:gd name="connsiteX12" fmla="*/ 5581 w 10000"/>
              <a:gd name="connsiteY12" fmla="*/ 500 h 9624"/>
              <a:gd name="connsiteX13" fmla="*/ 6183 w 10000"/>
              <a:gd name="connsiteY13" fmla="*/ 169 h 9624"/>
              <a:gd name="connsiteX14" fmla="*/ 7481 w 10000"/>
              <a:gd name="connsiteY14" fmla="*/ 605 h 9624"/>
              <a:gd name="connsiteX15" fmla="*/ 8795 w 10000"/>
              <a:gd name="connsiteY15" fmla="*/ 282 h 9624"/>
              <a:gd name="connsiteX16" fmla="*/ 9381 w 10000"/>
              <a:gd name="connsiteY16" fmla="*/ 766 h 9624"/>
              <a:gd name="connsiteX17" fmla="*/ 9618 w 10000"/>
              <a:gd name="connsiteY17" fmla="*/ 2169 h 9624"/>
              <a:gd name="connsiteX18" fmla="*/ 9965 w 10000"/>
              <a:gd name="connsiteY18" fmla="*/ 2605 h 9624"/>
              <a:gd name="connsiteX19" fmla="*/ 9836 w 10000"/>
              <a:gd name="connsiteY19" fmla="*/ 5630 h 9624"/>
              <a:gd name="connsiteX20" fmla="*/ 9362 w 10000"/>
              <a:gd name="connsiteY20" fmla="*/ 8056 h 9624"/>
              <a:gd name="connsiteX21" fmla="*/ 8612 w 10000"/>
              <a:gd name="connsiteY21" fmla="*/ 9516 h 9624"/>
              <a:gd name="connsiteX22" fmla="*/ 6293 w 10000"/>
              <a:gd name="connsiteY22" fmla="*/ 8707 h 9624"/>
              <a:gd name="connsiteX23" fmla="*/ 5499 w 10000"/>
              <a:gd name="connsiteY23" fmla="*/ 7546 h 9624"/>
              <a:gd name="connsiteX24" fmla="*/ 5092 w 10000"/>
              <a:gd name="connsiteY24" fmla="*/ 5407 h 9624"/>
              <a:gd name="connsiteX25" fmla="*/ 4842 w 10000"/>
              <a:gd name="connsiteY25" fmla="*/ 4966 h 9624"/>
              <a:gd name="connsiteX26" fmla="*/ 4440 w 10000"/>
              <a:gd name="connsiteY26" fmla="*/ 7116 h 9624"/>
              <a:gd name="connsiteX27" fmla="*/ 3769 w 10000"/>
              <a:gd name="connsiteY27" fmla="*/ 9349 h 9624"/>
              <a:gd name="connsiteX0" fmla="*/ 3769 w 10000"/>
              <a:gd name="connsiteY0" fmla="*/ 9714 h 10073"/>
              <a:gd name="connsiteX1" fmla="*/ 906 w 10000"/>
              <a:gd name="connsiteY1" fmla="*/ 9671 h 10073"/>
              <a:gd name="connsiteX2" fmla="*/ 199 w 10000"/>
              <a:gd name="connsiteY2" fmla="*/ 6424 h 10073"/>
              <a:gd name="connsiteX3" fmla="*/ 33 w 10000"/>
              <a:gd name="connsiteY3" fmla="*/ 2664 h 10073"/>
              <a:gd name="connsiteX4" fmla="*/ 414 w 10000"/>
              <a:gd name="connsiteY4" fmla="*/ 2145 h 10073"/>
              <a:gd name="connsiteX5" fmla="*/ 725 w 10000"/>
              <a:gd name="connsiteY5" fmla="*/ 402 h 10073"/>
              <a:gd name="connsiteX6" fmla="*/ 1347 w 10000"/>
              <a:gd name="connsiteY6" fmla="*/ 8 h 10073"/>
              <a:gd name="connsiteX7" fmla="*/ 2497 w 10000"/>
              <a:gd name="connsiteY7" fmla="*/ 461 h 10073"/>
              <a:gd name="connsiteX8" fmla="*/ 3757 w 10000"/>
              <a:gd name="connsiteY8" fmla="*/ 8 h 10073"/>
              <a:gd name="connsiteX9" fmla="*/ 4430 w 10000"/>
              <a:gd name="connsiteY9" fmla="*/ 402 h 10073"/>
              <a:gd name="connsiteX10" fmla="*/ 4869 w 10000"/>
              <a:gd name="connsiteY10" fmla="*/ 1860 h 10073"/>
              <a:gd name="connsiteX11" fmla="*/ 5090 w 10000"/>
              <a:gd name="connsiteY11" fmla="*/ 1860 h 10073"/>
              <a:gd name="connsiteX12" fmla="*/ 5581 w 10000"/>
              <a:gd name="connsiteY12" fmla="*/ 520 h 10073"/>
              <a:gd name="connsiteX13" fmla="*/ 6183 w 10000"/>
              <a:gd name="connsiteY13" fmla="*/ 176 h 10073"/>
              <a:gd name="connsiteX14" fmla="*/ 7481 w 10000"/>
              <a:gd name="connsiteY14" fmla="*/ 629 h 10073"/>
              <a:gd name="connsiteX15" fmla="*/ 8795 w 10000"/>
              <a:gd name="connsiteY15" fmla="*/ 293 h 10073"/>
              <a:gd name="connsiteX16" fmla="*/ 9381 w 10000"/>
              <a:gd name="connsiteY16" fmla="*/ 796 h 10073"/>
              <a:gd name="connsiteX17" fmla="*/ 9618 w 10000"/>
              <a:gd name="connsiteY17" fmla="*/ 2254 h 10073"/>
              <a:gd name="connsiteX18" fmla="*/ 9965 w 10000"/>
              <a:gd name="connsiteY18" fmla="*/ 2707 h 10073"/>
              <a:gd name="connsiteX19" fmla="*/ 9836 w 10000"/>
              <a:gd name="connsiteY19" fmla="*/ 5850 h 10073"/>
              <a:gd name="connsiteX20" fmla="*/ 9362 w 10000"/>
              <a:gd name="connsiteY20" fmla="*/ 8371 h 10073"/>
              <a:gd name="connsiteX21" fmla="*/ 8612 w 10000"/>
              <a:gd name="connsiteY21" fmla="*/ 9888 h 10073"/>
              <a:gd name="connsiteX22" fmla="*/ 6034 w 10000"/>
              <a:gd name="connsiteY22" fmla="*/ 9483 h 10073"/>
              <a:gd name="connsiteX23" fmla="*/ 5499 w 10000"/>
              <a:gd name="connsiteY23" fmla="*/ 7841 h 10073"/>
              <a:gd name="connsiteX24" fmla="*/ 5092 w 10000"/>
              <a:gd name="connsiteY24" fmla="*/ 5618 h 10073"/>
              <a:gd name="connsiteX25" fmla="*/ 4842 w 10000"/>
              <a:gd name="connsiteY25" fmla="*/ 5160 h 10073"/>
              <a:gd name="connsiteX26" fmla="*/ 4440 w 10000"/>
              <a:gd name="connsiteY26" fmla="*/ 7394 h 10073"/>
              <a:gd name="connsiteX27" fmla="*/ 3769 w 10000"/>
              <a:gd name="connsiteY27" fmla="*/ 9714 h 10073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9753"/>
              <a:gd name="connsiteX1" fmla="*/ 906 w 10000"/>
              <a:gd name="connsiteY1" fmla="*/ 9671 h 9753"/>
              <a:gd name="connsiteX2" fmla="*/ 199 w 10000"/>
              <a:gd name="connsiteY2" fmla="*/ 6424 h 9753"/>
              <a:gd name="connsiteX3" fmla="*/ 33 w 10000"/>
              <a:gd name="connsiteY3" fmla="*/ 2664 h 9753"/>
              <a:gd name="connsiteX4" fmla="*/ 414 w 10000"/>
              <a:gd name="connsiteY4" fmla="*/ 2145 h 9753"/>
              <a:gd name="connsiteX5" fmla="*/ 725 w 10000"/>
              <a:gd name="connsiteY5" fmla="*/ 402 h 9753"/>
              <a:gd name="connsiteX6" fmla="*/ 1347 w 10000"/>
              <a:gd name="connsiteY6" fmla="*/ 8 h 9753"/>
              <a:gd name="connsiteX7" fmla="*/ 2497 w 10000"/>
              <a:gd name="connsiteY7" fmla="*/ 461 h 9753"/>
              <a:gd name="connsiteX8" fmla="*/ 3757 w 10000"/>
              <a:gd name="connsiteY8" fmla="*/ 8 h 9753"/>
              <a:gd name="connsiteX9" fmla="*/ 4430 w 10000"/>
              <a:gd name="connsiteY9" fmla="*/ 402 h 9753"/>
              <a:gd name="connsiteX10" fmla="*/ 4869 w 10000"/>
              <a:gd name="connsiteY10" fmla="*/ 1860 h 9753"/>
              <a:gd name="connsiteX11" fmla="*/ 5090 w 10000"/>
              <a:gd name="connsiteY11" fmla="*/ 1860 h 9753"/>
              <a:gd name="connsiteX12" fmla="*/ 5581 w 10000"/>
              <a:gd name="connsiteY12" fmla="*/ 520 h 9753"/>
              <a:gd name="connsiteX13" fmla="*/ 6183 w 10000"/>
              <a:gd name="connsiteY13" fmla="*/ 176 h 9753"/>
              <a:gd name="connsiteX14" fmla="*/ 7481 w 10000"/>
              <a:gd name="connsiteY14" fmla="*/ 629 h 9753"/>
              <a:gd name="connsiteX15" fmla="*/ 8795 w 10000"/>
              <a:gd name="connsiteY15" fmla="*/ 293 h 9753"/>
              <a:gd name="connsiteX16" fmla="*/ 9381 w 10000"/>
              <a:gd name="connsiteY16" fmla="*/ 796 h 9753"/>
              <a:gd name="connsiteX17" fmla="*/ 9618 w 10000"/>
              <a:gd name="connsiteY17" fmla="*/ 2254 h 9753"/>
              <a:gd name="connsiteX18" fmla="*/ 9965 w 10000"/>
              <a:gd name="connsiteY18" fmla="*/ 2707 h 9753"/>
              <a:gd name="connsiteX19" fmla="*/ 9836 w 10000"/>
              <a:gd name="connsiteY19" fmla="*/ 5850 h 9753"/>
              <a:gd name="connsiteX20" fmla="*/ 9362 w 10000"/>
              <a:gd name="connsiteY20" fmla="*/ 8371 h 9753"/>
              <a:gd name="connsiteX21" fmla="*/ 8637 w 10000"/>
              <a:gd name="connsiteY21" fmla="*/ 9343 h 9753"/>
              <a:gd name="connsiteX22" fmla="*/ 6059 w 10000"/>
              <a:gd name="connsiteY22" fmla="*/ 9428 h 9753"/>
              <a:gd name="connsiteX23" fmla="*/ 5499 w 10000"/>
              <a:gd name="connsiteY23" fmla="*/ 7841 h 9753"/>
              <a:gd name="connsiteX24" fmla="*/ 5092 w 10000"/>
              <a:gd name="connsiteY24" fmla="*/ 5618 h 9753"/>
              <a:gd name="connsiteX25" fmla="*/ 4842 w 10000"/>
              <a:gd name="connsiteY25" fmla="*/ 5160 h 9753"/>
              <a:gd name="connsiteX26" fmla="*/ 4440 w 10000"/>
              <a:gd name="connsiteY26" fmla="*/ 7394 h 9753"/>
              <a:gd name="connsiteX27" fmla="*/ 3769 w 10000"/>
              <a:gd name="connsiteY27" fmla="*/ 9714 h 9753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514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42 w 9948"/>
              <a:gd name="connsiteY0" fmla="*/ 9953 h 9971"/>
              <a:gd name="connsiteX1" fmla="*/ 879 w 9948"/>
              <a:gd name="connsiteY1" fmla="*/ 9909 h 9971"/>
              <a:gd name="connsiteX2" fmla="*/ 172 w 9948"/>
              <a:gd name="connsiteY2" fmla="*/ 6580 h 9971"/>
              <a:gd name="connsiteX3" fmla="*/ 6 w 9948"/>
              <a:gd name="connsiteY3" fmla="*/ 2724 h 9971"/>
              <a:gd name="connsiteX4" fmla="*/ 387 w 9948"/>
              <a:gd name="connsiteY4" fmla="*/ 2192 h 9971"/>
              <a:gd name="connsiteX5" fmla="*/ 698 w 9948"/>
              <a:gd name="connsiteY5" fmla="*/ 405 h 9971"/>
              <a:gd name="connsiteX6" fmla="*/ 1320 w 9948"/>
              <a:gd name="connsiteY6" fmla="*/ 1 h 9971"/>
              <a:gd name="connsiteX7" fmla="*/ 2470 w 9948"/>
              <a:gd name="connsiteY7" fmla="*/ 466 h 9971"/>
              <a:gd name="connsiteX8" fmla="*/ 3730 w 9948"/>
              <a:gd name="connsiteY8" fmla="*/ 1 h 9971"/>
              <a:gd name="connsiteX9" fmla="*/ 4403 w 9948"/>
              <a:gd name="connsiteY9" fmla="*/ 405 h 9971"/>
              <a:gd name="connsiteX10" fmla="*/ 4842 w 9948"/>
              <a:gd name="connsiteY10" fmla="*/ 1900 h 9971"/>
              <a:gd name="connsiteX11" fmla="*/ 5063 w 9948"/>
              <a:gd name="connsiteY11" fmla="*/ 1900 h 9971"/>
              <a:gd name="connsiteX12" fmla="*/ 5554 w 9948"/>
              <a:gd name="connsiteY12" fmla="*/ 526 h 9971"/>
              <a:gd name="connsiteX13" fmla="*/ 6156 w 9948"/>
              <a:gd name="connsiteY13" fmla="*/ 173 h 9971"/>
              <a:gd name="connsiteX14" fmla="*/ 7454 w 9948"/>
              <a:gd name="connsiteY14" fmla="*/ 638 h 9971"/>
              <a:gd name="connsiteX15" fmla="*/ 8768 w 9948"/>
              <a:gd name="connsiteY15" fmla="*/ 293 h 9971"/>
              <a:gd name="connsiteX16" fmla="*/ 9354 w 9948"/>
              <a:gd name="connsiteY16" fmla="*/ 809 h 9971"/>
              <a:gd name="connsiteX17" fmla="*/ 9591 w 9948"/>
              <a:gd name="connsiteY17" fmla="*/ 2304 h 9971"/>
              <a:gd name="connsiteX18" fmla="*/ 9938 w 9948"/>
              <a:gd name="connsiteY18" fmla="*/ 2769 h 9971"/>
              <a:gd name="connsiteX19" fmla="*/ 9792 w 9948"/>
              <a:gd name="connsiteY19" fmla="*/ 5767 h 9971"/>
              <a:gd name="connsiteX20" fmla="*/ 8935 w 9948"/>
              <a:gd name="connsiteY20" fmla="*/ 9741 h 9971"/>
              <a:gd name="connsiteX21" fmla="*/ 6032 w 9948"/>
              <a:gd name="connsiteY21" fmla="*/ 9660 h 9971"/>
              <a:gd name="connsiteX22" fmla="*/ 5472 w 9948"/>
              <a:gd name="connsiteY22" fmla="*/ 8033 h 9971"/>
              <a:gd name="connsiteX23" fmla="*/ 5007 w 9948"/>
              <a:gd name="connsiteY23" fmla="*/ 5585 h 9971"/>
              <a:gd name="connsiteX24" fmla="*/ 4731 w 9948"/>
              <a:gd name="connsiteY24" fmla="*/ 5619 h 9971"/>
              <a:gd name="connsiteX25" fmla="*/ 4451 w 9948"/>
              <a:gd name="connsiteY25" fmla="*/ 8004 h 9971"/>
              <a:gd name="connsiteX26" fmla="*/ 3742 w 9948"/>
              <a:gd name="connsiteY26" fmla="*/ 9953 h 9971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756 w 10000"/>
              <a:gd name="connsiteY24" fmla="*/ 563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4987 w 10000"/>
              <a:gd name="connsiteY23" fmla="*/ 6667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3762" y="9982"/>
                </a:moveTo>
                <a:cubicBezTo>
                  <a:pt x="3114" y="10022"/>
                  <a:pt x="1454" y="9991"/>
                  <a:pt x="884" y="9938"/>
                </a:cubicBezTo>
                <a:cubicBezTo>
                  <a:pt x="607" y="9088"/>
                  <a:pt x="404" y="8145"/>
                  <a:pt x="173" y="6599"/>
                </a:cubicBezTo>
                <a:cubicBezTo>
                  <a:pt x="85" y="5607"/>
                  <a:pt x="-27" y="3440"/>
                  <a:pt x="6" y="2732"/>
                </a:cubicBezTo>
                <a:cubicBezTo>
                  <a:pt x="38" y="2026"/>
                  <a:pt x="274" y="2587"/>
                  <a:pt x="389" y="2198"/>
                </a:cubicBezTo>
                <a:cubicBezTo>
                  <a:pt x="505" y="1811"/>
                  <a:pt x="546" y="768"/>
                  <a:pt x="702" y="406"/>
                </a:cubicBezTo>
                <a:cubicBezTo>
                  <a:pt x="858" y="44"/>
                  <a:pt x="1030" y="-7"/>
                  <a:pt x="1327" y="1"/>
                </a:cubicBezTo>
                <a:cubicBezTo>
                  <a:pt x="1622" y="10"/>
                  <a:pt x="2081" y="467"/>
                  <a:pt x="2483" y="467"/>
                </a:cubicBezTo>
                <a:cubicBezTo>
                  <a:pt x="2886" y="467"/>
                  <a:pt x="3426" y="10"/>
                  <a:pt x="3749" y="1"/>
                </a:cubicBezTo>
                <a:cubicBezTo>
                  <a:pt x="4073" y="-7"/>
                  <a:pt x="4240" y="87"/>
                  <a:pt x="4426" y="406"/>
                </a:cubicBezTo>
                <a:cubicBezTo>
                  <a:pt x="4613" y="725"/>
                  <a:pt x="4758" y="1656"/>
                  <a:pt x="4867" y="1906"/>
                </a:cubicBezTo>
                <a:cubicBezTo>
                  <a:pt x="4977" y="2155"/>
                  <a:pt x="4972" y="2138"/>
                  <a:pt x="5089" y="1906"/>
                </a:cubicBezTo>
                <a:cubicBezTo>
                  <a:pt x="5207" y="1673"/>
                  <a:pt x="5399" y="819"/>
                  <a:pt x="5583" y="528"/>
                </a:cubicBezTo>
                <a:cubicBezTo>
                  <a:pt x="5766" y="235"/>
                  <a:pt x="5871" y="156"/>
                  <a:pt x="6188" y="174"/>
                </a:cubicBezTo>
                <a:cubicBezTo>
                  <a:pt x="6506" y="191"/>
                  <a:pt x="7055" y="622"/>
                  <a:pt x="7493" y="640"/>
                </a:cubicBezTo>
                <a:cubicBezTo>
                  <a:pt x="7931" y="656"/>
                  <a:pt x="8496" y="269"/>
                  <a:pt x="8814" y="294"/>
                </a:cubicBezTo>
                <a:cubicBezTo>
                  <a:pt x="9131" y="320"/>
                  <a:pt x="9266" y="476"/>
                  <a:pt x="9403" y="811"/>
                </a:cubicBezTo>
                <a:cubicBezTo>
                  <a:pt x="9540" y="1147"/>
                  <a:pt x="9543" y="1984"/>
                  <a:pt x="9641" y="2311"/>
                </a:cubicBezTo>
                <a:cubicBezTo>
                  <a:pt x="9740" y="2639"/>
                  <a:pt x="9954" y="2163"/>
                  <a:pt x="9990" y="2777"/>
                </a:cubicBezTo>
                <a:cubicBezTo>
                  <a:pt x="10025" y="3388"/>
                  <a:pt x="9970" y="4697"/>
                  <a:pt x="9843" y="5784"/>
                </a:cubicBezTo>
                <a:cubicBezTo>
                  <a:pt x="9683" y="7118"/>
                  <a:pt x="9473" y="8596"/>
                  <a:pt x="8982" y="9769"/>
                </a:cubicBezTo>
                <a:cubicBezTo>
                  <a:pt x="8371" y="9809"/>
                  <a:pt x="6610" y="9814"/>
                  <a:pt x="6064" y="9688"/>
                </a:cubicBezTo>
                <a:cubicBezTo>
                  <a:pt x="5697" y="9011"/>
                  <a:pt x="5581" y="8788"/>
                  <a:pt x="5402" y="8285"/>
                </a:cubicBezTo>
                <a:cubicBezTo>
                  <a:pt x="5223" y="7782"/>
                  <a:pt x="5079" y="7299"/>
                  <a:pt x="4987" y="6667"/>
                </a:cubicBezTo>
                <a:cubicBezTo>
                  <a:pt x="4904" y="6232"/>
                  <a:pt x="4891" y="6185"/>
                  <a:pt x="4855" y="6345"/>
                </a:cubicBezTo>
                <a:cubicBezTo>
                  <a:pt x="4765" y="6912"/>
                  <a:pt x="4692" y="7128"/>
                  <a:pt x="4474" y="8027"/>
                </a:cubicBezTo>
                <a:cubicBezTo>
                  <a:pt x="4265" y="8859"/>
                  <a:pt x="4185" y="9169"/>
                  <a:pt x="3762" y="9982"/>
                </a:cubicBezTo>
                <a:close/>
              </a:path>
            </a:pathLst>
          </a:custGeom>
          <a:gradFill rotWithShape="1">
            <a:gsLst>
              <a:gs pos="52000">
                <a:srgbClr val="FFC000"/>
              </a:gs>
              <a:gs pos="7001">
                <a:srgbClr val="FFC000"/>
              </a:gs>
              <a:gs pos="69000">
                <a:srgbClr val="905C09"/>
              </a:gs>
              <a:gs pos="21000">
                <a:srgbClr val="AB5E06"/>
              </a:gs>
              <a:gs pos="30000">
                <a:srgbClr val="70AD47">
                  <a:lumMod val="50000"/>
                </a:srgbClr>
              </a:gs>
              <a:gs pos="44000">
                <a:srgbClr val="FFFF00"/>
              </a:gs>
              <a:gs pos="83000">
                <a:srgbClr val="72410C"/>
              </a:gs>
              <a:gs pos="93000">
                <a:srgbClr val="FFC000"/>
              </a:gs>
            </a:gsLst>
            <a:lin ang="18900000" scaled="0"/>
          </a:gradFill>
          <a:ln w="12700" cmpd="sng">
            <a:noFill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굴림" pitchFamily="50" charset="-127"/>
            </a:endParaRPr>
          </a:p>
        </p:txBody>
      </p:sp>
      <p:pic>
        <p:nvPicPr>
          <p:cNvPr id="62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3300413"/>
            <a:ext cx="1716088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Freeform 44"/>
          <p:cNvSpPr>
            <a:spLocks/>
          </p:cNvSpPr>
          <p:nvPr/>
        </p:nvSpPr>
        <p:spPr bwMode="auto">
          <a:xfrm>
            <a:off x="4511675" y="2349500"/>
            <a:ext cx="838200" cy="1252538"/>
          </a:xfrm>
          <a:custGeom>
            <a:avLst/>
            <a:gdLst>
              <a:gd name="T0" fmla="*/ 1014413 w 639"/>
              <a:gd name="T1" fmla="*/ 4763 h 980"/>
              <a:gd name="T2" fmla="*/ 1014413 w 639"/>
              <a:gd name="T3" fmla="*/ 1157288 h 980"/>
              <a:gd name="T4" fmla="*/ 862013 w 639"/>
              <a:gd name="T5" fmla="*/ 1311275 h 980"/>
              <a:gd name="T6" fmla="*/ 865188 w 639"/>
              <a:gd name="T7" fmla="*/ 1555750 h 980"/>
              <a:gd name="T8" fmla="*/ 150813 w 639"/>
              <a:gd name="T9" fmla="*/ 1555750 h 980"/>
              <a:gd name="T10" fmla="*/ 150813 w 639"/>
              <a:gd name="T11" fmla="*/ 1306513 h 980"/>
              <a:gd name="T12" fmla="*/ 0 w 639"/>
              <a:gd name="T13" fmla="*/ 1139825 h 980"/>
              <a:gd name="T14" fmla="*/ 0 w 639"/>
              <a:gd name="T15" fmla="*/ 0 h 980"/>
              <a:gd name="T16" fmla="*/ 1014413 w 639"/>
              <a:gd name="T17" fmla="*/ 4763 h 9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39"/>
              <a:gd name="T28" fmla="*/ 0 h 980"/>
              <a:gd name="T29" fmla="*/ 639 w 639"/>
              <a:gd name="T30" fmla="*/ 980 h 98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065 w 10000"/>
              <a:gd name="connsiteY8" fmla="*/ 604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104 w 10000"/>
              <a:gd name="connsiteY8" fmla="*/ 1012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065 w 10000"/>
              <a:gd name="connsiteY8" fmla="*/ 630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065 w 10000"/>
              <a:gd name="connsiteY8" fmla="*/ 630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065 w 10000"/>
              <a:gd name="connsiteY8" fmla="*/ 630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065 w 10000"/>
              <a:gd name="connsiteY8" fmla="*/ 630 h 10000"/>
              <a:gd name="connsiteX9" fmla="*/ 10000 w 10000"/>
              <a:gd name="connsiteY9" fmla="*/ 31 h 10000"/>
              <a:gd name="connsiteX0" fmla="*/ 10039 w 10039"/>
              <a:gd name="connsiteY0" fmla="*/ 158 h 10000"/>
              <a:gd name="connsiteX1" fmla="*/ 10000 w 10039"/>
              <a:gd name="connsiteY1" fmla="*/ 7439 h 10000"/>
              <a:gd name="connsiteX2" fmla="*/ 8498 w 10039"/>
              <a:gd name="connsiteY2" fmla="*/ 8429 h 10000"/>
              <a:gd name="connsiteX3" fmla="*/ 8529 w 10039"/>
              <a:gd name="connsiteY3" fmla="*/ 10000 h 10000"/>
              <a:gd name="connsiteX4" fmla="*/ 1487 w 10039"/>
              <a:gd name="connsiteY4" fmla="*/ 10000 h 10000"/>
              <a:gd name="connsiteX5" fmla="*/ 1487 w 10039"/>
              <a:gd name="connsiteY5" fmla="*/ 8398 h 10000"/>
              <a:gd name="connsiteX6" fmla="*/ 0 w 10039"/>
              <a:gd name="connsiteY6" fmla="*/ 7327 h 10000"/>
              <a:gd name="connsiteX7" fmla="*/ 0 w 10039"/>
              <a:gd name="connsiteY7" fmla="*/ 0 h 10000"/>
              <a:gd name="connsiteX8" fmla="*/ 5065 w 10039"/>
              <a:gd name="connsiteY8" fmla="*/ 630 h 10000"/>
              <a:gd name="connsiteX9" fmla="*/ 10039 w 10039"/>
              <a:gd name="connsiteY9" fmla="*/ 158 h 10000"/>
              <a:gd name="connsiteX0" fmla="*/ 10039 w 10039"/>
              <a:gd name="connsiteY0" fmla="*/ 31 h 9873"/>
              <a:gd name="connsiteX1" fmla="*/ 10000 w 10039"/>
              <a:gd name="connsiteY1" fmla="*/ 7312 h 9873"/>
              <a:gd name="connsiteX2" fmla="*/ 8498 w 10039"/>
              <a:gd name="connsiteY2" fmla="*/ 8302 h 9873"/>
              <a:gd name="connsiteX3" fmla="*/ 8529 w 10039"/>
              <a:gd name="connsiteY3" fmla="*/ 9873 h 9873"/>
              <a:gd name="connsiteX4" fmla="*/ 1487 w 10039"/>
              <a:gd name="connsiteY4" fmla="*/ 9873 h 9873"/>
              <a:gd name="connsiteX5" fmla="*/ 1487 w 10039"/>
              <a:gd name="connsiteY5" fmla="*/ 8271 h 9873"/>
              <a:gd name="connsiteX6" fmla="*/ 0 w 10039"/>
              <a:gd name="connsiteY6" fmla="*/ 7200 h 9873"/>
              <a:gd name="connsiteX7" fmla="*/ 39 w 10039"/>
              <a:gd name="connsiteY7" fmla="*/ 0 h 9873"/>
              <a:gd name="connsiteX8" fmla="*/ 5065 w 10039"/>
              <a:gd name="connsiteY8" fmla="*/ 503 h 9873"/>
              <a:gd name="connsiteX9" fmla="*/ 10039 w 10039"/>
              <a:gd name="connsiteY9" fmla="*/ 31 h 9873"/>
              <a:gd name="connsiteX0" fmla="*/ 10000 w 10000"/>
              <a:gd name="connsiteY0" fmla="*/ 31 h 10000"/>
              <a:gd name="connsiteX1" fmla="*/ 9961 w 10000"/>
              <a:gd name="connsiteY1" fmla="*/ 7406 h 10000"/>
              <a:gd name="connsiteX2" fmla="*/ 8465 w 10000"/>
              <a:gd name="connsiteY2" fmla="*/ 8409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77 h 10000"/>
              <a:gd name="connsiteX6" fmla="*/ 0 w 10000"/>
              <a:gd name="connsiteY6" fmla="*/ 7293 h 10000"/>
              <a:gd name="connsiteX7" fmla="*/ 39 w 10000"/>
              <a:gd name="connsiteY7" fmla="*/ 0 h 10000"/>
              <a:gd name="connsiteX8" fmla="*/ 5045 w 10000"/>
              <a:gd name="connsiteY8" fmla="*/ 509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9961 w 10000"/>
              <a:gd name="connsiteY1" fmla="*/ 7406 h 10000"/>
              <a:gd name="connsiteX2" fmla="*/ 8465 w 10000"/>
              <a:gd name="connsiteY2" fmla="*/ 8409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77 h 10000"/>
              <a:gd name="connsiteX6" fmla="*/ 0 w 10000"/>
              <a:gd name="connsiteY6" fmla="*/ 7293 h 10000"/>
              <a:gd name="connsiteX7" fmla="*/ 39 w 10000"/>
              <a:gd name="connsiteY7" fmla="*/ 0 h 10000"/>
              <a:gd name="connsiteX8" fmla="*/ 5045 w 10000"/>
              <a:gd name="connsiteY8" fmla="*/ 509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9961 w 10000"/>
              <a:gd name="connsiteY1" fmla="*/ 7406 h 10000"/>
              <a:gd name="connsiteX2" fmla="*/ 8465 w 10000"/>
              <a:gd name="connsiteY2" fmla="*/ 8409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77 h 10000"/>
              <a:gd name="connsiteX6" fmla="*/ 0 w 10000"/>
              <a:gd name="connsiteY6" fmla="*/ 7293 h 10000"/>
              <a:gd name="connsiteX7" fmla="*/ 39 w 10000"/>
              <a:gd name="connsiteY7" fmla="*/ 0 h 10000"/>
              <a:gd name="connsiteX8" fmla="*/ 5045 w 10000"/>
              <a:gd name="connsiteY8" fmla="*/ 509 h 10000"/>
              <a:gd name="connsiteX9" fmla="*/ 10000 w 10000"/>
              <a:gd name="connsiteY9" fmla="*/ 31 h 10000"/>
              <a:gd name="connsiteX0" fmla="*/ 10000 w 10000"/>
              <a:gd name="connsiteY0" fmla="*/ 172 h 10000"/>
              <a:gd name="connsiteX1" fmla="*/ 9961 w 10000"/>
              <a:gd name="connsiteY1" fmla="*/ 7406 h 10000"/>
              <a:gd name="connsiteX2" fmla="*/ 8465 w 10000"/>
              <a:gd name="connsiteY2" fmla="*/ 8409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77 h 10000"/>
              <a:gd name="connsiteX6" fmla="*/ 0 w 10000"/>
              <a:gd name="connsiteY6" fmla="*/ 7293 h 10000"/>
              <a:gd name="connsiteX7" fmla="*/ 39 w 10000"/>
              <a:gd name="connsiteY7" fmla="*/ 0 h 10000"/>
              <a:gd name="connsiteX8" fmla="*/ 5045 w 10000"/>
              <a:gd name="connsiteY8" fmla="*/ 509 h 10000"/>
              <a:gd name="connsiteX9" fmla="*/ 10000 w 10000"/>
              <a:gd name="connsiteY9" fmla="*/ 172 h 10000"/>
              <a:gd name="connsiteX0" fmla="*/ 10000 w 10000"/>
              <a:gd name="connsiteY0" fmla="*/ 60 h 9888"/>
              <a:gd name="connsiteX1" fmla="*/ 9961 w 10000"/>
              <a:gd name="connsiteY1" fmla="*/ 7294 h 9888"/>
              <a:gd name="connsiteX2" fmla="*/ 8465 w 10000"/>
              <a:gd name="connsiteY2" fmla="*/ 8297 h 9888"/>
              <a:gd name="connsiteX3" fmla="*/ 8496 w 10000"/>
              <a:gd name="connsiteY3" fmla="*/ 9888 h 9888"/>
              <a:gd name="connsiteX4" fmla="*/ 1481 w 10000"/>
              <a:gd name="connsiteY4" fmla="*/ 9888 h 9888"/>
              <a:gd name="connsiteX5" fmla="*/ 1481 w 10000"/>
              <a:gd name="connsiteY5" fmla="*/ 8265 h 9888"/>
              <a:gd name="connsiteX6" fmla="*/ 0 w 10000"/>
              <a:gd name="connsiteY6" fmla="*/ 7181 h 9888"/>
              <a:gd name="connsiteX7" fmla="*/ 81 w 10000"/>
              <a:gd name="connsiteY7" fmla="*/ 0 h 9888"/>
              <a:gd name="connsiteX8" fmla="*/ 5045 w 10000"/>
              <a:gd name="connsiteY8" fmla="*/ 397 h 9888"/>
              <a:gd name="connsiteX9" fmla="*/ 10000 w 10000"/>
              <a:gd name="connsiteY9" fmla="*/ 60 h 9888"/>
              <a:gd name="connsiteX0" fmla="*/ 10000 w 10000"/>
              <a:gd name="connsiteY0" fmla="*/ 61 h 10000"/>
              <a:gd name="connsiteX1" fmla="*/ 9961 w 10000"/>
              <a:gd name="connsiteY1" fmla="*/ 7377 h 10000"/>
              <a:gd name="connsiteX2" fmla="*/ 8465 w 10000"/>
              <a:gd name="connsiteY2" fmla="*/ 8391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59 h 10000"/>
              <a:gd name="connsiteX6" fmla="*/ 0 w 10000"/>
              <a:gd name="connsiteY6" fmla="*/ 7262 h 10000"/>
              <a:gd name="connsiteX7" fmla="*/ 81 w 10000"/>
              <a:gd name="connsiteY7" fmla="*/ 0 h 10000"/>
              <a:gd name="connsiteX8" fmla="*/ 5045 w 10000"/>
              <a:gd name="connsiteY8" fmla="*/ 401 h 10000"/>
              <a:gd name="connsiteX9" fmla="*/ 10000 w 10000"/>
              <a:gd name="connsiteY9" fmla="*/ 61 h 10000"/>
              <a:gd name="connsiteX0" fmla="*/ 10000 w 10000"/>
              <a:gd name="connsiteY0" fmla="*/ 61 h 10000"/>
              <a:gd name="connsiteX1" fmla="*/ 9961 w 10000"/>
              <a:gd name="connsiteY1" fmla="*/ 7377 h 10000"/>
              <a:gd name="connsiteX2" fmla="*/ 8465 w 10000"/>
              <a:gd name="connsiteY2" fmla="*/ 8391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59 h 10000"/>
              <a:gd name="connsiteX6" fmla="*/ 0 w 10000"/>
              <a:gd name="connsiteY6" fmla="*/ 7262 h 10000"/>
              <a:gd name="connsiteX7" fmla="*/ 81 w 10000"/>
              <a:gd name="connsiteY7" fmla="*/ 0 h 10000"/>
              <a:gd name="connsiteX8" fmla="*/ 4918 w 10000"/>
              <a:gd name="connsiteY8" fmla="*/ 486 h 10000"/>
              <a:gd name="connsiteX9" fmla="*/ 10000 w 10000"/>
              <a:gd name="connsiteY9" fmla="*/ 61 h 10000"/>
              <a:gd name="connsiteX0" fmla="*/ 10000 w 10000"/>
              <a:gd name="connsiteY0" fmla="*/ 61 h 10000"/>
              <a:gd name="connsiteX1" fmla="*/ 9961 w 10000"/>
              <a:gd name="connsiteY1" fmla="*/ 7377 h 10000"/>
              <a:gd name="connsiteX2" fmla="*/ 8465 w 10000"/>
              <a:gd name="connsiteY2" fmla="*/ 8391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59 h 10000"/>
              <a:gd name="connsiteX6" fmla="*/ 0 w 10000"/>
              <a:gd name="connsiteY6" fmla="*/ 7262 h 10000"/>
              <a:gd name="connsiteX7" fmla="*/ 81 w 10000"/>
              <a:gd name="connsiteY7" fmla="*/ 0 h 10000"/>
              <a:gd name="connsiteX8" fmla="*/ 4918 w 10000"/>
              <a:gd name="connsiteY8" fmla="*/ 486 h 10000"/>
              <a:gd name="connsiteX9" fmla="*/ 10000 w 10000"/>
              <a:gd name="connsiteY9" fmla="*/ 61 h 10000"/>
              <a:gd name="connsiteX0" fmla="*/ 10000 w 10000"/>
              <a:gd name="connsiteY0" fmla="*/ 61 h 10000"/>
              <a:gd name="connsiteX1" fmla="*/ 9961 w 10000"/>
              <a:gd name="connsiteY1" fmla="*/ 7377 h 10000"/>
              <a:gd name="connsiteX2" fmla="*/ 8465 w 10000"/>
              <a:gd name="connsiteY2" fmla="*/ 8391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59 h 10000"/>
              <a:gd name="connsiteX6" fmla="*/ 0 w 10000"/>
              <a:gd name="connsiteY6" fmla="*/ 7262 h 10000"/>
              <a:gd name="connsiteX7" fmla="*/ 81 w 10000"/>
              <a:gd name="connsiteY7" fmla="*/ 0 h 10000"/>
              <a:gd name="connsiteX8" fmla="*/ 4960 w 10000"/>
              <a:gd name="connsiteY8" fmla="*/ 543 h 10000"/>
              <a:gd name="connsiteX9" fmla="*/ 10000 w 10000"/>
              <a:gd name="connsiteY9" fmla="*/ 61 h 10000"/>
              <a:gd name="connsiteX0" fmla="*/ 10000 w 10000"/>
              <a:gd name="connsiteY0" fmla="*/ 61 h 10000"/>
              <a:gd name="connsiteX1" fmla="*/ 9961 w 10000"/>
              <a:gd name="connsiteY1" fmla="*/ 7377 h 10000"/>
              <a:gd name="connsiteX2" fmla="*/ 8465 w 10000"/>
              <a:gd name="connsiteY2" fmla="*/ 8391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59 h 10000"/>
              <a:gd name="connsiteX6" fmla="*/ 0 w 10000"/>
              <a:gd name="connsiteY6" fmla="*/ 7262 h 10000"/>
              <a:gd name="connsiteX7" fmla="*/ 81 w 10000"/>
              <a:gd name="connsiteY7" fmla="*/ 0 h 10000"/>
              <a:gd name="connsiteX8" fmla="*/ 4918 w 10000"/>
              <a:gd name="connsiteY8" fmla="*/ 486 h 10000"/>
              <a:gd name="connsiteX9" fmla="*/ 10000 w 10000"/>
              <a:gd name="connsiteY9" fmla="*/ 6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000">
                <a:moveTo>
                  <a:pt x="10000" y="61"/>
                </a:moveTo>
                <a:cubicBezTo>
                  <a:pt x="9987" y="2547"/>
                  <a:pt x="9974" y="4891"/>
                  <a:pt x="9961" y="7377"/>
                </a:cubicBezTo>
                <a:lnTo>
                  <a:pt x="8465" y="8391"/>
                </a:lnTo>
                <a:cubicBezTo>
                  <a:pt x="8475" y="8928"/>
                  <a:pt x="8486" y="9463"/>
                  <a:pt x="8496" y="10000"/>
                </a:cubicBezTo>
                <a:lnTo>
                  <a:pt x="1481" y="10000"/>
                </a:lnTo>
                <a:lnTo>
                  <a:pt x="1481" y="8359"/>
                </a:lnTo>
                <a:lnTo>
                  <a:pt x="0" y="7262"/>
                </a:lnTo>
                <a:cubicBezTo>
                  <a:pt x="27" y="4841"/>
                  <a:pt x="54" y="2421"/>
                  <a:pt x="81" y="0"/>
                </a:cubicBezTo>
                <a:cubicBezTo>
                  <a:pt x="2344" y="333"/>
                  <a:pt x="3171" y="385"/>
                  <a:pt x="4918" y="486"/>
                </a:cubicBezTo>
                <a:cubicBezTo>
                  <a:pt x="7451" y="386"/>
                  <a:pt x="8361" y="266"/>
                  <a:pt x="10000" y="61"/>
                </a:cubicBezTo>
                <a:close/>
              </a:path>
            </a:pathLst>
          </a:custGeom>
          <a:gradFill>
            <a:gsLst>
              <a:gs pos="0">
                <a:sysClr val="window" lastClr="FFFFFF">
                  <a:lumMod val="50000"/>
                  <a:alpha val="70000"/>
                </a:sysClr>
              </a:gs>
              <a:gs pos="0">
                <a:sysClr val="windowText" lastClr="000000">
                  <a:lumMod val="75000"/>
                  <a:lumOff val="25000"/>
                </a:sysClr>
              </a:gs>
              <a:gs pos="88000">
                <a:sysClr val="window" lastClr="FFFFFF">
                  <a:lumMod val="75000"/>
                  <a:alpha val="70000"/>
                </a:sysClr>
              </a:gs>
            </a:gsLst>
            <a:lin ang="0" scaled="0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4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38" y="3300413"/>
            <a:ext cx="1716087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그룹 23"/>
          <p:cNvGrpSpPr>
            <a:grpSpLocks/>
          </p:cNvGrpSpPr>
          <p:nvPr/>
        </p:nvGrpSpPr>
        <p:grpSpPr bwMode="auto">
          <a:xfrm>
            <a:off x="4151313" y="2579688"/>
            <a:ext cx="1530350" cy="1538287"/>
            <a:chOff x="4140658" y="2579734"/>
            <a:chExt cx="1531440" cy="1537523"/>
          </a:xfrm>
        </p:grpSpPr>
        <p:pic>
          <p:nvPicPr>
            <p:cNvPr id="66" name="Picture 19" descr="SGC55S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905"/>
            <a:stretch>
              <a:fillRect/>
            </a:stretch>
          </p:blipFill>
          <p:spPr bwMode="auto">
            <a:xfrm>
              <a:off x="4140658" y="3338004"/>
              <a:ext cx="1531440" cy="77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7" name="그룹 23"/>
            <p:cNvGrpSpPr>
              <a:grpSpLocks/>
            </p:cNvGrpSpPr>
            <p:nvPr/>
          </p:nvGrpSpPr>
          <p:grpSpPr bwMode="auto">
            <a:xfrm>
              <a:off x="4501381" y="2579734"/>
              <a:ext cx="837057" cy="758295"/>
              <a:chOff x="4337051" y="2554288"/>
              <a:chExt cx="1033463" cy="936220"/>
            </a:xfrm>
          </p:grpSpPr>
          <p:pic>
            <p:nvPicPr>
              <p:cNvPr id="68" name="Picture 33" descr="SGC55S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36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17" t="55707" r="23944" b="24583"/>
              <a:stretch>
                <a:fillRect/>
              </a:stretch>
            </p:blipFill>
            <p:spPr bwMode="auto">
              <a:xfrm>
                <a:off x="4337051" y="2646364"/>
                <a:ext cx="1033463" cy="844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" name="Picture 34" descr="SGC55S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36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56" t="53261" r="30048" b="44478"/>
              <a:stretch>
                <a:fillRect/>
              </a:stretch>
            </p:blipFill>
            <p:spPr bwMode="auto">
              <a:xfrm>
                <a:off x="4465638" y="2554288"/>
                <a:ext cx="781050" cy="96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70" name="Freeform 44"/>
          <p:cNvSpPr>
            <a:spLocks/>
          </p:cNvSpPr>
          <p:nvPr/>
        </p:nvSpPr>
        <p:spPr bwMode="auto">
          <a:xfrm>
            <a:off x="6972300" y="2343150"/>
            <a:ext cx="844550" cy="1266825"/>
          </a:xfrm>
          <a:custGeom>
            <a:avLst/>
            <a:gdLst>
              <a:gd name="T0" fmla="*/ 1014413 w 639"/>
              <a:gd name="T1" fmla="*/ 4763 h 980"/>
              <a:gd name="T2" fmla="*/ 1014413 w 639"/>
              <a:gd name="T3" fmla="*/ 1157288 h 980"/>
              <a:gd name="T4" fmla="*/ 862013 w 639"/>
              <a:gd name="T5" fmla="*/ 1311275 h 980"/>
              <a:gd name="T6" fmla="*/ 865188 w 639"/>
              <a:gd name="T7" fmla="*/ 1555750 h 980"/>
              <a:gd name="T8" fmla="*/ 150813 w 639"/>
              <a:gd name="T9" fmla="*/ 1555750 h 980"/>
              <a:gd name="T10" fmla="*/ 150813 w 639"/>
              <a:gd name="T11" fmla="*/ 1306513 h 980"/>
              <a:gd name="T12" fmla="*/ 0 w 639"/>
              <a:gd name="T13" fmla="*/ 1139825 h 980"/>
              <a:gd name="T14" fmla="*/ 0 w 639"/>
              <a:gd name="T15" fmla="*/ 0 h 980"/>
              <a:gd name="T16" fmla="*/ 1014413 w 639"/>
              <a:gd name="T17" fmla="*/ 4763 h 9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39"/>
              <a:gd name="T28" fmla="*/ 0 h 980"/>
              <a:gd name="T29" fmla="*/ 639 w 639"/>
              <a:gd name="T30" fmla="*/ 980 h 98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065 w 10000"/>
              <a:gd name="connsiteY8" fmla="*/ 604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104 w 10000"/>
              <a:gd name="connsiteY8" fmla="*/ 1012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065 w 10000"/>
              <a:gd name="connsiteY8" fmla="*/ 630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065 w 10000"/>
              <a:gd name="connsiteY8" fmla="*/ 630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065 w 10000"/>
              <a:gd name="connsiteY8" fmla="*/ 630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065 w 10000"/>
              <a:gd name="connsiteY8" fmla="*/ 630 h 10000"/>
              <a:gd name="connsiteX9" fmla="*/ 10000 w 10000"/>
              <a:gd name="connsiteY9" fmla="*/ 31 h 10000"/>
              <a:gd name="connsiteX0" fmla="*/ 10039 w 10039"/>
              <a:gd name="connsiteY0" fmla="*/ 158 h 10000"/>
              <a:gd name="connsiteX1" fmla="*/ 10000 w 10039"/>
              <a:gd name="connsiteY1" fmla="*/ 7439 h 10000"/>
              <a:gd name="connsiteX2" fmla="*/ 8498 w 10039"/>
              <a:gd name="connsiteY2" fmla="*/ 8429 h 10000"/>
              <a:gd name="connsiteX3" fmla="*/ 8529 w 10039"/>
              <a:gd name="connsiteY3" fmla="*/ 10000 h 10000"/>
              <a:gd name="connsiteX4" fmla="*/ 1487 w 10039"/>
              <a:gd name="connsiteY4" fmla="*/ 10000 h 10000"/>
              <a:gd name="connsiteX5" fmla="*/ 1487 w 10039"/>
              <a:gd name="connsiteY5" fmla="*/ 8398 h 10000"/>
              <a:gd name="connsiteX6" fmla="*/ 0 w 10039"/>
              <a:gd name="connsiteY6" fmla="*/ 7327 h 10000"/>
              <a:gd name="connsiteX7" fmla="*/ 0 w 10039"/>
              <a:gd name="connsiteY7" fmla="*/ 0 h 10000"/>
              <a:gd name="connsiteX8" fmla="*/ 5065 w 10039"/>
              <a:gd name="connsiteY8" fmla="*/ 630 h 10000"/>
              <a:gd name="connsiteX9" fmla="*/ 10039 w 10039"/>
              <a:gd name="connsiteY9" fmla="*/ 158 h 10000"/>
              <a:gd name="connsiteX0" fmla="*/ 10039 w 10039"/>
              <a:gd name="connsiteY0" fmla="*/ 31 h 9873"/>
              <a:gd name="connsiteX1" fmla="*/ 10000 w 10039"/>
              <a:gd name="connsiteY1" fmla="*/ 7312 h 9873"/>
              <a:gd name="connsiteX2" fmla="*/ 8498 w 10039"/>
              <a:gd name="connsiteY2" fmla="*/ 8302 h 9873"/>
              <a:gd name="connsiteX3" fmla="*/ 8529 w 10039"/>
              <a:gd name="connsiteY3" fmla="*/ 9873 h 9873"/>
              <a:gd name="connsiteX4" fmla="*/ 1487 w 10039"/>
              <a:gd name="connsiteY4" fmla="*/ 9873 h 9873"/>
              <a:gd name="connsiteX5" fmla="*/ 1487 w 10039"/>
              <a:gd name="connsiteY5" fmla="*/ 8271 h 9873"/>
              <a:gd name="connsiteX6" fmla="*/ 0 w 10039"/>
              <a:gd name="connsiteY6" fmla="*/ 7200 h 9873"/>
              <a:gd name="connsiteX7" fmla="*/ 39 w 10039"/>
              <a:gd name="connsiteY7" fmla="*/ 0 h 9873"/>
              <a:gd name="connsiteX8" fmla="*/ 5065 w 10039"/>
              <a:gd name="connsiteY8" fmla="*/ 503 h 9873"/>
              <a:gd name="connsiteX9" fmla="*/ 10039 w 10039"/>
              <a:gd name="connsiteY9" fmla="*/ 31 h 9873"/>
              <a:gd name="connsiteX0" fmla="*/ 10000 w 10000"/>
              <a:gd name="connsiteY0" fmla="*/ 31 h 10000"/>
              <a:gd name="connsiteX1" fmla="*/ 9961 w 10000"/>
              <a:gd name="connsiteY1" fmla="*/ 7406 h 10000"/>
              <a:gd name="connsiteX2" fmla="*/ 8465 w 10000"/>
              <a:gd name="connsiteY2" fmla="*/ 8409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77 h 10000"/>
              <a:gd name="connsiteX6" fmla="*/ 0 w 10000"/>
              <a:gd name="connsiteY6" fmla="*/ 7293 h 10000"/>
              <a:gd name="connsiteX7" fmla="*/ 39 w 10000"/>
              <a:gd name="connsiteY7" fmla="*/ 0 h 10000"/>
              <a:gd name="connsiteX8" fmla="*/ 5045 w 10000"/>
              <a:gd name="connsiteY8" fmla="*/ 509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9961 w 10000"/>
              <a:gd name="connsiteY1" fmla="*/ 7406 h 10000"/>
              <a:gd name="connsiteX2" fmla="*/ 8465 w 10000"/>
              <a:gd name="connsiteY2" fmla="*/ 8409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77 h 10000"/>
              <a:gd name="connsiteX6" fmla="*/ 0 w 10000"/>
              <a:gd name="connsiteY6" fmla="*/ 7293 h 10000"/>
              <a:gd name="connsiteX7" fmla="*/ 39 w 10000"/>
              <a:gd name="connsiteY7" fmla="*/ 0 h 10000"/>
              <a:gd name="connsiteX8" fmla="*/ 5045 w 10000"/>
              <a:gd name="connsiteY8" fmla="*/ 509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9961 w 10000"/>
              <a:gd name="connsiteY1" fmla="*/ 7406 h 10000"/>
              <a:gd name="connsiteX2" fmla="*/ 8465 w 10000"/>
              <a:gd name="connsiteY2" fmla="*/ 8409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77 h 10000"/>
              <a:gd name="connsiteX6" fmla="*/ 0 w 10000"/>
              <a:gd name="connsiteY6" fmla="*/ 7293 h 10000"/>
              <a:gd name="connsiteX7" fmla="*/ 39 w 10000"/>
              <a:gd name="connsiteY7" fmla="*/ 0 h 10000"/>
              <a:gd name="connsiteX8" fmla="*/ 5045 w 10000"/>
              <a:gd name="connsiteY8" fmla="*/ 509 h 10000"/>
              <a:gd name="connsiteX9" fmla="*/ 10000 w 10000"/>
              <a:gd name="connsiteY9" fmla="*/ 31 h 10000"/>
              <a:gd name="connsiteX0" fmla="*/ 10000 w 10000"/>
              <a:gd name="connsiteY0" fmla="*/ 172 h 10000"/>
              <a:gd name="connsiteX1" fmla="*/ 9961 w 10000"/>
              <a:gd name="connsiteY1" fmla="*/ 7406 h 10000"/>
              <a:gd name="connsiteX2" fmla="*/ 8465 w 10000"/>
              <a:gd name="connsiteY2" fmla="*/ 8409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77 h 10000"/>
              <a:gd name="connsiteX6" fmla="*/ 0 w 10000"/>
              <a:gd name="connsiteY6" fmla="*/ 7293 h 10000"/>
              <a:gd name="connsiteX7" fmla="*/ 39 w 10000"/>
              <a:gd name="connsiteY7" fmla="*/ 0 h 10000"/>
              <a:gd name="connsiteX8" fmla="*/ 5045 w 10000"/>
              <a:gd name="connsiteY8" fmla="*/ 509 h 10000"/>
              <a:gd name="connsiteX9" fmla="*/ 10000 w 10000"/>
              <a:gd name="connsiteY9" fmla="*/ 172 h 10000"/>
              <a:gd name="connsiteX0" fmla="*/ 10000 w 10000"/>
              <a:gd name="connsiteY0" fmla="*/ 60 h 9888"/>
              <a:gd name="connsiteX1" fmla="*/ 9961 w 10000"/>
              <a:gd name="connsiteY1" fmla="*/ 7294 h 9888"/>
              <a:gd name="connsiteX2" fmla="*/ 8465 w 10000"/>
              <a:gd name="connsiteY2" fmla="*/ 8297 h 9888"/>
              <a:gd name="connsiteX3" fmla="*/ 8496 w 10000"/>
              <a:gd name="connsiteY3" fmla="*/ 9888 h 9888"/>
              <a:gd name="connsiteX4" fmla="*/ 1481 w 10000"/>
              <a:gd name="connsiteY4" fmla="*/ 9888 h 9888"/>
              <a:gd name="connsiteX5" fmla="*/ 1481 w 10000"/>
              <a:gd name="connsiteY5" fmla="*/ 8265 h 9888"/>
              <a:gd name="connsiteX6" fmla="*/ 0 w 10000"/>
              <a:gd name="connsiteY6" fmla="*/ 7181 h 9888"/>
              <a:gd name="connsiteX7" fmla="*/ 81 w 10000"/>
              <a:gd name="connsiteY7" fmla="*/ 0 h 9888"/>
              <a:gd name="connsiteX8" fmla="*/ 5045 w 10000"/>
              <a:gd name="connsiteY8" fmla="*/ 397 h 9888"/>
              <a:gd name="connsiteX9" fmla="*/ 10000 w 10000"/>
              <a:gd name="connsiteY9" fmla="*/ 60 h 9888"/>
              <a:gd name="connsiteX0" fmla="*/ 10000 w 10000"/>
              <a:gd name="connsiteY0" fmla="*/ 61 h 10000"/>
              <a:gd name="connsiteX1" fmla="*/ 9961 w 10000"/>
              <a:gd name="connsiteY1" fmla="*/ 7377 h 10000"/>
              <a:gd name="connsiteX2" fmla="*/ 8465 w 10000"/>
              <a:gd name="connsiteY2" fmla="*/ 8391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59 h 10000"/>
              <a:gd name="connsiteX6" fmla="*/ 0 w 10000"/>
              <a:gd name="connsiteY6" fmla="*/ 7262 h 10000"/>
              <a:gd name="connsiteX7" fmla="*/ 81 w 10000"/>
              <a:gd name="connsiteY7" fmla="*/ 0 h 10000"/>
              <a:gd name="connsiteX8" fmla="*/ 5045 w 10000"/>
              <a:gd name="connsiteY8" fmla="*/ 401 h 10000"/>
              <a:gd name="connsiteX9" fmla="*/ 10000 w 10000"/>
              <a:gd name="connsiteY9" fmla="*/ 61 h 10000"/>
              <a:gd name="connsiteX0" fmla="*/ 10000 w 10000"/>
              <a:gd name="connsiteY0" fmla="*/ 61 h 10000"/>
              <a:gd name="connsiteX1" fmla="*/ 9961 w 10000"/>
              <a:gd name="connsiteY1" fmla="*/ 7377 h 10000"/>
              <a:gd name="connsiteX2" fmla="*/ 8465 w 10000"/>
              <a:gd name="connsiteY2" fmla="*/ 8391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59 h 10000"/>
              <a:gd name="connsiteX6" fmla="*/ 0 w 10000"/>
              <a:gd name="connsiteY6" fmla="*/ 7262 h 10000"/>
              <a:gd name="connsiteX7" fmla="*/ 81 w 10000"/>
              <a:gd name="connsiteY7" fmla="*/ 0 h 10000"/>
              <a:gd name="connsiteX8" fmla="*/ 4918 w 10000"/>
              <a:gd name="connsiteY8" fmla="*/ 486 h 10000"/>
              <a:gd name="connsiteX9" fmla="*/ 10000 w 10000"/>
              <a:gd name="connsiteY9" fmla="*/ 61 h 10000"/>
              <a:gd name="connsiteX0" fmla="*/ 10000 w 10000"/>
              <a:gd name="connsiteY0" fmla="*/ 61 h 10000"/>
              <a:gd name="connsiteX1" fmla="*/ 9961 w 10000"/>
              <a:gd name="connsiteY1" fmla="*/ 7377 h 10000"/>
              <a:gd name="connsiteX2" fmla="*/ 8465 w 10000"/>
              <a:gd name="connsiteY2" fmla="*/ 8391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59 h 10000"/>
              <a:gd name="connsiteX6" fmla="*/ 0 w 10000"/>
              <a:gd name="connsiteY6" fmla="*/ 7262 h 10000"/>
              <a:gd name="connsiteX7" fmla="*/ 81 w 10000"/>
              <a:gd name="connsiteY7" fmla="*/ 0 h 10000"/>
              <a:gd name="connsiteX8" fmla="*/ 4918 w 10000"/>
              <a:gd name="connsiteY8" fmla="*/ 486 h 10000"/>
              <a:gd name="connsiteX9" fmla="*/ 10000 w 10000"/>
              <a:gd name="connsiteY9" fmla="*/ 61 h 10000"/>
              <a:gd name="connsiteX0" fmla="*/ 10000 w 10000"/>
              <a:gd name="connsiteY0" fmla="*/ 61 h 10000"/>
              <a:gd name="connsiteX1" fmla="*/ 9961 w 10000"/>
              <a:gd name="connsiteY1" fmla="*/ 7377 h 10000"/>
              <a:gd name="connsiteX2" fmla="*/ 8465 w 10000"/>
              <a:gd name="connsiteY2" fmla="*/ 8391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59 h 10000"/>
              <a:gd name="connsiteX6" fmla="*/ 0 w 10000"/>
              <a:gd name="connsiteY6" fmla="*/ 7262 h 10000"/>
              <a:gd name="connsiteX7" fmla="*/ 81 w 10000"/>
              <a:gd name="connsiteY7" fmla="*/ 0 h 10000"/>
              <a:gd name="connsiteX8" fmla="*/ 4960 w 10000"/>
              <a:gd name="connsiteY8" fmla="*/ 543 h 10000"/>
              <a:gd name="connsiteX9" fmla="*/ 10000 w 10000"/>
              <a:gd name="connsiteY9" fmla="*/ 61 h 10000"/>
              <a:gd name="connsiteX0" fmla="*/ 10000 w 10000"/>
              <a:gd name="connsiteY0" fmla="*/ 61 h 10000"/>
              <a:gd name="connsiteX1" fmla="*/ 9961 w 10000"/>
              <a:gd name="connsiteY1" fmla="*/ 7377 h 10000"/>
              <a:gd name="connsiteX2" fmla="*/ 8465 w 10000"/>
              <a:gd name="connsiteY2" fmla="*/ 8391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59 h 10000"/>
              <a:gd name="connsiteX6" fmla="*/ 0 w 10000"/>
              <a:gd name="connsiteY6" fmla="*/ 7262 h 10000"/>
              <a:gd name="connsiteX7" fmla="*/ 81 w 10000"/>
              <a:gd name="connsiteY7" fmla="*/ 0 h 10000"/>
              <a:gd name="connsiteX8" fmla="*/ 4918 w 10000"/>
              <a:gd name="connsiteY8" fmla="*/ 486 h 10000"/>
              <a:gd name="connsiteX9" fmla="*/ 10000 w 10000"/>
              <a:gd name="connsiteY9" fmla="*/ 61 h 10000"/>
              <a:gd name="connsiteX0" fmla="*/ 10000 w 10000"/>
              <a:gd name="connsiteY0" fmla="*/ 206 h 10145"/>
              <a:gd name="connsiteX1" fmla="*/ 9961 w 10000"/>
              <a:gd name="connsiteY1" fmla="*/ 7522 h 10145"/>
              <a:gd name="connsiteX2" fmla="*/ 8465 w 10000"/>
              <a:gd name="connsiteY2" fmla="*/ 8536 h 10145"/>
              <a:gd name="connsiteX3" fmla="*/ 8496 w 10000"/>
              <a:gd name="connsiteY3" fmla="*/ 10145 h 10145"/>
              <a:gd name="connsiteX4" fmla="*/ 1481 w 10000"/>
              <a:gd name="connsiteY4" fmla="*/ 10145 h 10145"/>
              <a:gd name="connsiteX5" fmla="*/ 1481 w 10000"/>
              <a:gd name="connsiteY5" fmla="*/ 8504 h 10145"/>
              <a:gd name="connsiteX6" fmla="*/ 0 w 10000"/>
              <a:gd name="connsiteY6" fmla="*/ 7407 h 10145"/>
              <a:gd name="connsiteX7" fmla="*/ 81 w 10000"/>
              <a:gd name="connsiteY7" fmla="*/ 0 h 10145"/>
              <a:gd name="connsiteX8" fmla="*/ 4918 w 10000"/>
              <a:gd name="connsiteY8" fmla="*/ 631 h 10145"/>
              <a:gd name="connsiteX9" fmla="*/ 10000 w 10000"/>
              <a:gd name="connsiteY9" fmla="*/ 206 h 10145"/>
              <a:gd name="connsiteX0" fmla="*/ 10000 w 10000"/>
              <a:gd name="connsiteY0" fmla="*/ 206 h 10145"/>
              <a:gd name="connsiteX1" fmla="*/ 9961 w 10000"/>
              <a:gd name="connsiteY1" fmla="*/ 7522 h 10145"/>
              <a:gd name="connsiteX2" fmla="*/ 8465 w 10000"/>
              <a:gd name="connsiteY2" fmla="*/ 8536 h 10145"/>
              <a:gd name="connsiteX3" fmla="*/ 8496 w 10000"/>
              <a:gd name="connsiteY3" fmla="*/ 10145 h 10145"/>
              <a:gd name="connsiteX4" fmla="*/ 1481 w 10000"/>
              <a:gd name="connsiteY4" fmla="*/ 10145 h 10145"/>
              <a:gd name="connsiteX5" fmla="*/ 1481 w 10000"/>
              <a:gd name="connsiteY5" fmla="*/ 8504 h 10145"/>
              <a:gd name="connsiteX6" fmla="*/ 0 w 10000"/>
              <a:gd name="connsiteY6" fmla="*/ 7407 h 10145"/>
              <a:gd name="connsiteX7" fmla="*/ 81 w 10000"/>
              <a:gd name="connsiteY7" fmla="*/ 0 h 10145"/>
              <a:gd name="connsiteX8" fmla="*/ 4918 w 10000"/>
              <a:gd name="connsiteY8" fmla="*/ 631 h 10145"/>
              <a:gd name="connsiteX9" fmla="*/ 10000 w 10000"/>
              <a:gd name="connsiteY9" fmla="*/ 206 h 10145"/>
              <a:gd name="connsiteX0" fmla="*/ 10076 w 10076"/>
              <a:gd name="connsiteY0" fmla="*/ 177 h 10116"/>
              <a:gd name="connsiteX1" fmla="*/ 10037 w 10076"/>
              <a:gd name="connsiteY1" fmla="*/ 7493 h 10116"/>
              <a:gd name="connsiteX2" fmla="*/ 8541 w 10076"/>
              <a:gd name="connsiteY2" fmla="*/ 8507 h 10116"/>
              <a:gd name="connsiteX3" fmla="*/ 8572 w 10076"/>
              <a:gd name="connsiteY3" fmla="*/ 10116 h 10116"/>
              <a:gd name="connsiteX4" fmla="*/ 1557 w 10076"/>
              <a:gd name="connsiteY4" fmla="*/ 10116 h 10116"/>
              <a:gd name="connsiteX5" fmla="*/ 1557 w 10076"/>
              <a:gd name="connsiteY5" fmla="*/ 8475 h 10116"/>
              <a:gd name="connsiteX6" fmla="*/ 76 w 10076"/>
              <a:gd name="connsiteY6" fmla="*/ 7378 h 10116"/>
              <a:gd name="connsiteX7" fmla="*/ 27 w 10076"/>
              <a:gd name="connsiteY7" fmla="*/ 0 h 10116"/>
              <a:gd name="connsiteX8" fmla="*/ 4994 w 10076"/>
              <a:gd name="connsiteY8" fmla="*/ 602 h 10116"/>
              <a:gd name="connsiteX9" fmla="*/ 10076 w 10076"/>
              <a:gd name="connsiteY9" fmla="*/ 177 h 10116"/>
              <a:gd name="connsiteX0" fmla="*/ 10076 w 10076"/>
              <a:gd name="connsiteY0" fmla="*/ 177 h 10116"/>
              <a:gd name="connsiteX1" fmla="*/ 10037 w 10076"/>
              <a:gd name="connsiteY1" fmla="*/ 7493 h 10116"/>
              <a:gd name="connsiteX2" fmla="*/ 8541 w 10076"/>
              <a:gd name="connsiteY2" fmla="*/ 8507 h 10116"/>
              <a:gd name="connsiteX3" fmla="*/ 8572 w 10076"/>
              <a:gd name="connsiteY3" fmla="*/ 10116 h 10116"/>
              <a:gd name="connsiteX4" fmla="*/ 1557 w 10076"/>
              <a:gd name="connsiteY4" fmla="*/ 10116 h 10116"/>
              <a:gd name="connsiteX5" fmla="*/ 1557 w 10076"/>
              <a:gd name="connsiteY5" fmla="*/ 8475 h 10116"/>
              <a:gd name="connsiteX6" fmla="*/ 33 w 10076"/>
              <a:gd name="connsiteY6" fmla="*/ 7407 h 10116"/>
              <a:gd name="connsiteX7" fmla="*/ 27 w 10076"/>
              <a:gd name="connsiteY7" fmla="*/ 0 h 10116"/>
              <a:gd name="connsiteX8" fmla="*/ 4994 w 10076"/>
              <a:gd name="connsiteY8" fmla="*/ 602 h 10116"/>
              <a:gd name="connsiteX9" fmla="*/ 10076 w 10076"/>
              <a:gd name="connsiteY9" fmla="*/ 177 h 10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76" h="10116">
                <a:moveTo>
                  <a:pt x="10076" y="177"/>
                </a:moveTo>
                <a:cubicBezTo>
                  <a:pt x="10063" y="2663"/>
                  <a:pt x="10050" y="5007"/>
                  <a:pt x="10037" y="7493"/>
                </a:cubicBezTo>
                <a:lnTo>
                  <a:pt x="8541" y="8507"/>
                </a:lnTo>
                <a:cubicBezTo>
                  <a:pt x="8551" y="9044"/>
                  <a:pt x="8562" y="9579"/>
                  <a:pt x="8572" y="10116"/>
                </a:cubicBezTo>
                <a:lnTo>
                  <a:pt x="1557" y="10116"/>
                </a:lnTo>
                <a:lnTo>
                  <a:pt x="1557" y="8475"/>
                </a:lnTo>
                <a:lnTo>
                  <a:pt x="33" y="7407"/>
                </a:lnTo>
                <a:cubicBezTo>
                  <a:pt x="60" y="4986"/>
                  <a:pt x="0" y="2421"/>
                  <a:pt x="27" y="0"/>
                </a:cubicBezTo>
                <a:cubicBezTo>
                  <a:pt x="2376" y="420"/>
                  <a:pt x="3247" y="501"/>
                  <a:pt x="4994" y="602"/>
                </a:cubicBezTo>
                <a:cubicBezTo>
                  <a:pt x="7527" y="502"/>
                  <a:pt x="8437" y="382"/>
                  <a:pt x="10076" y="177"/>
                </a:cubicBezTo>
                <a:close/>
              </a:path>
            </a:pathLst>
          </a:custGeom>
          <a:gradFill>
            <a:gsLst>
              <a:gs pos="0">
                <a:sysClr val="window" lastClr="FFFFFF">
                  <a:lumMod val="65000"/>
                  <a:alpha val="70000"/>
                </a:sysClr>
              </a:gs>
              <a:gs pos="0">
                <a:sysClr val="windowText" lastClr="000000">
                  <a:lumMod val="65000"/>
                  <a:lumOff val="35000"/>
                </a:sysClr>
              </a:gs>
              <a:gs pos="88000">
                <a:sysClr val="window" lastClr="FFFFFF">
                  <a:lumMod val="85000"/>
                  <a:alpha val="70000"/>
                </a:sysClr>
              </a:gs>
            </a:gsLst>
            <a:lin ang="0" scaled="0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71" name="그룹 30"/>
          <p:cNvGrpSpPr>
            <a:grpSpLocks/>
          </p:cNvGrpSpPr>
          <p:nvPr/>
        </p:nvGrpSpPr>
        <p:grpSpPr bwMode="auto">
          <a:xfrm>
            <a:off x="6615113" y="2579688"/>
            <a:ext cx="1530000" cy="1538287"/>
            <a:chOff x="4140658" y="2579734"/>
            <a:chExt cx="1531440" cy="1537523"/>
          </a:xfrm>
        </p:grpSpPr>
        <p:pic>
          <p:nvPicPr>
            <p:cNvPr id="72" name="Picture 19" descr="SGC55S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905"/>
            <a:stretch>
              <a:fillRect/>
            </a:stretch>
          </p:blipFill>
          <p:spPr bwMode="auto">
            <a:xfrm>
              <a:off x="4140658" y="3338004"/>
              <a:ext cx="1531440" cy="77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3" name="그룹 23"/>
            <p:cNvGrpSpPr>
              <a:grpSpLocks/>
            </p:cNvGrpSpPr>
            <p:nvPr/>
          </p:nvGrpSpPr>
          <p:grpSpPr bwMode="auto">
            <a:xfrm>
              <a:off x="4501381" y="2579734"/>
              <a:ext cx="837057" cy="758295"/>
              <a:chOff x="4337051" y="2554288"/>
              <a:chExt cx="1033463" cy="936220"/>
            </a:xfrm>
          </p:grpSpPr>
          <p:pic>
            <p:nvPicPr>
              <p:cNvPr id="74" name="Picture 33" descr="SGC55S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36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17" t="55707" r="23944" b="24583"/>
              <a:stretch>
                <a:fillRect/>
              </a:stretch>
            </p:blipFill>
            <p:spPr bwMode="auto">
              <a:xfrm>
                <a:off x="4337051" y="2646364"/>
                <a:ext cx="1033463" cy="844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" name="Picture 34" descr="SGC55S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36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56" t="53261" r="30048" b="44478"/>
              <a:stretch>
                <a:fillRect/>
              </a:stretch>
            </p:blipFill>
            <p:spPr bwMode="auto">
              <a:xfrm>
                <a:off x="4465638" y="2554288"/>
                <a:ext cx="781050" cy="96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44316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43"/>
          <a:stretch/>
        </p:blipFill>
        <p:spPr>
          <a:xfrm>
            <a:off x="0" y="2182023"/>
            <a:ext cx="9144000" cy="4675977"/>
          </a:xfrm>
          <a:prstGeom prst="rect">
            <a:avLst/>
          </a:prstGeom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7" y="1096343"/>
            <a:ext cx="5062537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Final prosthesis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[Tighten it to 10N.cm with Ti-Retaining screw]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2133600"/>
            <a:ext cx="51181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Freeform 37"/>
          <p:cNvSpPr>
            <a:spLocks/>
          </p:cNvSpPr>
          <p:nvPr/>
        </p:nvSpPr>
        <p:spPr bwMode="auto">
          <a:xfrm>
            <a:off x="3776663" y="2589213"/>
            <a:ext cx="4829175" cy="1470025"/>
          </a:xfrm>
          <a:custGeom>
            <a:avLst/>
            <a:gdLst>
              <a:gd name="T0" fmla="*/ 858 w 3738"/>
              <a:gd name="T1" fmla="*/ 1418 h 1437"/>
              <a:gd name="T2" fmla="*/ 463 w 3738"/>
              <a:gd name="T3" fmla="*/ 1384 h 1437"/>
              <a:gd name="T4" fmla="*/ 215 w 3738"/>
              <a:gd name="T5" fmla="*/ 1170 h 1437"/>
              <a:gd name="T6" fmla="*/ 54 w 3738"/>
              <a:gd name="T7" fmla="*/ 835 h 1437"/>
              <a:gd name="T8" fmla="*/ 7 w 3738"/>
              <a:gd name="T9" fmla="*/ 427 h 1437"/>
              <a:gd name="T10" fmla="*/ 94 w 3738"/>
              <a:gd name="T11" fmla="*/ 159 h 1437"/>
              <a:gd name="T12" fmla="*/ 262 w 3738"/>
              <a:gd name="T13" fmla="*/ 25 h 1437"/>
              <a:gd name="T14" fmla="*/ 499 w 3738"/>
              <a:gd name="T15" fmla="*/ 10 h 1437"/>
              <a:gd name="T16" fmla="*/ 931 w 3738"/>
              <a:gd name="T17" fmla="*/ 70 h 1437"/>
              <a:gd name="T18" fmla="*/ 1405 w 3738"/>
              <a:gd name="T19" fmla="*/ 10 h 1437"/>
              <a:gd name="T20" fmla="*/ 1682 w 3738"/>
              <a:gd name="T21" fmla="*/ 51 h 1437"/>
              <a:gd name="T22" fmla="*/ 1869 w 3738"/>
              <a:gd name="T23" fmla="*/ 192 h 1437"/>
              <a:gd name="T24" fmla="*/ 2070 w 3738"/>
              <a:gd name="T25" fmla="*/ 45 h 1437"/>
              <a:gd name="T26" fmla="*/ 2291 w 3738"/>
              <a:gd name="T27" fmla="*/ 11 h 1437"/>
              <a:gd name="T28" fmla="*/ 2804 w 3738"/>
              <a:gd name="T29" fmla="*/ 93 h 1437"/>
              <a:gd name="T30" fmla="*/ 3296 w 3738"/>
              <a:gd name="T31" fmla="*/ 31 h 1437"/>
              <a:gd name="T32" fmla="*/ 3523 w 3738"/>
              <a:gd name="T33" fmla="*/ 65 h 1437"/>
              <a:gd name="T34" fmla="*/ 3651 w 3738"/>
              <a:gd name="T35" fmla="*/ 179 h 1437"/>
              <a:gd name="T36" fmla="*/ 3731 w 3738"/>
              <a:gd name="T37" fmla="*/ 433 h 1437"/>
              <a:gd name="T38" fmla="*/ 3691 w 3738"/>
              <a:gd name="T39" fmla="*/ 802 h 1437"/>
              <a:gd name="T40" fmla="*/ 3523 w 3738"/>
              <a:gd name="T41" fmla="*/ 1137 h 1437"/>
              <a:gd name="T42" fmla="*/ 3162 w 3738"/>
              <a:gd name="T43" fmla="*/ 1391 h 1437"/>
              <a:gd name="T44" fmla="*/ 2432 w 3738"/>
              <a:gd name="T45" fmla="*/ 1411 h 1437"/>
              <a:gd name="T46" fmla="*/ 2144 w 3738"/>
              <a:gd name="T47" fmla="*/ 1297 h 1437"/>
              <a:gd name="T48" fmla="*/ 1970 w 3738"/>
              <a:gd name="T49" fmla="*/ 1110 h 1437"/>
              <a:gd name="T50" fmla="*/ 1869 w 3738"/>
              <a:gd name="T51" fmla="*/ 982 h 1437"/>
              <a:gd name="T52" fmla="*/ 1755 w 3738"/>
              <a:gd name="T53" fmla="*/ 1090 h 1437"/>
              <a:gd name="T54" fmla="*/ 1568 w 3738"/>
              <a:gd name="T55" fmla="*/ 1277 h 1437"/>
              <a:gd name="T56" fmla="*/ 1347 w 3738"/>
              <a:gd name="T57" fmla="*/ 1398 h 1437"/>
              <a:gd name="T58" fmla="*/ 858 w 3738"/>
              <a:gd name="T59" fmla="*/ 1418 h 14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738"/>
              <a:gd name="T91" fmla="*/ 0 h 1437"/>
              <a:gd name="T92" fmla="*/ 3738 w 3738"/>
              <a:gd name="T93" fmla="*/ 1437 h 1437"/>
              <a:gd name="connsiteX0" fmla="*/ 2295 w 10000"/>
              <a:gd name="connsiteY0" fmla="*/ 9868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28" fmla="*/ 2295 w 10000"/>
              <a:gd name="connsiteY28" fmla="*/ 9868 h 10000"/>
              <a:gd name="connsiteX0" fmla="*/ 4195 w 10000"/>
              <a:gd name="connsiteY0" fmla="*/ 8887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4195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57 w 10000"/>
              <a:gd name="connsiteY25" fmla="*/ 645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9866"/>
              <a:gd name="connsiteX1" fmla="*/ 1055 w 10000"/>
              <a:gd name="connsiteY1" fmla="*/ 8872 h 9866"/>
              <a:gd name="connsiteX2" fmla="*/ 144 w 10000"/>
              <a:gd name="connsiteY2" fmla="*/ 5811 h 9866"/>
              <a:gd name="connsiteX3" fmla="*/ 19 w 10000"/>
              <a:gd name="connsiteY3" fmla="*/ 2971 h 9866"/>
              <a:gd name="connsiteX4" fmla="*/ 251 w 10000"/>
              <a:gd name="connsiteY4" fmla="*/ 1106 h 9866"/>
              <a:gd name="connsiteX5" fmla="*/ 701 w 10000"/>
              <a:gd name="connsiteY5" fmla="*/ 174 h 9866"/>
              <a:gd name="connsiteX6" fmla="*/ 1335 w 10000"/>
              <a:gd name="connsiteY6" fmla="*/ 70 h 9866"/>
              <a:gd name="connsiteX7" fmla="*/ 2491 w 10000"/>
              <a:gd name="connsiteY7" fmla="*/ 487 h 9866"/>
              <a:gd name="connsiteX8" fmla="*/ 3759 w 10000"/>
              <a:gd name="connsiteY8" fmla="*/ 70 h 9866"/>
              <a:gd name="connsiteX9" fmla="*/ 4500 w 10000"/>
              <a:gd name="connsiteY9" fmla="*/ 355 h 9866"/>
              <a:gd name="connsiteX10" fmla="*/ 5000 w 10000"/>
              <a:gd name="connsiteY10" fmla="*/ 1336 h 9866"/>
              <a:gd name="connsiteX11" fmla="*/ 5538 w 10000"/>
              <a:gd name="connsiteY11" fmla="*/ 313 h 9866"/>
              <a:gd name="connsiteX12" fmla="*/ 6129 w 10000"/>
              <a:gd name="connsiteY12" fmla="*/ 77 h 9866"/>
              <a:gd name="connsiteX13" fmla="*/ 7501 w 10000"/>
              <a:gd name="connsiteY13" fmla="*/ 647 h 9866"/>
              <a:gd name="connsiteX14" fmla="*/ 8818 w 10000"/>
              <a:gd name="connsiteY14" fmla="*/ 216 h 9866"/>
              <a:gd name="connsiteX15" fmla="*/ 9425 w 10000"/>
              <a:gd name="connsiteY15" fmla="*/ 452 h 9866"/>
              <a:gd name="connsiteX16" fmla="*/ 9767 w 10000"/>
              <a:gd name="connsiteY16" fmla="*/ 1246 h 9866"/>
              <a:gd name="connsiteX17" fmla="*/ 9981 w 10000"/>
              <a:gd name="connsiteY17" fmla="*/ 3013 h 9866"/>
              <a:gd name="connsiteX18" fmla="*/ 9874 w 10000"/>
              <a:gd name="connsiteY18" fmla="*/ 5581 h 9866"/>
              <a:gd name="connsiteX19" fmla="*/ 9425 w 10000"/>
              <a:gd name="connsiteY19" fmla="*/ 7912 h 9866"/>
              <a:gd name="connsiteX20" fmla="*/ 8459 w 10000"/>
              <a:gd name="connsiteY20" fmla="*/ 9680 h 9866"/>
              <a:gd name="connsiteX21" fmla="*/ 5736 w 10000"/>
              <a:gd name="connsiteY21" fmla="*/ 9026 h 9866"/>
              <a:gd name="connsiteX22" fmla="*/ 5270 w 10000"/>
              <a:gd name="connsiteY22" fmla="*/ 7724 h 9866"/>
              <a:gd name="connsiteX23" fmla="*/ 4935 w 10000"/>
              <a:gd name="connsiteY23" fmla="*/ 6129 h 9866"/>
              <a:gd name="connsiteX24" fmla="*/ 4576 w 10000"/>
              <a:gd name="connsiteY24" fmla="*/ 7287 h 9866"/>
              <a:gd name="connsiteX25" fmla="*/ 3850 w 10000"/>
              <a:gd name="connsiteY25" fmla="*/ 8887 h 9866"/>
              <a:gd name="connsiteX0" fmla="*/ 3850 w 10000"/>
              <a:gd name="connsiteY0" fmla="*/ 9008 h 9479"/>
              <a:gd name="connsiteX1" fmla="*/ 1055 w 10000"/>
              <a:gd name="connsiteY1" fmla="*/ 8992 h 9479"/>
              <a:gd name="connsiteX2" fmla="*/ 144 w 10000"/>
              <a:gd name="connsiteY2" fmla="*/ 5890 h 9479"/>
              <a:gd name="connsiteX3" fmla="*/ 19 w 10000"/>
              <a:gd name="connsiteY3" fmla="*/ 3011 h 9479"/>
              <a:gd name="connsiteX4" fmla="*/ 251 w 10000"/>
              <a:gd name="connsiteY4" fmla="*/ 1121 h 9479"/>
              <a:gd name="connsiteX5" fmla="*/ 701 w 10000"/>
              <a:gd name="connsiteY5" fmla="*/ 176 h 9479"/>
              <a:gd name="connsiteX6" fmla="*/ 1335 w 10000"/>
              <a:gd name="connsiteY6" fmla="*/ 71 h 9479"/>
              <a:gd name="connsiteX7" fmla="*/ 2491 w 10000"/>
              <a:gd name="connsiteY7" fmla="*/ 494 h 9479"/>
              <a:gd name="connsiteX8" fmla="*/ 3759 w 10000"/>
              <a:gd name="connsiteY8" fmla="*/ 71 h 9479"/>
              <a:gd name="connsiteX9" fmla="*/ 4500 w 10000"/>
              <a:gd name="connsiteY9" fmla="*/ 360 h 9479"/>
              <a:gd name="connsiteX10" fmla="*/ 5000 w 10000"/>
              <a:gd name="connsiteY10" fmla="*/ 1354 h 9479"/>
              <a:gd name="connsiteX11" fmla="*/ 5538 w 10000"/>
              <a:gd name="connsiteY11" fmla="*/ 317 h 9479"/>
              <a:gd name="connsiteX12" fmla="*/ 6129 w 10000"/>
              <a:gd name="connsiteY12" fmla="*/ 78 h 9479"/>
              <a:gd name="connsiteX13" fmla="*/ 7501 w 10000"/>
              <a:gd name="connsiteY13" fmla="*/ 656 h 9479"/>
              <a:gd name="connsiteX14" fmla="*/ 8818 w 10000"/>
              <a:gd name="connsiteY14" fmla="*/ 219 h 9479"/>
              <a:gd name="connsiteX15" fmla="*/ 9425 w 10000"/>
              <a:gd name="connsiteY15" fmla="*/ 458 h 9479"/>
              <a:gd name="connsiteX16" fmla="*/ 9767 w 10000"/>
              <a:gd name="connsiteY16" fmla="*/ 1263 h 9479"/>
              <a:gd name="connsiteX17" fmla="*/ 9981 w 10000"/>
              <a:gd name="connsiteY17" fmla="*/ 3054 h 9479"/>
              <a:gd name="connsiteX18" fmla="*/ 9874 w 10000"/>
              <a:gd name="connsiteY18" fmla="*/ 5657 h 9479"/>
              <a:gd name="connsiteX19" fmla="*/ 9425 w 10000"/>
              <a:gd name="connsiteY19" fmla="*/ 8019 h 9479"/>
              <a:gd name="connsiteX20" fmla="*/ 8880 w 10000"/>
              <a:gd name="connsiteY20" fmla="*/ 8849 h 9479"/>
              <a:gd name="connsiteX21" fmla="*/ 5736 w 10000"/>
              <a:gd name="connsiteY21" fmla="*/ 9149 h 9479"/>
              <a:gd name="connsiteX22" fmla="*/ 5270 w 10000"/>
              <a:gd name="connsiteY22" fmla="*/ 7829 h 9479"/>
              <a:gd name="connsiteX23" fmla="*/ 4935 w 10000"/>
              <a:gd name="connsiteY23" fmla="*/ 6212 h 9479"/>
              <a:gd name="connsiteX24" fmla="*/ 4576 w 10000"/>
              <a:gd name="connsiteY24" fmla="*/ 7386 h 9479"/>
              <a:gd name="connsiteX25" fmla="*/ 3850 w 10000"/>
              <a:gd name="connsiteY25" fmla="*/ 9008 h 9479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9681"/>
              <a:gd name="connsiteX1" fmla="*/ 1055 w 10000"/>
              <a:gd name="connsiteY1" fmla="*/ 9486 h 9681"/>
              <a:gd name="connsiteX2" fmla="*/ 144 w 10000"/>
              <a:gd name="connsiteY2" fmla="*/ 6214 h 9681"/>
              <a:gd name="connsiteX3" fmla="*/ 19 w 10000"/>
              <a:gd name="connsiteY3" fmla="*/ 3176 h 9681"/>
              <a:gd name="connsiteX4" fmla="*/ 251 w 10000"/>
              <a:gd name="connsiteY4" fmla="*/ 1183 h 9681"/>
              <a:gd name="connsiteX5" fmla="*/ 701 w 10000"/>
              <a:gd name="connsiteY5" fmla="*/ 186 h 9681"/>
              <a:gd name="connsiteX6" fmla="*/ 1335 w 10000"/>
              <a:gd name="connsiteY6" fmla="*/ 75 h 9681"/>
              <a:gd name="connsiteX7" fmla="*/ 2491 w 10000"/>
              <a:gd name="connsiteY7" fmla="*/ 521 h 9681"/>
              <a:gd name="connsiteX8" fmla="*/ 3759 w 10000"/>
              <a:gd name="connsiteY8" fmla="*/ 75 h 9681"/>
              <a:gd name="connsiteX9" fmla="*/ 4500 w 10000"/>
              <a:gd name="connsiteY9" fmla="*/ 380 h 9681"/>
              <a:gd name="connsiteX10" fmla="*/ 5000 w 10000"/>
              <a:gd name="connsiteY10" fmla="*/ 1428 h 9681"/>
              <a:gd name="connsiteX11" fmla="*/ 5538 w 10000"/>
              <a:gd name="connsiteY11" fmla="*/ 334 h 9681"/>
              <a:gd name="connsiteX12" fmla="*/ 6129 w 10000"/>
              <a:gd name="connsiteY12" fmla="*/ 82 h 9681"/>
              <a:gd name="connsiteX13" fmla="*/ 7501 w 10000"/>
              <a:gd name="connsiteY13" fmla="*/ 692 h 9681"/>
              <a:gd name="connsiteX14" fmla="*/ 8818 w 10000"/>
              <a:gd name="connsiteY14" fmla="*/ 231 h 9681"/>
              <a:gd name="connsiteX15" fmla="*/ 9425 w 10000"/>
              <a:gd name="connsiteY15" fmla="*/ 483 h 9681"/>
              <a:gd name="connsiteX16" fmla="*/ 9767 w 10000"/>
              <a:gd name="connsiteY16" fmla="*/ 1332 h 9681"/>
              <a:gd name="connsiteX17" fmla="*/ 9981 w 10000"/>
              <a:gd name="connsiteY17" fmla="*/ 3222 h 9681"/>
              <a:gd name="connsiteX18" fmla="*/ 9874 w 10000"/>
              <a:gd name="connsiteY18" fmla="*/ 5968 h 9681"/>
              <a:gd name="connsiteX19" fmla="*/ 8880 w 10000"/>
              <a:gd name="connsiteY19" fmla="*/ 9335 h 9681"/>
              <a:gd name="connsiteX20" fmla="*/ 6082 w 10000"/>
              <a:gd name="connsiteY20" fmla="*/ 9333 h 9681"/>
              <a:gd name="connsiteX21" fmla="*/ 5270 w 10000"/>
              <a:gd name="connsiteY21" fmla="*/ 8259 h 9681"/>
              <a:gd name="connsiteX22" fmla="*/ 4935 w 10000"/>
              <a:gd name="connsiteY22" fmla="*/ 6553 h 9681"/>
              <a:gd name="connsiteX23" fmla="*/ 4576 w 10000"/>
              <a:gd name="connsiteY23" fmla="*/ 7792 h 9681"/>
              <a:gd name="connsiteX24" fmla="*/ 3850 w 10000"/>
              <a:gd name="connsiteY24" fmla="*/ 9503 h 9681"/>
              <a:gd name="connsiteX0" fmla="*/ 3850 w 10000"/>
              <a:gd name="connsiteY0" fmla="*/ 9816 h 9872"/>
              <a:gd name="connsiteX1" fmla="*/ 1055 w 10000"/>
              <a:gd name="connsiteY1" fmla="*/ 9799 h 9872"/>
              <a:gd name="connsiteX2" fmla="*/ 144 w 10000"/>
              <a:gd name="connsiteY2" fmla="*/ 6419 h 9872"/>
              <a:gd name="connsiteX3" fmla="*/ 19 w 10000"/>
              <a:gd name="connsiteY3" fmla="*/ 3281 h 9872"/>
              <a:gd name="connsiteX4" fmla="*/ 251 w 10000"/>
              <a:gd name="connsiteY4" fmla="*/ 1222 h 9872"/>
              <a:gd name="connsiteX5" fmla="*/ 701 w 10000"/>
              <a:gd name="connsiteY5" fmla="*/ 192 h 9872"/>
              <a:gd name="connsiteX6" fmla="*/ 1335 w 10000"/>
              <a:gd name="connsiteY6" fmla="*/ 77 h 9872"/>
              <a:gd name="connsiteX7" fmla="*/ 2491 w 10000"/>
              <a:gd name="connsiteY7" fmla="*/ 538 h 9872"/>
              <a:gd name="connsiteX8" fmla="*/ 3759 w 10000"/>
              <a:gd name="connsiteY8" fmla="*/ 77 h 9872"/>
              <a:gd name="connsiteX9" fmla="*/ 4500 w 10000"/>
              <a:gd name="connsiteY9" fmla="*/ 393 h 9872"/>
              <a:gd name="connsiteX10" fmla="*/ 5000 w 10000"/>
              <a:gd name="connsiteY10" fmla="*/ 1475 h 9872"/>
              <a:gd name="connsiteX11" fmla="*/ 5538 w 10000"/>
              <a:gd name="connsiteY11" fmla="*/ 345 h 9872"/>
              <a:gd name="connsiteX12" fmla="*/ 6129 w 10000"/>
              <a:gd name="connsiteY12" fmla="*/ 85 h 9872"/>
              <a:gd name="connsiteX13" fmla="*/ 7501 w 10000"/>
              <a:gd name="connsiteY13" fmla="*/ 715 h 9872"/>
              <a:gd name="connsiteX14" fmla="*/ 8818 w 10000"/>
              <a:gd name="connsiteY14" fmla="*/ 239 h 9872"/>
              <a:gd name="connsiteX15" fmla="*/ 9425 w 10000"/>
              <a:gd name="connsiteY15" fmla="*/ 499 h 9872"/>
              <a:gd name="connsiteX16" fmla="*/ 9767 w 10000"/>
              <a:gd name="connsiteY16" fmla="*/ 1376 h 9872"/>
              <a:gd name="connsiteX17" fmla="*/ 9981 w 10000"/>
              <a:gd name="connsiteY17" fmla="*/ 3328 h 9872"/>
              <a:gd name="connsiteX18" fmla="*/ 9874 w 10000"/>
              <a:gd name="connsiteY18" fmla="*/ 6165 h 9872"/>
              <a:gd name="connsiteX19" fmla="*/ 8880 w 10000"/>
              <a:gd name="connsiteY19" fmla="*/ 9643 h 9872"/>
              <a:gd name="connsiteX20" fmla="*/ 6082 w 10000"/>
              <a:gd name="connsiteY20" fmla="*/ 9641 h 9872"/>
              <a:gd name="connsiteX21" fmla="*/ 5270 w 10000"/>
              <a:gd name="connsiteY21" fmla="*/ 8531 h 9872"/>
              <a:gd name="connsiteX22" fmla="*/ 4935 w 10000"/>
              <a:gd name="connsiteY22" fmla="*/ 6769 h 9872"/>
              <a:gd name="connsiteX23" fmla="*/ 4576 w 10000"/>
              <a:gd name="connsiteY23" fmla="*/ 8049 h 9872"/>
              <a:gd name="connsiteX24" fmla="*/ 3850 w 10000"/>
              <a:gd name="connsiteY24" fmla="*/ 9816 h 9872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270 w 10000"/>
              <a:gd name="connsiteY21" fmla="*/ 8642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30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10046 h 10103"/>
              <a:gd name="connsiteX1" fmla="*/ 1055 w 10000"/>
              <a:gd name="connsiteY1" fmla="*/ 10029 h 10103"/>
              <a:gd name="connsiteX2" fmla="*/ 144 w 10000"/>
              <a:gd name="connsiteY2" fmla="*/ 6605 h 10103"/>
              <a:gd name="connsiteX3" fmla="*/ 19 w 10000"/>
              <a:gd name="connsiteY3" fmla="*/ 3427 h 10103"/>
              <a:gd name="connsiteX4" fmla="*/ 251 w 10000"/>
              <a:gd name="connsiteY4" fmla="*/ 1341 h 10103"/>
              <a:gd name="connsiteX5" fmla="*/ 701 w 10000"/>
              <a:gd name="connsiteY5" fmla="*/ 297 h 10103"/>
              <a:gd name="connsiteX6" fmla="*/ 1335 w 10000"/>
              <a:gd name="connsiteY6" fmla="*/ 181 h 10103"/>
              <a:gd name="connsiteX7" fmla="*/ 2491 w 10000"/>
              <a:gd name="connsiteY7" fmla="*/ 648 h 10103"/>
              <a:gd name="connsiteX8" fmla="*/ 3759 w 10000"/>
              <a:gd name="connsiteY8" fmla="*/ 181 h 10103"/>
              <a:gd name="connsiteX9" fmla="*/ 4500 w 10000"/>
              <a:gd name="connsiteY9" fmla="*/ 501 h 10103"/>
              <a:gd name="connsiteX10" fmla="*/ 4968 w 10000"/>
              <a:gd name="connsiteY10" fmla="*/ 1627 h 10103"/>
              <a:gd name="connsiteX11" fmla="*/ 5430 w 10000"/>
              <a:gd name="connsiteY11" fmla="*/ 422 h 10103"/>
              <a:gd name="connsiteX12" fmla="*/ 6140 w 10000"/>
              <a:gd name="connsiteY12" fmla="*/ 68 h 10103"/>
              <a:gd name="connsiteX13" fmla="*/ 7501 w 10000"/>
              <a:gd name="connsiteY13" fmla="*/ 827 h 10103"/>
              <a:gd name="connsiteX14" fmla="*/ 8818 w 10000"/>
              <a:gd name="connsiteY14" fmla="*/ 345 h 10103"/>
              <a:gd name="connsiteX15" fmla="*/ 9425 w 10000"/>
              <a:gd name="connsiteY15" fmla="*/ 608 h 10103"/>
              <a:gd name="connsiteX16" fmla="*/ 9767 w 10000"/>
              <a:gd name="connsiteY16" fmla="*/ 1497 h 10103"/>
              <a:gd name="connsiteX17" fmla="*/ 9981 w 10000"/>
              <a:gd name="connsiteY17" fmla="*/ 3474 h 10103"/>
              <a:gd name="connsiteX18" fmla="*/ 9874 w 10000"/>
              <a:gd name="connsiteY18" fmla="*/ 6348 h 10103"/>
              <a:gd name="connsiteX19" fmla="*/ 8880 w 10000"/>
              <a:gd name="connsiteY19" fmla="*/ 9871 h 10103"/>
              <a:gd name="connsiteX20" fmla="*/ 6039 w 10000"/>
              <a:gd name="connsiteY20" fmla="*/ 9808 h 10103"/>
              <a:gd name="connsiteX21" fmla="*/ 5378 w 10000"/>
              <a:gd name="connsiteY21" fmla="*/ 8623 h 10103"/>
              <a:gd name="connsiteX22" fmla="*/ 4935 w 10000"/>
              <a:gd name="connsiteY22" fmla="*/ 6960 h 10103"/>
              <a:gd name="connsiteX23" fmla="*/ 4576 w 10000"/>
              <a:gd name="connsiteY23" fmla="*/ 8256 h 10103"/>
              <a:gd name="connsiteX24" fmla="*/ 3850 w 10000"/>
              <a:gd name="connsiteY24" fmla="*/ 10046 h 10103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818 w 10000"/>
              <a:gd name="connsiteY14" fmla="*/ 324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764 w 10000"/>
              <a:gd name="connsiteY14" fmla="*/ 172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35 w 9971"/>
              <a:gd name="connsiteY0" fmla="*/ 9996 h 10023"/>
              <a:gd name="connsiteX1" fmla="*/ 1040 w 9971"/>
              <a:gd name="connsiteY1" fmla="*/ 9979 h 10023"/>
              <a:gd name="connsiteX2" fmla="*/ 129 w 9971"/>
              <a:gd name="connsiteY2" fmla="*/ 6555 h 10023"/>
              <a:gd name="connsiteX3" fmla="*/ 4 w 9971"/>
              <a:gd name="connsiteY3" fmla="*/ 3377 h 10023"/>
              <a:gd name="connsiteX4" fmla="*/ 486 w 9971"/>
              <a:gd name="connsiteY4" fmla="*/ 2750 h 10023"/>
              <a:gd name="connsiteX5" fmla="*/ 686 w 9971"/>
              <a:gd name="connsiteY5" fmla="*/ 247 h 10023"/>
              <a:gd name="connsiteX6" fmla="*/ 1320 w 9971"/>
              <a:gd name="connsiteY6" fmla="*/ 131 h 10023"/>
              <a:gd name="connsiteX7" fmla="*/ 2476 w 9971"/>
              <a:gd name="connsiteY7" fmla="*/ 598 h 10023"/>
              <a:gd name="connsiteX8" fmla="*/ 3744 w 9971"/>
              <a:gd name="connsiteY8" fmla="*/ 131 h 10023"/>
              <a:gd name="connsiteX9" fmla="*/ 4485 w 9971"/>
              <a:gd name="connsiteY9" fmla="*/ 451 h 10023"/>
              <a:gd name="connsiteX10" fmla="*/ 4953 w 9971"/>
              <a:gd name="connsiteY10" fmla="*/ 1577 h 10023"/>
              <a:gd name="connsiteX11" fmla="*/ 5415 w 9971"/>
              <a:gd name="connsiteY11" fmla="*/ 372 h 10023"/>
              <a:gd name="connsiteX12" fmla="*/ 6125 w 9971"/>
              <a:gd name="connsiteY12" fmla="*/ 18 h 10023"/>
              <a:gd name="connsiteX13" fmla="*/ 7454 w 9971"/>
              <a:gd name="connsiteY13" fmla="*/ 656 h 10023"/>
              <a:gd name="connsiteX14" fmla="*/ 8749 w 9971"/>
              <a:gd name="connsiteY14" fmla="*/ 143 h 10023"/>
              <a:gd name="connsiteX15" fmla="*/ 9410 w 9971"/>
              <a:gd name="connsiteY15" fmla="*/ 558 h 10023"/>
              <a:gd name="connsiteX16" fmla="*/ 9752 w 9971"/>
              <a:gd name="connsiteY16" fmla="*/ 1447 h 10023"/>
              <a:gd name="connsiteX17" fmla="*/ 9966 w 9971"/>
              <a:gd name="connsiteY17" fmla="*/ 3424 h 10023"/>
              <a:gd name="connsiteX18" fmla="*/ 9859 w 9971"/>
              <a:gd name="connsiteY18" fmla="*/ 6298 h 10023"/>
              <a:gd name="connsiteX19" fmla="*/ 8865 w 9971"/>
              <a:gd name="connsiteY19" fmla="*/ 9821 h 10023"/>
              <a:gd name="connsiteX20" fmla="*/ 6024 w 9971"/>
              <a:gd name="connsiteY20" fmla="*/ 9758 h 10023"/>
              <a:gd name="connsiteX21" fmla="*/ 5363 w 9971"/>
              <a:gd name="connsiteY21" fmla="*/ 8573 h 10023"/>
              <a:gd name="connsiteX22" fmla="*/ 4920 w 9971"/>
              <a:gd name="connsiteY22" fmla="*/ 6910 h 10023"/>
              <a:gd name="connsiteX23" fmla="*/ 4561 w 9971"/>
              <a:gd name="connsiteY23" fmla="*/ 8206 h 10023"/>
              <a:gd name="connsiteX24" fmla="*/ 3835 w 9971"/>
              <a:gd name="connsiteY24" fmla="*/ 9996 h 10023"/>
              <a:gd name="connsiteX0" fmla="*/ 3846 w 10000"/>
              <a:gd name="connsiteY0" fmla="*/ 9964 h 9991"/>
              <a:gd name="connsiteX1" fmla="*/ 1043 w 10000"/>
              <a:gd name="connsiteY1" fmla="*/ 9947 h 9991"/>
              <a:gd name="connsiteX2" fmla="*/ 129 w 10000"/>
              <a:gd name="connsiteY2" fmla="*/ 6531 h 9991"/>
              <a:gd name="connsiteX3" fmla="*/ 4 w 10000"/>
              <a:gd name="connsiteY3" fmla="*/ 3360 h 9991"/>
              <a:gd name="connsiteX4" fmla="*/ 487 w 10000"/>
              <a:gd name="connsiteY4" fmla="*/ 2735 h 9991"/>
              <a:gd name="connsiteX5" fmla="*/ 688 w 10000"/>
              <a:gd name="connsiteY5" fmla="*/ 237 h 9991"/>
              <a:gd name="connsiteX6" fmla="*/ 1575 w 10000"/>
              <a:gd name="connsiteY6" fmla="*/ 1308 h 9991"/>
              <a:gd name="connsiteX7" fmla="*/ 2483 w 10000"/>
              <a:gd name="connsiteY7" fmla="*/ 588 h 9991"/>
              <a:gd name="connsiteX8" fmla="*/ 3755 w 10000"/>
              <a:gd name="connsiteY8" fmla="*/ 122 h 9991"/>
              <a:gd name="connsiteX9" fmla="*/ 4498 w 10000"/>
              <a:gd name="connsiteY9" fmla="*/ 441 h 9991"/>
              <a:gd name="connsiteX10" fmla="*/ 4967 w 10000"/>
              <a:gd name="connsiteY10" fmla="*/ 1564 h 9991"/>
              <a:gd name="connsiteX11" fmla="*/ 5431 w 10000"/>
              <a:gd name="connsiteY11" fmla="*/ 362 h 9991"/>
              <a:gd name="connsiteX12" fmla="*/ 6143 w 10000"/>
              <a:gd name="connsiteY12" fmla="*/ 9 h 9991"/>
              <a:gd name="connsiteX13" fmla="*/ 7476 w 10000"/>
              <a:gd name="connsiteY13" fmla="*/ 645 h 9991"/>
              <a:gd name="connsiteX14" fmla="*/ 8774 w 10000"/>
              <a:gd name="connsiteY14" fmla="*/ 134 h 9991"/>
              <a:gd name="connsiteX15" fmla="*/ 9437 w 10000"/>
              <a:gd name="connsiteY15" fmla="*/ 548 h 9991"/>
              <a:gd name="connsiteX16" fmla="*/ 9780 w 10000"/>
              <a:gd name="connsiteY16" fmla="*/ 1435 h 9991"/>
              <a:gd name="connsiteX17" fmla="*/ 9995 w 10000"/>
              <a:gd name="connsiteY17" fmla="*/ 3407 h 9991"/>
              <a:gd name="connsiteX18" fmla="*/ 9888 w 10000"/>
              <a:gd name="connsiteY18" fmla="*/ 6275 h 9991"/>
              <a:gd name="connsiteX19" fmla="*/ 8891 w 10000"/>
              <a:gd name="connsiteY19" fmla="*/ 9789 h 9991"/>
              <a:gd name="connsiteX20" fmla="*/ 6042 w 10000"/>
              <a:gd name="connsiteY20" fmla="*/ 9727 h 9991"/>
              <a:gd name="connsiteX21" fmla="*/ 5379 w 10000"/>
              <a:gd name="connsiteY21" fmla="*/ 8544 h 9991"/>
              <a:gd name="connsiteX22" fmla="*/ 4934 w 10000"/>
              <a:gd name="connsiteY22" fmla="*/ 6885 h 9991"/>
              <a:gd name="connsiteX23" fmla="*/ 4574 w 10000"/>
              <a:gd name="connsiteY23" fmla="*/ 8178 h 9991"/>
              <a:gd name="connsiteX24" fmla="*/ 3846 w 10000"/>
              <a:gd name="connsiteY24" fmla="*/ 9964 h 9991"/>
              <a:gd name="connsiteX0" fmla="*/ 3846 w 10000"/>
              <a:gd name="connsiteY0" fmla="*/ 9973 h 10000"/>
              <a:gd name="connsiteX1" fmla="*/ 1043 w 10000"/>
              <a:gd name="connsiteY1" fmla="*/ 9956 h 10000"/>
              <a:gd name="connsiteX2" fmla="*/ 129 w 10000"/>
              <a:gd name="connsiteY2" fmla="*/ 6537 h 10000"/>
              <a:gd name="connsiteX3" fmla="*/ 4 w 10000"/>
              <a:gd name="connsiteY3" fmla="*/ 3363 h 10000"/>
              <a:gd name="connsiteX4" fmla="*/ 487 w 10000"/>
              <a:gd name="connsiteY4" fmla="*/ 2737 h 10000"/>
              <a:gd name="connsiteX5" fmla="*/ 900 w 10000"/>
              <a:gd name="connsiteY5" fmla="*/ 1478 h 10000"/>
              <a:gd name="connsiteX6" fmla="*/ 1575 w 10000"/>
              <a:gd name="connsiteY6" fmla="*/ 1309 h 10000"/>
              <a:gd name="connsiteX7" fmla="*/ 2483 w 10000"/>
              <a:gd name="connsiteY7" fmla="*/ 589 h 10000"/>
              <a:gd name="connsiteX8" fmla="*/ 3755 w 10000"/>
              <a:gd name="connsiteY8" fmla="*/ 122 h 10000"/>
              <a:gd name="connsiteX9" fmla="*/ 4498 w 10000"/>
              <a:gd name="connsiteY9" fmla="*/ 441 h 10000"/>
              <a:gd name="connsiteX10" fmla="*/ 4967 w 10000"/>
              <a:gd name="connsiteY10" fmla="*/ 1565 h 10000"/>
              <a:gd name="connsiteX11" fmla="*/ 5431 w 10000"/>
              <a:gd name="connsiteY11" fmla="*/ 362 h 10000"/>
              <a:gd name="connsiteX12" fmla="*/ 6143 w 10000"/>
              <a:gd name="connsiteY12" fmla="*/ 9 h 10000"/>
              <a:gd name="connsiteX13" fmla="*/ 7476 w 10000"/>
              <a:gd name="connsiteY13" fmla="*/ 646 h 10000"/>
              <a:gd name="connsiteX14" fmla="*/ 8774 w 10000"/>
              <a:gd name="connsiteY14" fmla="*/ 134 h 10000"/>
              <a:gd name="connsiteX15" fmla="*/ 9437 w 10000"/>
              <a:gd name="connsiteY15" fmla="*/ 548 h 10000"/>
              <a:gd name="connsiteX16" fmla="*/ 9780 w 10000"/>
              <a:gd name="connsiteY16" fmla="*/ 1436 h 10000"/>
              <a:gd name="connsiteX17" fmla="*/ 9995 w 10000"/>
              <a:gd name="connsiteY17" fmla="*/ 3410 h 10000"/>
              <a:gd name="connsiteX18" fmla="*/ 9888 w 10000"/>
              <a:gd name="connsiteY18" fmla="*/ 6281 h 10000"/>
              <a:gd name="connsiteX19" fmla="*/ 8891 w 10000"/>
              <a:gd name="connsiteY19" fmla="*/ 9798 h 10000"/>
              <a:gd name="connsiteX20" fmla="*/ 6042 w 10000"/>
              <a:gd name="connsiteY20" fmla="*/ 9736 h 10000"/>
              <a:gd name="connsiteX21" fmla="*/ 5379 w 10000"/>
              <a:gd name="connsiteY21" fmla="*/ 8552 h 10000"/>
              <a:gd name="connsiteX22" fmla="*/ 4934 w 10000"/>
              <a:gd name="connsiteY22" fmla="*/ 6891 h 10000"/>
              <a:gd name="connsiteX23" fmla="*/ 4574 w 10000"/>
              <a:gd name="connsiteY23" fmla="*/ 8185 h 10000"/>
              <a:gd name="connsiteX24" fmla="*/ 3846 w 10000"/>
              <a:gd name="connsiteY24" fmla="*/ 9973 h 10000"/>
              <a:gd name="connsiteX0" fmla="*/ 3784 w 9938"/>
              <a:gd name="connsiteY0" fmla="*/ 9973 h 10000"/>
              <a:gd name="connsiteX1" fmla="*/ 981 w 9938"/>
              <a:gd name="connsiteY1" fmla="*/ 9956 h 10000"/>
              <a:gd name="connsiteX2" fmla="*/ 67 w 9938"/>
              <a:gd name="connsiteY2" fmla="*/ 6537 h 10000"/>
              <a:gd name="connsiteX3" fmla="*/ 19 w 9938"/>
              <a:gd name="connsiteY3" fmla="*/ 3795 h 10000"/>
              <a:gd name="connsiteX4" fmla="*/ 425 w 9938"/>
              <a:gd name="connsiteY4" fmla="*/ 2737 h 10000"/>
              <a:gd name="connsiteX5" fmla="*/ 838 w 9938"/>
              <a:gd name="connsiteY5" fmla="*/ 1478 h 10000"/>
              <a:gd name="connsiteX6" fmla="*/ 1513 w 9938"/>
              <a:gd name="connsiteY6" fmla="*/ 1309 h 10000"/>
              <a:gd name="connsiteX7" fmla="*/ 2421 w 9938"/>
              <a:gd name="connsiteY7" fmla="*/ 589 h 10000"/>
              <a:gd name="connsiteX8" fmla="*/ 3693 w 9938"/>
              <a:gd name="connsiteY8" fmla="*/ 122 h 10000"/>
              <a:gd name="connsiteX9" fmla="*/ 4436 w 9938"/>
              <a:gd name="connsiteY9" fmla="*/ 441 h 10000"/>
              <a:gd name="connsiteX10" fmla="*/ 4905 w 9938"/>
              <a:gd name="connsiteY10" fmla="*/ 1565 h 10000"/>
              <a:gd name="connsiteX11" fmla="*/ 5369 w 9938"/>
              <a:gd name="connsiteY11" fmla="*/ 362 h 10000"/>
              <a:gd name="connsiteX12" fmla="*/ 6081 w 9938"/>
              <a:gd name="connsiteY12" fmla="*/ 9 h 10000"/>
              <a:gd name="connsiteX13" fmla="*/ 7414 w 9938"/>
              <a:gd name="connsiteY13" fmla="*/ 646 h 10000"/>
              <a:gd name="connsiteX14" fmla="*/ 8712 w 9938"/>
              <a:gd name="connsiteY14" fmla="*/ 134 h 10000"/>
              <a:gd name="connsiteX15" fmla="*/ 9375 w 9938"/>
              <a:gd name="connsiteY15" fmla="*/ 548 h 10000"/>
              <a:gd name="connsiteX16" fmla="*/ 9718 w 9938"/>
              <a:gd name="connsiteY16" fmla="*/ 1436 h 10000"/>
              <a:gd name="connsiteX17" fmla="*/ 9933 w 9938"/>
              <a:gd name="connsiteY17" fmla="*/ 3410 h 10000"/>
              <a:gd name="connsiteX18" fmla="*/ 9826 w 9938"/>
              <a:gd name="connsiteY18" fmla="*/ 6281 h 10000"/>
              <a:gd name="connsiteX19" fmla="*/ 8829 w 9938"/>
              <a:gd name="connsiteY19" fmla="*/ 9798 h 10000"/>
              <a:gd name="connsiteX20" fmla="*/ 5980 w 9938"/>
              <a:gd name="connsiteY20" fmla="*/ 9736 h 10000"/>
              <a:gd name="connsiteX21" fmla="*/ 5317 w 9938"/>
              <a:gd name="connsiteY21" fmla="*/ 8552 h 10000"/>
              <a:gd name="connsiteX22" fmla="*/ 4872 w 9938"/>
              <a:gd name="connsiteY22" fmla="*/ 6891 h 10000"/>
              <a:gd name="connsiteX23" fmla="*/ 4512 w 9938"/>
              <a:gd name="connsiteY23" fmla="*/ 8185 h 10000"/>
              <a:gd name="connsiteX24" fmla="*/ 3784 w 9938"/>
              <a:gd name="connsiteY24" fmla="*/ 9973 h 10000"/>
              <a:gd name="connsiteX0" fmla="*/ 3795 w 9987"/>
              <a:gd name="connsiteY0" fmla="*/ 9973 h 10000"/>
              <a:gd name="connsiteX1" fmla="*/ 974 w 9987"/>
              <a:gd name="connsiteY1" fmla="*/ 9956 h 10000"/>
              <a:gd name="connsiteX2" fmla="*/ 112 w 9987"/>
              <a:gd name="connsiteY2" fmla="*/ 6537 h 10000"/>
              <a:gd name="connsiteX3" fmla="*/ 6 w 9987"/>
              <a:gd name="connsiteY3" fmla="*/ 3795 h 10000"/>
              <a:gd name="connsiteX4" fmla="*/ 415 w 9987"/>
              <a:gd name="connsiteY4" fmla="*/ 2737 h 10000"/>
              <a:gd name="connsiteX5" fmla="*/ 830 w 9987"/>
              <a:gd name="connsiteY5" fmla="*/ 1478 h 10000"/>
              <a:gd name="connsiteX6" fmla="*/ 1509 w 9987"/>
              <a:gd name="connsiteY6" fmla="*/ 1309 h 10000"/>
              <a:gd name="connsiteX7" fmla="*/ 2423 w 9987"/>
              <a:gd name="connsiteY7" fmla="*/ 589 h 10000"/>
              <a:gd name="connsiteX8" fmla="*/ 3703 w 9987"/>
              <a:gd name="connsiteY8" fmla="*/ 122 h 10000"/>
              <a:gd name="connsiteX9" fmla="*/ 4451 w 9987"/>
              <a:gd name="connsiteY9" fmla="*/ 441 h 10000"/>
              <a:gd name="connsiteX10" fmla="*/ 4923 w 9987"/>
              <a:gd name="connsiteY10" fmla="*/ 1565 h 10000"/>
              <a:gd name="connsiteX11" fmla="*/ 5389 w 9987"/>
              <a:gd name="connsiteY11" fmla="*/ 362 h 10000"/>
              <a:gd name="connsiteX12" fmla="*/ 6106 w 9987"/>
              <a:gd name="connsiteY12" fmla="*/ 9 h 10000"/>
              <a:gd name="connsiteX13" fmla="*/ 7447 w 9987"/>
              <a:gd name="connsiteY13" fmla="*/ 646 h 10000"/>
              <a:gd name="connsiteX14" fmla="*/ 8753 w 9987"/>
              <a:gd name="connsiteY14" fmla="*/ 134 h 10000"/>
              <a:gd name="connsiteX15" fmla="*/ 9420 w 9987"/>
              <a:gd name="connsiteY15" fmla="*/ 548 h 10000"/>
              <a:gd name="connsiteX16" fmla="*/ 9766 w 9987"/>
              <a:gd name="connsiteY16" fmla="*/ 1436 h 10000"/>
              <a:gd name="connsiteX17" fmla="*/ 9982 w 9987"/>
              <a:gd name="connsiteY17" fmla="*/ 3410 h 10000"/>
              <a:gd name="connsiteX18" fmla="*/ 9874 w 9987"/>
              <a:gd name="connsiteY18" fmla="*/ 6281 h 10000"/>
              <a:gd name="connsiteX19" fmla="*/ 8871 w 9987"/>
              <a:gd name="connsiteY19" fmla="*/ 9798 h 10000"/>
              <a:gd name="connsiteX20" fmla="*/ 6004 w 9987"/>
              <a:gd name="connsiteY20" fmla="*/ 9736 h 10000"/>
              <a:gd name="connsiteX21" fmla="*/ 5337 w 9987"/>
              <a:gd name="connsiteY21" fmla="*/ 8552 h 10000"/>
              <a:gd name="connsiteX22" fmla="*/ 4889 w 9987"/>
              <a:gd name="connsiteY22" fmla="*/ 6891 h 10000"/>
              <a:gd name="connsiteX23" fmla="*/ 4527 w 9987"/>
              <a:gd name="connsiteY23" fmla="*/ 8185 h 10000"/>
              <a:gd name="connsiteX24" fmla="*/ 3795 w 9987"/>
              <a:gd name="connsiteY24" fmla="*/ 9973 h 10000"/>
              <a:gd name="connsiteX0" fmla="*/ 3800 w 10000"/>
              <a:gd name="connsiteY0" fmla="*/ 9973 h 10000"/>
              <a:gd name="connsiteX1" fmla="*/ 975 w 10000"/>
              <a:gd name="connsiteY1" fmla="*/ 9956 h 10000"/>
              <a:gd name="connsiteX2" fmla="*/ 112 w 10000"/>
              <a:gd name="connsiteY2" fmla="*/ 6537 h 10000"/>
              <a:gd name="connsiteX3" fmla="*/ 6 w 10000"/>
              <a:gd name="connsiteY3" fmla="*/ 3795 h 10000"/>
              <a:gd name="connsiteX4" fmla="*/ 416 w 10000"/>
              <a:gd name="connsiteY4" fmla="*/ 2737 h 10000"/>
              <a:gd name="connsiteX5" fmla="*/ 831 w 10000"/>
              <a:gd name="connsiteY5" fmla="*/ 1478 h 10000"/>
              <a:gd name="connsiteX6" fmla="*/ 1511 w 10000"/>
              <a:gd name="connsiteY6" fmla="*/ 1309 h 10000"/>
              <a:gd name="connsiteX7" fmla="*/ 2387 w 10000"/>
              <a:gd name="connsiteY7" fmla="*/ 1668 h 10000"/>
              <a:gd name="connsiteX8" fmla="*/ 3708 w 10000"/>
              <a:gd name="connsiteY8" fmla="*/ 122 h 10000"/>
              <a:gd name="connsiteX9" fmla="*/ 4457 w 10000"/>
              <a:gd name="connsiteY9" fmla="*/ 441 h 10000"/>
              <a:gd name="connsiteX10" fmla="*/ 4929 w 10000"/>
              <a:gd name="connsiteY10" fmla="*/ 1565 h 10000"/>
              <a:gd name="connsiteX11" fmla="*/ 5396 w 10000"/>
              <a:gd name="connsiteY11" fmla="*/ 362 h 10000"/>
              <a:gd name="connsiteX12" fmla="*/ 6114 w 10000"/>
              <a:gd name="connsiteY12" fmla="*/ 9 h 10000"/>
              <a:gd name="connsiteX13" fmla="*/ 7457 w 10000"/>
              <a:gd name="connsiteY13" fmla="*/ 646 h 10000"/>
              <a:gd name="connsiteX14" fmla="*/ 8764 w 10000"/>
              <a:gd name="connsiteY14" fmla="*/ 134 h 10000"/>
              <a:gd name="connsiteX15" fmla="*/ 9432 w 10000"/>
              <a:gd name="connsiteY15" fmla="*/ 548 h 10000"/>
              <a:gd name="connsiteX16" fmla="*/ 9779 w 10000"/>
              <a:gd name="connsiteY16" fmla="*/ 1436 h 10000"/>
              <a:gd name="connsiteX17" fmla="*/ 9995 w 10000"/>
              <a:gd name="connsiteY17" fmla="*/ 3410 h 10000"/>
              <a:gd name="connsiteX18" fmla="*/ 9887 w 10000"/>
              <a:gd name="connsiteY18" fmla="*/ 6281 h 10000"/>
              <a:gd name="connsiteX19" fmla="*/ 8883 w 10000"/>
              <a:gd name="connsiteY19" fmla="*/ 9798 h 10000"/>
              <a:gd name="connsiteX20" fmla="*/ 6012 w 10000"/>
              <a:gd name="connsiteY20" fmla="*/ 9736 h 10000"/>
              <a:gd name="connsiteX21" fmla="*/ 5344 w 10000"/>
              <a:gd name="connsiteY21" fmla="*/ 8552 h 10000"/>
              <a:gd name="connsiteX22" fmla="*/ 4895 w 10000"/>
              <a:gd name="connsiteY22" fmla="*/ 6891 h 10000"/>
              <a:gd name="connsiteX23" fmla="*/ 4533 w 10000"/>
              <a:gd name="connsiteY23" fmla="*/ 8185 h 10000"/>
              <a:gd name="connsiteX24" fmla="*/ 3800 w 10000"/>
              <a:gd name="connsiteY24" fmla="*/ 9973 h 10000"/>
              <a:gd name="connsiteX0" fmla="*/ 3800 w 10000"/>
              <a:gd name="connsiteY0" fmla="*/ 9973 h 10000"/>
              <a:gd name="connsiteX1" fmla="*/ 975 w 10000"/>
              <a:gd name="connsiteY1" fmla="*/ 9956 h 10000"/>
              <a:gd name="connsiteX2" fmla="*/ 112 w 10000"/>
              <a:gd name="connsiteY2" fmla="*/ 6537 h 10000"/>
              <a:gd name="connsiteX3" fmla="*/ 6 w 10000"/>
              <a:gd name="connsiteY3" fmla="*/ 3795 h 10000"/>
              <a:gd name="connsiteX4" fmla="*/ 416 w 10000"/>
              <a:gd name="connsiteY4" fmla="*/ 2737 h 10000"/>
              <a:gd name="connsiteX5" fmla="*/ 831 w 10000"/>
              <a:gd name="connsiteY5" fmla="*/ 1478 h 10000"/>
              <a:gd name="connsiteX6" fmla="*/ 1511 w 10000"/>
              <a:gd name="connsiteY6" fmla="*/ 1309 h 10000"/>
              <a:gd name="connsiteX7" fmla="*/ 2387 w 10000"/>
              <a:gd name="connsiteY7" fmla="*/ 1668 h 10000"/>
              <a:gd name="connsiteX8" fmla="*/ 3708 w 10000"/>
              <a:gd name="connsiteY8" fmla="*/ 122 h 10000"/>
              <a:gd name="connsiteX9" fmla="*/ 4457 w 10000"/>
              <a:gd name="connsiteY9" fmla="*/ 441 h 10000"/>
              <a:gd name="connsiteX10" fmla="*/ 4929 w 10000"/>
              <a:gd name="connsiteY10" fmla="*/ 1565 h 10000"/>
              <a:gd name="connsiteX11" fmla="*/ 5396 w 10000"/>
              <a:gd name="connsiteY11" fmla="*/ 362 h 10000"/>
              <a:gd name="connsiteX12" fmla="*/ 6114 w 10000"/>
              <a:gd name="connsiteY12" fmla="*/ 9 h 10000"/>
              <a:gd name="connsiteX13" fmla="*/ 7457 w 10000"/>
              <a:gd name="connsiteY13" fmla="*/ 646 h 10000"/>
              <a:gd name="connsiteX14" fmla="*/ 8764 w 10000"/>
              <a:gd name="connsiteY14" fmla="*/ 134 h 10000"/>
              <a:gd name="connsiteX15" fmla="*/ 9432 w 10000"/>
              <a:gd name="connsiteY15" fmla="*/ 548 h 10000"/>
              <a:gd name="connsiteX16" fmla="*/ 9779 w 10000"/>
              <a:gd name="connsiteY16" fmla="*/ 1436 h 10000"/>
              <a:gd name="connsiteX17" fmla="*/ 9995 w 10000"/>
              <a:gd name="connsiteY17" fmla="*/ 3410 h 10000"/>
              <a:gd name="connsiteX18" fmla="*/ 9887 w 10000"/>
              <a:gd name="connsiteY18" fmla="*/ 6281 h 10000"/>
              <a:gd name="connsiteX19" fmla="*/ 8883 w 10000"/>
              <a:gd name="connsiteY19" fmla="*/ 9798 h 10000"/>
              <a:gd name="connsiteX20" fmla="*/ 6012 w 10000"/>
              <a:gd name="connsiteY20" fmla="*/ 9736 h 10000"/>
              <a:gd name="connsiteX21" fmla="*/ 5344 w 10000"/>
              <a:gd name="connsiteY21" fmla="*/ 8552 h 10000"/>
              <a:gd name="connsiteX22" fmla="*/ 4895 w 10000"/>
              <a:gd name="connsiteY22" fmla="*/ 6891 h 10000"/>
              <a:gd name="connsiteX23" fmla="*/ 4533 w 10000"/>
              <a:gd name="connsiteY23" fmla="*/ 8185 h 10000"/>
              <a:gd name="connsiteX24" fmla="*/ 3800 w 10000"/>
              <a:gd name="connsiteY24" fmla="*/ 9973 h 10000"/>
              <a:gd name="connsiteX0" fmla="*/ 3800 w 10000"/>
              <a:gd name="connsiteY0" fmla="*/ 9973 h 10000"/>
              <a:gd name="connsiteX1" fmla="*/ 975 w 10000"/>
              <a:gd name="connsiteY1" fmla="*/ 9956 h 10000"/>
              <a:gd name="connsiteX2" fmla="*/ 112 w 10000"/>
              <a:gd name="connsiteY2" fmla="*/ 6537 h 10000"/>
              <a:gd name="connsiteX3" fmla="*/ 6 w 10000"/>
              <a:gd name="connsiteY3" fmla="*/ 3795 h 10000"/>
              <a:gd name="connsiteX4" fmla="*/ 416 w 10000"/>
              <a:gd name="connsiteY4" fmla="*/ 2737 h 10000"/>
              <a:gd name="connsiteX5" fmla="*/ 831 w 10000"/>
              <a:gd name="connsiteY5" fmla="*/ 1478 h 10000"/>
              <a:gd name="connsiteX6" fmla="*/ 1511 w 10000"/>
              <a:gd name="connsiteY6" fmla="*/ 1309 h 10000"/>
              <a:gd name="connsiteX7" fmla="*/ 2387 w 10000"/>
              <a:gd name="connsiteY7" fmla="*/ 1668 h 10000"/>
              <a:gd name="connsiteX8" fmla="*/ 3455 w 10000"/>
              <a:gd name="connsiteY8" fmla="*/ 1417 h 10000"/>
              <a:gd name="connsiteX9" fmla="*/ 4457 w 10000"/>
              <a:gd name="connsiteY9" fmla="*/ 441 h 10000"/>
              <a:gd name="connsiteX10" fmla="*/ 4929 w 10000"/>
              <a:gd name="connsiteY10" fmla="*/ 1565 h 10000"/>
              <a:gd name="connsiteX11" fmla="*/ 5396 w 10000"/>
              <a:gd name="connsiteY11" fmla="*/ 362 h 10000"/>
              <a:gd name="connsiteX12" fmla="*/ 6114 w 10000"/>
              <a:gd name="connsiteY12" fmla="*/ 9 h 10000"/>
              <a:gd name="connsiteX13" fmla="*/ 7457 w 10000"/>
              <a:gd name="connsiteY13" fmla="*/ 646 h 10000"/>
              <a:gd name="connsiteX14" fmla="*/ 8764 w 10000"/>
              <a:gd name="connsiteY14" fmla="*/ 134 h 10000"/>
              <a:gd name="connsiteX15" fmla="*/ 9432 w 10000"/>
              <a:gd name="connsiteY15" fmla="*/ 548 h 10000"/>
              <a:gd name="connsiteX16" fmla="*/ 9779 w 10000"/>
              <a:gd name="connsiteY16" fmla="*/ 1436 h 10000"/>
              <a:gd name="connsiteX17" fmla="*/ 9995 w 10000"/>
              <a:gd name="connsiteY17" fmla="*/ 3410 h 10000"/>
              <a:gd name="connsiteX18" fmla="*/ 9887 w 10000"/>
              <a:gd name="connsiteY18" fmla="*/ 6281 h 10000"/>
              <a:gd name="connsiteX19" fmla="*/ 8883 w 10000"/>
              <a:gd name="connsiteY19" fmla="*/ 9798 h 10000"/>
              <a:gd name="connsiteX20" fmla="*/ 6012 w 10000"/>
              <a:gd name="connsiteY20" fmla="*/ 9736 h 10000"/>
              <a:gd name="connsiteX21" fmla="*/ 5344 w 10000"/>
              <a:gd name="connsiteY21" fmla="*/ 8552 h 10000"/>
              <a:gd name="connsiteX22" fmla="*/ 4895 w 10000"/>
              <a:gd name="connsiteY22" fmla="*/ 6891 h 10000"/>
              <a:gd name="connsiteX23" fmla="*/ 4533 w 10000"/>
              <a:gd name="connsiteY23" fmla="*/ 8185 h 10000"/>
              <a:gd name="connsiteX24" fmla="*/ 3800 w 10000"/>
              <a:gd name="connsiteY24" fmla="*/ 9973 h 10000"/>
              <a:gd name="connsiteX0" fmla="*/ 3800 w 10000"/>
              <a:gd name="connsiteY0" fmla="*/ 9973 h 10000"/>
              <a:gd name="connsiteX1" fmla="*/ 975 w 10000"/>
              <a:gd name="connsiteY1" fmla="*/ 9956 h 10000"/>
              <a:gd name="connsiteX2" fmla="*/ 112 w 10000"/>
              <a:gd name="connsiteY2" fmla="*/ 6537 h 10000"/>
              <a:gd name="connsiteX3" fmla="*/ 6 w 10000"/>
              <a:gd name="connsiteY3" fmla="*/ 3795 h 10000"/>
              <a:gd name="connsiteX4" fmla="*/ 416 w 10000"/>
              <a:gd name="connsiteY4" fmla="*/ 2737 h 10000"/>
              <a:gd name="connsiteX5" fmla="*/ 831 w 10000"/>
              <a:gd name="connsiteY5" fmla="*/ 1478 h 10000"/>
              <a:gd name="connsiteX6" fmla="*/ 1511 w 10000"/>
              <a:gd name="connsiteY6" fmla="*/ 1309 h 10000"/>
              <a:gd name="connsiteX7" fmla="*/ 2387 w 10000"/>
              <a:gd name="connsiteY7" fmla="*/ 1668 h 10000"/>
              <a:gd name="connsiteX8" fmla="*/ 3455 w 10000"/>
              <a:gd name="connsiteY8" fmla="*/ 1417 h 10000"/>
              <a:gd name="connsiteX9" fmla="*/ 4263 w 10000"/>
              <a:gd name="connsiteY9" fmla="*/ 1412 h 10000"/>
              <a:gd name="connsiteX10" fmla="*/ 4929 w 10000"/>
              <a:gd name="connsiteY10" fmla="*/ 1565 h 10000"/>
              <a:gd name="connsiteX11" fmla="*/ 5396 w 10000"/>
              <a:gd name="connsiteY11" fmla="*/ 362 h 10000"/>
              <a:gd name="connsiteX12" fmla="*/ 6114 w 10000"/>
              <a:gd name="connsiteY12" fmla="*/ 9 h 10000"/>
              <a:gd name="connsiteX13" fmla="*/ 7457 w 10000"/>
              <a:gd name="connsiteY13" fmla="*/ 646 h 10000"/>
              <a:gd name="connsiteX14" fmla="*/ 8764 w 10000"/>
              <a:gd name="connsiteY14" fmla="*/ 134 h 10000"/>
              <a:gd name="connsiteX15" fmla="*/ 9432 w 10000"/>
              <a:gd name="connsiteY15" fmla="*/ 548 h 10000"/>
              <a:gd name="connsiteX16" fmla="*/ 9779 w 10000"/>
              <a:gd name="connsiteY16" fmla="*/ 1436 h 10000"/>
              <a:gd name="connsiteX17" fmla="*/ 9995 w 10000"/>
              <a:gd name="connsiteY17" fmla="*/ 3410 h 10000"/>
              <a:gd name="connsiteX18" fmla="*/ 9887 w 10000"/>
              <a:gd name="connsiteY18" fmla="*/ 6281 h 10000"/>
              <a:gd name="connsiteX19" fmla="*/ 8883 w 10000"/>
              <a:gd name="connsiteY19" fmla="*/ 9798 h 10000"/>
              <a:gd name="connsiteX20" fmla="*/ 6012 w 10000"/>
              <a:gd name="connsiteY20" fmla="*/ 9736 h 10000"/>
              <a:gd name="connsiteX21" fmla="*/ 5344 w 10000"/>
              <a:gd name="connsiteY21" fmla="*/ 8552 h 10000"/>
              <a:gd name="connsiteX22" fmla="*/ 4895 w 10000"/>
              <a:gd name="connsiteY22" fmla="*/ 6891 h 10000"/>
              <a:gd name="connsiteX23" fmla="*/ 4533 w 10000"/>
              <a:gd name="connsiteY23" fmla="*/ 8185 h 10000"/>
              <a:gd name="connsiteX24" fmla="*/ 3800 w 10000"/>
              <a:gd name="connsiteY24" fmla="*/ 9973 h 10000"/>
              <a:gd name="connsiteX0" fmla="*/ 3800 w 10000"/>
              <a:gd name="connsiteY0" fmla="*/ 9993 h 10020"/>
              <a:gd name="connsiteX1" fmla="*/ 975 w 10000"/>
              <a:gd name="connsiteY1" fmla="*/ 9976 h 10020"/>
              <a:gd name="connsiteX2" fmla="*/ 112 w 10000"/>
              <a:gd name="connsiteY2" fmla="*/ 6557 h 10020"/>
              <a:gd name="connsiteX3" fmla="*/ 6 w 10000"/>
              <a:gd name="connsiteY3" fmla="*/ 3815 h 10020"/>
              <a:gd name="connsiteX4" fmla="*/ 416 w 10000"/>
              <a:gd name="connsiteY4" fmla="*/ 2757 h 10020"/>
              <a:gd name="connsiteX5" fmla="*/ 831 w 10000"/>
              <a:gd name="connsiteY5" fmla="*/ 1498 h 10020"/>
              <a:gd name="connsiteX6" fmla="*/ 1511 w 10000"/>
              <a:gd name="connsiteY6" fmla="*/ 1329 h 10020"/>
              <a:gd name="connsiteX7" fmla="*/ 2387 w 10000"/>
              <a:gd name="connsiteY7" fmla="*/ 1688 h 10020"/>
              <a:gd name="connsiteX8" fmla="*/ 3455 w 10000"/>
              <a:gd name="connsiteY8" fmla="*/ 1437 h 10020"/>
              <a:gd name="connsiteX9" fmla="*/ 4263 w 10000"/>
              <a:gd name="connsiteY9" fmla="*/ 1432 h 10020"/>
              <a:gd name="connsiteX10" fmla="*/ 5065 w 10000"/>
              <a:gd name="connsiteY10" fmla="*/ 2718 h 10020"/>
              <a:gd name="connsiteX11" fmla="*/ 5396 w 10000"/>
              <a:gd name="connsiteY11" fmla="*/ 382 h 10020"/>
              <a:gd name="connsiteX12" fmla="*/ 6114 w 10000"/>
              <a:gd name="connsiteY12" fmla="*/ 29 h 10020"/>
              <a:gd name="connsiteX13" fmla="*/ 7457 w 10000"/>
              <a:gd name="connsiteY13" fmla="*/ 666 h 10020"/>
              <a:gd name="connsiteX14" fmla="*/ 8764 w 10000"/>
              <a:gd name="connsiteY14" fmla="*/ 154 h 10020"/>
              <a:gd name="connsiteX15" fmla="*/ 9432 w 10000"/>
              <a:gd name="connsiteY15" fmla="*/ 568 h 10020"/>
              <a:gd name="connsiteX16" fmla="*/ 9779 w 10000"/>
              <a:gd name="connsiteY16" fmla="*/ 1456 h 10020"/>
              <a:gd name="connsiteX17" fmla="*/ 9995 w 10000"/>
              <a:gd name="connsiteY17" fmla="*/ 3430 h 10020"/>
              <a:gd name="connsiteX18" fmla="*/ 9887 w 10000"/>
              <a:gd name="connsiteY18" fmla="*/ 6301 h 10020"/>
              <a:gd name="connsiteX19" fmla="*/ 8883 w 10000"/>
              <a:gd name="connsiteY19" fmla="*/ 9818 h 10020"/>
              <a:gd name="connsiteX20" fmla="*/ 6012 w 10000"/>
              <a:gd name="connsiteY20" fmla="*/ 9756 h 10020"/>
              <a:gd name="connsiteX21" fmla="*/ 5344 w 10000"/>
              <a:gd name="connsiteY21" fmla="*/ 8572 h 10020"/>
              <a:gd name="connsiteX22" fmla="*/ 4895 w 10000"/>
              <a:gd name="connsiteY22" fmla="*/ 6911 h 10020"/>
              <a:gd name="connsiteX23" fmla="*/ 4533 w 10000"/>
              <a:gd name="connsiteY23" fmla="*/ 8205 h 10020"/>
              <a:gd name="connsiteX24" fmla="*/ 3800 w 10000"/>
              <a:gd name="connsiteY24" fmla="*/ 9993 h 10020"/>
              <a:gd name="connsiteX0" fmla="*/ 3800 w 10000"/>
              <a:gd name="connsiteY0" fmla="*/ 9984 h 10011"/>
              <a:gd name="connsiteX1" fmla="*/ 975 w 10000"/>
              <a:gd name="connsiteY1" fmla="*/ 9967 h 10011"/>
              <a:gd name="connsiteX2" fmla="*/ 112 w 10000"/>
              <a:gd name="connsiteY2" fmla="*/ 6548 h 10011"/>
              <a:gd name="connsiteX3" fmla="*/ 6 w 10000"/>
              <a:gd name="connsiteY3" fmla="*/ 3806 h 10011"/>
              <a:gd name="connsiteX4" fmla="*/ 416 w 10000"/>
              <a:gd name="connsiteY4" fmla="*/ 2748 h 10011"/>
              <a:gd name="connsiteX5" fmla="*/ 831 w 10000"/>
              <a:gd name="connsiteY5" fmla="*/ 1489 h 10011"/>
              <a:gd name="connsiteX6" fmla="*/ 1511 w 10000"/>
              <a:gd name="connsiteY6" fmla="*/ 1320 h 10011"/>
              <a:gd name="connsiteX7" fmla="*/ 2387 w 10000"/>
              <a:gd name="connsiteY7" fmla="*/ 1679 h 10011"/>
              <a:gd name="connsiteX8" fmla="*/ 3455 w 10000"/>
              <a:gd name="connsiteY8" fmla="*/ 1428 h 10011"/>
              <a:gd name="connsiteX9" fmla="*/ 4263 w 10000"/>
              <a:gd name="connsiteY9" fmla="*/ 1423 h 10011"/>
              <a:gd name="connsiteX10" fmla="*/ 5065 w 10000"/>
              <a:gd name="connsiteY10" fmla="*/ 2709 h 10011"/>
              <a:gd name="connsiteX11" fmla="*/ 5551 w 10000"/>
              <a:gd name="connsiteY11" fmla="*/ 1560 h 10011"/>
              <a:gd name="connsiteX12" fmla="*/ 6114 w 10000"/>
              <a:gd name="connsiteY12" fmla="*/ 20 h 10011"/>
              <a:gd name="connsiteX13" fmla="*/ 7457 w 10000"/>
              <a:gd name="connsiteY13" fmla="*/ 657 h 10011"/>
              <a:gd name="connsiteX14" fmla="*/ 8764 w 10000"/>
              <a:gd name="connsiteY14" fmla="*/ 145 h 10011"/>
              <a:gd name="connsiteX15" fmla="*/ 9432 w 10000"/>
              <a:gd name="connsiteY15" fmla="*/ 559 h 10011"/>
              <a:gd name="connsiteX16" fmla="*/ 9779 w 10000"/>
              <a:gd name="connsiteY16" fmla="*/ 1447 h 10011"/>
              <a:gd name="connsiteX17" fmla="*/ 9995 w 10000"/>
              <a:gd name="connsiteY17" fmla="*/ 3421 h 10011"/>
              <a:gd name="connsiteX18" fmla="*/ 9887 w 10000"/>
              <a:gd name="connsiteY18" fmla="*/ 6292 h 10011"/>
              <a:gd name="connsiteX19" fmla="*/ 8883 w 10000"/>
              <a:gd name="connsiteY19" fmla="*/ 9809 h 10011"/>
              <a:gd name="connsiteX20" fmla="*/ 6012 w 10000"/>
              <a:gd name="connsiteY20" fmla="*/ 9747 h 10011"/>
              <a:gd name="connsiteX21" fmla="*/ 5344 w 10000"/>
              <a:gd name="connsiteY21" fmla="*/ 8563 h 10011"/>
              <a:gd name="connsiteX22" fmla="*/ 4895 w 10000"/>
              <a:gd name="connsiteY22" fmla="*/ 6902 h 10011"/>
              <a:gd name="connsiteX23" fmla="*/ 4533 w 10000"/>
              <a:gd name="connsiteY23" fmla="*/ 8196 h 10011"/>
              <a:gd name="connsiteX24" fmla="*/ 3800 w 10000"/>
              <a:gd name="connsiteY24" fmla="*/ 9984 h 10011"/>
              <a:gd name="connsiteX0" fmla="*/ 3800 w 10000"/>
              <a:gd name="connsiteY0" fmla="*/ 9840 h 9867"/>
              <a:gd name="connsiteX1" fmla="*/ 975 w 10000"/>
              <a:gd name="connsiteY1" fmla="*/ 9823 h 9867"/>
              <a:gd name="connsiteX2" fmla="*/ 112 w 10000"/>
              <a:gd name="connsiteY2" fmla="*/ 6404 h 9867"/>
              <a:gd name="connsiteX3" fmla="*/ 6 w 10000"/>
              <a:gd name="connsiteY3" fmla="*/ 3662 h 9867"/>
              <a:gd name="connsiteX4" fmla="*/ 416 w 10000"/>
              <a:gd name="connsiteY4" fmla="*/ 2604 h 9867"/>
              <a:gd name="connsiteX5" fmla="*/ 831 w 10000"/>
              <a:gd name="connsiteY5" fmla="*/ 1345 h 9867"/>
              <a:gd name="connsiteX6" fmla="*/ 1511 w 10000"/>
              <a:gd name="connsiteY6" fmla="*/ 1176 h 9867"/>
              <a:gd name="connsiteX7" fmla="*/ 2387 w 10000"/>
              <a:gd name="connsiteY7" fmla="*/ 1535 h 9867"/>
              <a:gd name="connsiteX8" fmla="*/ 3455 w 10000"/>
              <a:gd name="connsiteY8" fmla="*/ 1284 h 9867"/>
              <a:gd name="connsiteX9" fmla="*/ 4263 w 10000"/>
              <a:gd name="connsiteY9" fmla="*/ 1279 h 9867"/>
              <a:gd name="connsiteX10" fmla="*/ 5065 w 10000"/>
              <a:gd name="connsiteY10" fmla="*/ 2565 h 9867"/>
              <a:gd name="connsiteX11" fmla="*/ 5551 w 10000"/>
              <a:gd name="connsiteY11" fmla="*/ 1416 h 9867"/>
              <a:gd name="connsiteX12" fmla="*/ 6172 w 10000"/>
              <a:gd name="connsiteY12" fmla="*/ 1225 h 9867"/>
              <a:gd name="connsiteX13" fmla="*/ 7457 w 10000"/>
              <a:gd name="connsiteY13" fmla="*/ 513 h 9867"/>
              <a:gd name="connsiteX14" fmla="*/ 8764 w 10000"/>
              <a:gd name="connsiteY14" fmla="*/ 1 h 9867"/>
              <a:gd name="connsiteX15" fmla="*/ 9432 w 10000"/>
              <a:gd name="connsiteY15" fmla="*/ 415 h 9867"/>
              <a:gd name="connsiteX16" fmla="*/ 9779 w 10000"/>
              <a:gd name="connsiteY16" fmla="*/ 1303 h 9867"/>
              <a:gd name="connsiteX17" fmla="*/ 9995 w 10000"/>
              <a:gd name="connsiteY17" fmla="*/ 3277 h 9867"/>
              <a:gd name="connsiteX18" fmla="*/ 9887 w 10000"/>
              <a:gd name="connsiteY18" fmla="*/ 6148 h 9867"/>
              <a:gd name="connsiteX19" fmla="*/ 8883 w 10000"/>
              <a:gd name="connsiteY19" fmla="*/ 9665 h 9867"/>
              <a:gd name="connsiteX20" fmla="*/ 6012 w 10000"/>
              <a:gd name="connsiteY20" fmla="*/ 9603 h 9867"/>
              <a:gd name="connsiteX21" fmla="*/ 5344 w 10000"/>
              <a:gd name="connsiteY21" fmla="*/ 8419 h 9867"/>
              <a:gd name="connsiteX22" fmla="*/ 4895 w 10000"/>
              <a:gd name="connsiteY22" fmla="*/ 6758 h 9867"/>
              <a:gd name="connsiteX23" fmla="*/ 4533 w 10000"/>
              <a:gd name="connsiteY23" fmla="*/ 8052 h 9867"/>
              <a:gd name="connsiteX24" fmla="*/ 3800 w 10000"/>
              <a:gd name="connsiteY24" fmla="*/ 9840 h 9867"/>
              <a:gd name="connsiteX0" fmla="*/ 3800 w 10000"/>
              <a:gd name="connsiteY0" fmla="*/ 9973 h 10000"/>
              <a:gd name="connsiteX1" fmla="*/ 975 w 10000"/>
              <a:gd name="connsiteY1" fmla="*/ 9955 h 10000"/>
              <a:gd name="connsiteX2" fmla="*/ 112 w 10000"/>
              <a:gd name="connsiteY2" fmla="*/ 6490 h 10000"/>
              <a:gd name="connsiteX3" fmla="*/ 6 w 10000"/>
              <a:gd name="connsiteY3" fmla="*/ 3711 h 10000"/>
              <a:gd name="connsiteX4" fmla="*/ 416 w 10000"/>
              <a:gd name="connsiteY4" fmla="*/ 2639 h 10000"/>
              <a:gd name="connsiteX5" fmla="*/ 831 w 10000"/>
              <a:gd name="connsiteY5" fmla="*/ 1363 h 10000"/>
              <a:gd name="connsiteX6" fmla="*/ 1511 w 10000"/>
              <a:gd name="connsiteY6" fmla="*/ 1192 h 10000"/>
              <a:gd name="connsiteX7" fmla="*/ 2387 w 10000"/>
              <a:gd name="connsiteY7" fmla="*/ 1556 h 10000"/>
              <a:gd name="connsiteX8" fmla="*/ 3455 w 10000"/>
              <a:gd name="connsiteY8" fmla="*/ 1301 h 10000"/>
              <a:gd name="connsiteX9" fmla="*/ 4263 w 10000"/>
              <a:gd name="connsiteY9" fmla="*/ 1296 h 10000"/>
              <a:gd name="connsiteX10" fmla="*/ 5065 w 10000"/>
              <a:gd name="connsiteY10" fmla="*/ 2600 h 10000"/>
              <a:gd name="connsiteX11" fmla="*/ 5551 w 10000"/>
              <a:gd name="connsiteY11" fmla="*/ 1435 h 10000"/>
              <a:gd name="connsiteX12" fmla="*/ 6172 w 10000"/>
              <a:gd name="connsiteY12" fmla="*/ 1242 h 10000"/>
              <a:gd name="connsiteX13" fmla="*/ 7457 w 10000"/>
              <a:gd name="connsiteY13" fmla="*/ 520 h 10000"/>
              <a:gd name="connsiteX14" fmla="*/ 8764 w 10000"/>
              <a:gd name="connsiteY14" fmla="*/ 1 h 10000"/>
              <a:gd name="connsiteX15" fmla="*/ 9432 w 10000"/>
              <a:gd name="connsiteY15" fmla="*/ 421 h 10000"/>
              <a:gd name="connsiteX16" fmla="*/ 9779 w 10000"/>
              <a:gd name="connsiteY16" fmla="*/ 1321 h 10000"/>
              <a:gd name="connsiteX17" fmla="*/ 9995 w 10000"/>
              <a:gd name="connsiteY17" fmla="*/ 3321 h 10000"/>
              <a:gd name="connsiteX18" fmla="*/ 9887 w 10000"/>
              <a:gd name="connsiteY18" fmla="*/ 6231 h 10000"/>
              <a:gd name="connsiteX19" fmla="*/ 8883 w 10000"/>
              <a:gd name="connsiteY19" fmla="*/ 9795 h 10000"/>
              <a:gd name="connsiteX20" fmla="*/ 6012 w 10000"/>
              <a:gd name="connsiteY20" fmla="*/ 9732 h 10000"/>
              <a:gd name="connsiteX21" fmla="*/ 5344 w 10000"/>
              <a:gd name="connsiteY21" fmla="*/ 8532 h 10000"/>
              <a:gd name="connsiteX22" fmla="*/ 4895 w 10000"/>
              <a:gd name="connsiteY22" fmla="*/ 6849 h 10000"/>
              <a:gd name="connsiteX23" fmla="*/ 4533 w 10000"/>
              <a:gd name="connsiteY23" fmla="*/ 8161 h 10000"/>
              <a:gd name="connsiteX24" fmla="*/ 3800 w 10000"/>
              <a:gd name="connsiteY24" fmla="*/ 9973 h 10000"/>
              <a:gd name="connsiteX0" fmla="*/ 3800 w 10000"/>
              <a:gd name="connsiteY0" fmla="*/ 10036 h 10063"/>
              <a:gd name="connsiteX1" fmla="*/ 975 w 10000"/>
              <a:gd name="connsiteY1" fmla="*/ 10018 h 10063"/>
              <a:gd name="connsiteX2" fmla="*/ 112 w 10000"/>
              <a:gd name="connsiteY2" fmla="*/ 6553 h 10063"/>
              <a:gd name="connsiteX3" fmla="*/ 6 w 10000"/>
              <a:gd name="connsiteY3" fmla="*/ 3774 h 10063"/>
              <a:gd name="connsiteX4" fmla="*/ 416 w 10000"/>
              <a:gd name="connsiteY4" fmla="*/ 2702 h 10063"/>
              <a:gd name="connsiteX5" fmla="*/ 831 w 10000"/>
              <a:gd name="connsiteY5" fmla="*/ 1426 h 10063"/>
              <a:gd name="connsiteX6" fmla="*/ 1511 w 10000"/>
              <a:gd name="connsiteY6" fmla="*/ 1255 h 10063"/>
              <a:gd name="connsiteX7" fmla="*/ 2387 w 10000"/>
              <a:gd name="connsiteY7" fmla="*/ 1619 h 10063"/>
              <a:gd name="connsiteX8" fmla="*/ 3455 w 10000"/>
              <a:gd name="connsiteY8" fmla="*/ 1364 h 10063"/>
              <a:gd name="connsiteX9" fmla="*/ 4263 w 10000"/>
              <a:gd name="connsiteY9" fmla="*/ 1359 h 10063"/>
              <a:gd name="connsiteX10" fmla="*/ 5065 w 10000"/>
              <a:gd name="connsiteY10" fmla="*/ 2663 h 10063"/>
              <a:gd name="connsiteX11" fmla="*/ 5551 w 10000"/>
              <a:gd name="connsiteY11" fmla="*/ 1498 h 10063"/>
              <a:gd name="connsiteX12" fmla="*/ 6172 w 10000"/>
              <a:gd name="connsiteY12" fmla="*/ 1305 h 10063"/>
              <a:gd name="connsiteX13" fmla="*/ 7457 w 10000"/>
              <a:gd name="connsiteY13" fmla="*/ 1841 h 10063"/>
              <a:gd name="connsiteX14" fmla="*/ 8764 w 10000"/>
              <a:gd name="connsiteY14" fmla="*/ 64 h 10063"/>
              <a:gd name="connsiteX15" fmla="*/ 9432 w 10000"/>
              <a:gd name="connsiteY15" fmla="*/ 484 h 10063"/>
              <a:gd name="connsiteX16" fmla="*/ 9779 w 10000"/>
              <a:gd name="connsiteY16" fmla="*/ 1384 h 10063"/>
              <a:gd name="connsiteX17" fmla="*/ 9995 w 10000"/>
              <a:gd name="connsiteY17" fmla="*/ 3384 h 10063"/>
              <a:gd name="connsiteX18" fmla="*/ 9887 w 10000"/>
              <a:gd name="connsiteY18" fmla="*/ 6294 h 10063"/>
              <a:gd name="connsiteX19" fmla="*/ 8883 w 10000"/>
              <a:gd name="connsiteY19" fmla="*/ 9858 h 10063"/>
              <a:gd name="connsiteX20" fmla="*/ 6012 w 10000"/>
              <a:gd name="connsiteY20" fmla="*/ 9795 h 10063"/>
              <a:gd name="connsiteX21" fmla="*/ 5344 w 10000"/>
              <a:gd name="connsiteY21" fmla="*/ 8595 h 10063"/>
              <a:gd name="connsiteX22" fmla="*/ 4895 w 10000"/>
              <a:gd name="connsiteY22" fmla="*/ 6912 h 10063"/>
              <a:gd name="connsiteX23" fmla="*/ 4533 w 10000"/>
              <a:gd name="connsiteY23" fmla="*/ 8224 h 10063"/>
              <a:gd name="connsiteX24" fmla="*/ 3800 w 10000"/>
              <a:gd name="connsiteY24" fmla="*/ 10036 h 10063"/>
              <a:gd name="connsiteX0" fmla="*/ 3800 w 10000"/>
              <a:gd name="connsiteY0" fmla="*/ 9554 h 9581"/>
              <a:gd name="connsiteX1" fmla="*/ 975 w 10000"/>
              <a:gd name="connsiteY1" fmla="*/ 9536 h 9581"/>
              <a:gd name="connsiteX2" fmla="*/ 112 w 10000"/>
              <a:gd name="connsiteY2" fmla="*/ 6071 h 9581"/>
              <a:gd name="connsiteX3" fmla="*/ 6 w 10000"/>
              <a:gd name="connsiteY3" fmla="*/ 3292 h 9581"/>
              <a:gd name="connsiteX4" fmla="*/ 416 w 10000"/>
              <a:gd name="connsiteY4" fmla="*/ 2220 h 9581"/>
              <a:gd name="connsiteX5" fmla="*/ 831 w 10000"/>
              <a:gd name="connsiteY5" fmla="*/ 944 h 9581"/>
              <a:gd name="connsiteX6" fmla="*/ 1511 w 10000"/>
              <a:gd name="connsiteY6" fmla="*/ 773 h 9581"/>
              <a:gd name="connsiteX7" fmla="*/ 2387 w 10000"/>
              <a:gd name="connsiteY7" fmla="*/ 1137 h 9581"/>
              <a:gd name="connsiteX8" fmla="*/ 3455 w 10000"/>
              <a:gd name="connsiteY8" fmla="*/ 882 h 9581"/>
              <a:gd name="connsiteX9" fmla="*/ 4263 w 10000"/>
              <a:gd name="connsiteY9" fmla="*/ 877 h 9581"/>
              <a:gd name="connsiteX10" fmla="*/ 5065 w 10000"/>
              <a:gd name="connsiteY10" fmla="*/ 2181 h 9581"/>
              <a:gd name="connsiteX11" fmla="*/ 5551 w 10000"/>
              <a:gd name="connsiteY11" fmla="*/ 1016 h 9581"/>
              <a:gd name="connsiteX12" fmla="*/ 6172 w 10000"/>
              <a:gd name="connsiteY12" fmla="*/ 823 h 9581"/>
              <a:gd name="connsiteX13" fmla="*/ 7457 w 10000"/>
              <a:gd name="connsiteY13" fmla="*/ 1359 h 9581"/>
              <a:gd name="connsiteX14" fmla="*/ 8550 w 10000"/>
              <a:gd name="connsiteY14" fmla="*/ 1059 h 9581"/>
              <a:gd name="connsiteX15" fmla="*/ 9432 w 10000"/>
              <a:gd name="connsiteY15" fmla="*/ 2 h 9581"/>
              <a:gd name="connsiteX16" fmla="*/ 9779 w 10000"/>
              <a:gd name="connsiteY16" fmla="*/ 902 h 9581"/>
              <a:gd name="connsiteX17" fmla="*/ 9995 w 10000"/>
              <a:gd name="connsiteY17" fmla="*/ 2902 h 9581"/>
              <a:gd name="connsiteX18" fmla="*/ 9887 w 10000"/>
              <a:gd name="connsiteY18" fmla="*/ 5812 h 9581"/>
              <a:gd name="connsiteX19" fmla="*/ 8883 w 10000"/>
              <a:gd name="connsiteY19" fmla="*/ 9376 h 9581"/>
              <a:gd name="connsiteX20" fmla="*/ 6012 w 10000"/>
              <a:gd name="connsiteY20" fmla="*/ 9313 h 9581"/>
              <a:gd name="connsiteX21" fmla="*/ 5344 w 10000"/>
              <a:gd name="connsiteY21" fmla="*/ 8113 h 9581"/>
              <a:gd name="connsiteX22" fmla="*/ 4895 w 10000"/>
              <a:gd name="connsiteY22" fmla="*/ 6430 h 9581"/>
              <a:gd name="connsiteX23" fmla="*/ 4533 w 10000"/>
              <a:gd name="connsiteY23" fmla="*/ 7742 h 9581"/>
              <a:gd name="connsiteX24" fmla="*/ 3800 w 10000"/>
              <a:gd name="connsiteY24" fmla="*/ 9554 h 9581"/>
              <a:gd name="connsiteX0" fmla="*/ 3800 w 10000"/>
              <a:gd name="connsiteY0" fmla="*/ 9239 h 9266"/>
              <a:gd name="connsiteX1" fmla="*/ 975 w 10000"/>
              <a:gd name="connsiteY1" fmla="*/ 9220 h 9266"/>
              <a:gd name="connsiteX2" fmla="*/ 112 w 10000"/>
              <a:gd name="connsiteY2" fmla="*/ 5603 h 9266"/>
              <a:gd name="connsiteX3" fmla="*/ 6 w 10000"/>
              <a:gd name="connsiteY3" fmla="*/ 2703 h 9266"/>
              <a:gd name="connsiteX4" fmla="*/ 416 w 10000"/>
              <a:gd name="connsiteY4" fmla="*/ 1584 h 9266"/>
              <a:gd name="connsiteX5" fmla="*/ 831 w 10000"/>
              <a:gd name="connsiteY5" fmla="*/ 252 h 9266"/>
              <a:gd name="connsiteX6" fmla="*/ 1511 w 10000"/>
              <a:gd name="connsiteY6" fmla="*/ 74 h 9266"/>
              <a:gd name="connsiteX7" fmla="*/ 2387 w 10000"/>
              <a:gd name="connsiteY7" fmla="*/ 454 h 9266"/>
              <a:gd name="connsiteX8" fmla="*/ 3455 w 10000"/>
              <a:gd name="connsiteY8" fmla="*/ 188 h 9266"/>
              <a:gd name="connsiteX9" fmla="*/ 4263 w 10000"/>
              <a:gd name="connsiteY9" fmla="*/ 182 h 9266"/>
              <a:gd name="connsiteX10" fmla="*/ 5065 w 10000"/>
              <a:gd name="connsiteY10" fmla="*/ 1543 h 9266"/>
              <a:gd name="connsiteX11" fmla="*/ 5551 w 10000"/>
              <a:gd name="connsiteY11" fmla="*/ 327 h 9266"/>
              <a:gd name="connsiteX12" fmla="*/ 6172 w 10000"/>
              <a:gd name="connsiteY12" fmla="*/ 126 h 9266"/>
              <a:gd name="connsiteX13" fmla="*/ 7457 w 10000"/>
              <a:gd name="connsiteY13" fmla="*/ 685 h 9266"/>
              <a:gd name="connsiteX14" fmla="*/ 8550 w 10000"/>
              <a:gd name="connsiteY14" fmla="*/ 372 h 9266"/>
              <a:gd name="connsiteX15" fmla="*/ 9179 w 10000"/>
              <a:gd name="connsiteY15" fmla="*/ 296 h 9266"/>
              <a:gd name="connsiteX16" fmla="*/ 9779 w 10000"/>
              <a:gd name="connsiteY16" fmla="*/ 208 h 9266"/>
              <a:gd name="connsiteX17" fmla="*/ 9995 w 10000"/>
              <a:gd name="connsiteY17" fmla="*/ 2296 h 9266"/>
              <a:gd name="connsiteX18" fmla="*/ 9887 w 10000"/>
              <a:gd name="connsiteY18" fmla="*/ 5333 h 9266"/>
              <a:gd name="connsiteX19" fmla="*/ 8883 w 10000"/>
              <a:gd name="connsiteY19" fmla="*/ 9053 h 9266"/>
              <a:gd name="connsiteX20" fmla="*/ 6012 w 10000"/>
              <a:gd name="connsiteY20" fmla="*/ 8987 h 9266"/>
              <a:gd name="connsiteX21" fmla="*/ 5344 w 10000"/>
              <a:gd name="connsiteY21" fmla="*/ 7735 h 9266"/>
              <a:gd name="connsiteX22" fmla="*/ 4895 w 10000"/>
              <a:gd name="connsiteY22" fmla="*/ 5978 h 9266"/>
              <a:gd name="connsiteX23" fmla="*/ 4533 w 10000"/>
              <a:gd name="connsiteY23" fmla="*/ 7348 h 9266"/>
              <a:gd name="connsiteX24" fmla="*/ 3800 w 10000"/>
              <a:gd name="connsiteY24" fmla="*/ 9239 h 9266"/>
              <a:gd name="connsiteX0" fmla="*/ 3800 w 10000"/>
              <a:gd name="connsiteY0" fmla="*/ 9919 h 9949"/>
              <a:gd name="connsiteX1" fmla="*/ 975 w 10000"/>
              <a:gd name="connsiteY1" fmla="*/ 9898 h 9949"/>
              <a:gd name="connsiteX2" fmla="*/ 112 w 10000"/>
              <a:gd name="connsiteY2" fmla="*/ 5995 h 9949"/>
              <a:gd name="connsiteX3" fmla="*/ 6 w 10000"/>
              <a:gd name="connsiteY3" fmla="*/ 2865 h 9949"/>
              <a:gd name="connsiteX4" fmla="*/ 416 w 10000"/>
              <a:gd name="connsiteY4" fmla="*/ 1657 h 9949"/>
              <a:gd name="connsiteX5" fmla="*/ 831 w 10000"/>
              <a:gd name="connsiteY5" fmla="*/ 220 h 9949"/>
              <a:gd name="connsiteX6" fmla="*/ 1511 w 10000"/>
              <a:gd name="connsiteY6" fmla="*/ 28 h 9949"/>
              <a:gd name="connsiteX7" fmla="*/ 2387 w 10000"/>
              <a:gd name="connsiteY7" fmla="*/ 438 h 9949"/>
              <a:gd name="connsiteX8" fmla="*/ 3455 w 10000"/>
              <a:gd name="connsiteY8" fmla="*/ 151 h 9949"/>
              <a:gd name="connsiteX9" fmla="*/ 4263 w 10000"/>
              <a:gd name="connsiteY9" fmla="*/ 144 h 9949"/>
              <a:gd name="connsiteX10" fmla="*/ 5065 w 10000"/>
              <a:gd name="connsiteY10" fmla="*/ 1613 h 9949"/>
              <a:gd name="connsiteX11" fmla="*/ 5551 w 10000"/>
              <a:gd name="connsiteY11" fmla="*/ 301 h 9949"/>
              <a:gd name="connsiteX12" fmla="*/ 6172 w 10000"/>
              <a:gd name="connsiteY12" fmla="*/ 84 h 9949"/>
              <a:gd name="connsiteX13" fmla="*/ 7457 w 10000"/>
              <a:gd name="connsiteY13" fmla="*/ 687 h 9949"/>
              <a:gd name="connsiteX14" fmla="*/ 8550 w 10000"/>
              <a:gd name="connsiteY14" fmla="*/ 349 h 9949"/>
              <a:gd name="connsiteX15" fmla="*/ 9179 w 10000"/>
              <a:gd name="connsiteY15" fmla="*/ 267 h 9949"/>
              <a:gd name="connsiteX16" fmla="*/ 9526 w 10000"/>
              <a:gd name="connsiteY16" fmla="*/ 1158 h 9949"/>
              <a:gd name="connsiteX17" fmla="*/ 9995 w 10000"/>
              <a:gd name="connsiteY17" fmla="*/ 2426 h 9949"/>
              <a:gd name="connsiteX18" fmla="*/ 9887 w 10000"/>
              <a:gd name="connsiteY18" fmla="*/ 5703 h 9949"/>
              <a:gd name="connsiteX19" fmla="*/ 8883 w 10000"/>
              <a:gd name="connsiteY19" fmla="*/ 9718 h 9949"/>
              <a:gd name="connsiteX20" fmla="*/ 6012 w 10000"/>
              <a:gd name="connsiteY20" fmla="*/ 9647 h 9949"/>
              <a:gd name="connsiteX21" fmla="*/ 5344 w 10000"/>
              <a:gd name="connsiteY21" fmla="*/ 8296 h 9949"/>
              <a:gd name="connsiteX22" fmla="*/ 4895 w 10000"/>
              <a:gd name="connsiteY22" fmla="*/ 6400 h 9949"/>
              <a:gd name="connsiteX23" fmla="*/ 4533 w 10000"/>
              <a:gd name="connsiteY23" fmla="*/ 7878 h 9949"/>
              <a:gd name="connsiteX24" fmla="*/ 3800 w 10000"/>
              <a:gd name="connsiteY24" fmla="*/ 9919 h 9949"/>
              <a:gd name="connsiteX0" fmla="*/ 3800 w 10000"/>
              <a:gd name="connsiteY0" fmla="*/ 9970 h 10000"/>
              <a:gd name="connsiteX1" fmla="*/ 975 w 10000"/>
              <a:gd name="connsiteY1" fmla="*/ 9949 h 10000"/>
              <a:gd name="connsiteX2" fmla="*/ 112 w 10000"/>
              <a:gd name="connsiteY2" fmla="*/ 6026 h 10000"/>
              <a:gd name="connsiteX3" fmla="*/ 6 w 10000"/>
              <a:gd name="connsiteY3" fmla="*/ 2880 h 10000"/>
              <a:gd name="connsiteX4" fmla="*/ 416 w 10000"/>
              <a:gd name="connsiteY4" fmla="*/ 1665 h 10000"/>
              <a:gd name="connsiteX5" fmla="*/ 831 w 10000"/>
              <a:gd name="connsiteY5" fmla="*/ 221 h 10000"/>
              <a:gd name="connsiteX6" fmla="*/ 1511 w 10000"/>
              <a:gd name="connsiteY6" fmla="*/ 28 h 10000"/>
              <a:gd name="connsiteX7" fmla="*/ 2387 w 10000"/>
              <a:gd name="connsiteY7" fmla="*/ 440 h 10000"/>
              <a:gd name="connsiteX8" fmla="*/ 3455 w 10000"/>
              <a:gd name="connsiteY8" fmla="*/ 152 h 10000"/>
              <a:gd name="connsiteX9" fmla="*/ 4263 w 10000"/>
              <a:gd name="connsiteY9" fmla="*/ 145 h 10000"/>
              <a:gd name="connsiteX10" fmla="*/ 5065 w 10000"/>
              <a:gd name="connsiteY10" fmla="*/ 1621 h 10000"/>
              <a:gd name="connsiteX11" fmla="*/ 5551 w 10000"/>
              <a:gd name="connsiteY11" fmla="*/ 303 h 10000"/>
              <a:gd name="connsiteX12" fmla="*/ 6172 w 10000"/>
              <a:gd name="connsiteY12" fmla="*/ 84 h 10000"/>
              <a:gd name="connsiteX13" fmla="*/ 7457 w 10000"/>
              <a:gd name="connsiteY13" fmla="*/ 691 h 10000"/>
              <a:gd name="connsiteX14" fmla="*/ 8550 w 10000"/>
              <a:gd name="connsiteY14" fmla="*/ 351 h 10000"/>
              <a:gd name="connsiteX15" fmla="*/ 9179 w 10000"/>
              <a:gd name="connsiteY15" fmla="*/ 268 h 10000"/>
              <a:gd name="connsiteX16" fmla="*/ 9565 w 10000"/>
              <a:gd name="connsiteY16" fmla="*/ 1845 h 10000"/>
              <a:gd name="connsiteX17" fmla="*/ 9995 w 10000"/>
              <a:gd name="connsiteY17" fmla="*/ 2438 h 10000"/>
              <a:gd name="connsiteX18" fmla="*/ 9887 w 10000"/>
              <a:gd name="connsiteY18" fmla="*/ 5732 h 10000"/>
              <a:gd name="connsiteX19" fmla="*/ 8883 w 10000"/>
              <a:gd name="connsiteY19" fmla="*/ 9768 h 10000"/>
              <a:gd name="connsiteX20" fmla="*/ 6012 w 10000"/>
              <a:gd name="connsiteY20" fmla="*/ 9696 h 10000"/>
              <a:gd name="connsiteX21" fmla="*/ 5344 w 10000"/>
              <a:gd name="connsiteY21" fmla="*/ 8339 h 10000"/>
              <a:gd name="connsiteX22" fmla="*/ 4895 w 10000"/>
              <a:gd name="connsiteY22" fmla="*/ 6433 h 10000"/>
              <a:gd name="connsiteX23" fmla="*/ 4533 w 10000"/>
              <a:gd name="connsiteY23" fmla="*/ 7918 h 10000"/>
              <a:gd name="connsiteX24" fmla="*/ 3800 w 10000"/>
              <a:gd name="connsiteY24" fmla="*/ 9970 h 10000"/>
              <a:gd name="connsiteX0" fmla="*/ 3800 w 10000"/>
              <a:gd name="connsiteY0" fmla="*/ 10170 h 10200"/>
              <a:gd name="connsiteX1" fmla="*/ 975 w 10000"/>
              <a:gd name="connsiteY1" fmla="*/ 10149 h 10200"/>
              <a:gd name="connsiteX2" fmla="*/ 112 w 10000"/>
              <a:gd name="connsiteY2" fmla="*/ 6226 h 10200"/>
              <a:gd name="connsiteX3" fmla="*/ 6 w 10000"/>
              <a:gd name="connsiteY3" fmla="*/ 3080 h 10200"/>
              <a:gd name="connsiteX4" fmla="*/ 416 w 10000"/>
              <a:gd name="connsiteY4" fmla="*/ 1865 h 10200"/>
              <a:gd name="connsiteX5" fmla="*/ 831 w 10000"/>
              <a:gd name="connsiteY5" fmla="*/ 111 h 10200"/>
              <a:gd name="connsiteX6" fmla="*/ 1511 w 10000"/>
              <a:gd name="connsiteY6" fmla="*/ 228 h 10200"/>
              <a:gd name="connsiteX7" fmla="*/ 2387 w 10000"/>
              <a:gd name="connsiteY7" fmla="*/ 640 h 10200"/>
              <a:gd name="connsiteX8" fmla="*/ 3455 w 10000"/>
              <a:gd name="connsiteY8" fmla="*/ 352 h 10200"/>
              <a:gd name="connsiteX9" fmla="*/ 4263 w 10000"/>
              <a:gd name="connsiteY9" fmla="*/ 345 h 10200"/>
              <a:gd name="connsiteX10" fmla="*/ 5065 w 10000"/>
              <a:gd name="connsiteY10" fmla="*/ 1821 h 10200"/>
              <a:gd name="connsiteX11" fmla="*/ 5551 w 10000"/>
              <a:gd name="connsiteY11" fmla="*/ 503 h 10200"/>
              <a:gd name="connsiteX12" fmla="*/ 6172 w 10000"/>
              <a:gd name="connsiteY12" fmla="*/ 284 h 10200"/>
              <a:gd name="connsiteX13" fmla="*/ 7457 w 10000"/>
              <a:gd name="connsiteY13" fmla="*/ 891 h 10200"/>
              <a:gd name="connsiteX14" fmla="*/ 8550 w 10000"/>
              <a:gd name="connsiteY14" fmla="*/ 551 h 10200"/>
              <a:gd name="connsiteX15" fmla="*/ 9179 w 10000"/>
              <a:gd name="connsiteY15" fmla="*/ 468 h 10200"/>
              <a:gd name="connsiteX16" fmla="*/ 9565 w 10000"/>
              <a:gd name="connsiteY16" fmla="*/ 2045 h 10200"/>
              <a:gd name="connsiteX17" fmla="*/ 9995 w 10000"/>
              <a:gd name="connsiteY17" fmla="*/ 2638 h 10200"/>
              <a:gd name="connsiteX18" fmla="*/ 9887 w 10000"/>
              <a:gd name="connsiteY18" fmla="*/ 5932 h 10200"/>
              <a:gd name="connsiteX19" fmla="*/ 8883 w 10000"/>
              <a:gd name="connsiteY19" fmla="*/ 9968 h 10200"/>
              <a:gd name="connsiteX20" fmla="*/ 6012 w 10000"/>
              <a:gd name="connsiteY20" fmla="*/ 9896 h 10200"/>
              <a:gd name="connsiteX21" fmla="*/ 5344 w 10000"/>
              <a:gd name="connsiteY21" fmla="*/ 8539 h 10200"/>
              <a:gd name="connsiteX22" fmla="*/ 4895 w 10000"/>
              <a:gd name="connsiteY22" fmla="*/ 6633 h 10200"/>
              <a:gd name="connsiteX23" fmla="*/ 4533 w 10000"/>
              <a:gd name="connsiteY23" fmla="*/ 8118 h 10200"/>
              <a:gd name="connsiteX24" fmla="*/ 3800 w 10000"/>
              <a:gd name="connsiteY24" fmla="*/ 10170 h 10200"/>
              <a:gd name="connsiteX0" fmla="*/ 3800 w 10000"/>
              <a:gd name="connsiteY0" fmla="*/ 10148 h 10178"/>
              <a:gd name="connsiteX1" fmla="*/ 975 w 10000"/>
              <a:gd name="connsiteY1" fmla="*/ 10127 h 10178"/>
              <a:gd name="connsiteX2" fmla="*/ 112 w 10000"/>
              <a:gd name="connsiteY2" fmla="*/ 6204 h 10178"/>
              <a:gd name="connsiteX3" fmla="*/ 6 w 10000"/>
              <a:gd name="connsiteY3" fmla="*/ 3058 h 10178"/>
              <a:gd name="connsiteX4" fmla="*/ 377 w 10000"/>
              <a:gd name="connsiteY4" fmla="*/ 1533 h 10178"/>
              <a:gd name="connsiteX5" fmla="*/ 831 w 10000"/>
              <a:gd name="connsiteY5" fmla="*/ 89 h 10178"/>
              <a:gd name="connsiteX6" fmla="*/ 1511 w 10000"/>
              <a:gd name="connsiteY6" fmla="*/ 206 h 10178"/>
              <a:gd name="connsiteX7" fmla="*/ 2387 w 10000"/>
              <a:gd name="connsiteY7" fmla="*/ 618 h 10178"/>
              <a:gd name="connsiteX8" fmla="*/ 3455 w 10000"/>
              <a:gd name="connsiteY8" fmla="*/ 330 h 10178"/>
              <a:gd name="connsiteX9" fmla="*/ 4263 w 10000"/>
              <a:gd name="connsiteY9" fmla="*/ 323 h 10178"/>
              <a:gd name="connsiteX10" fmla="*/ 5065 w 10000"/>
              <a:gd name="connsiteY10" fmla="*/ 1799 h 10178"/>
              <a:gd name="connsiteX11" fmla="*/ 5551 w 10000"/>
              <a:gd name="connsiteY11" fmla="*/ 481 h 10178"/>
              <a:gd name="connsiteX12" fmla="*/ 6172 w 10000"/>
              <a:gd name="connsiteY12" fmla="*/ 262 h 10178"/>
              <a:gd name="connsiteX13" fmla="*/ 7457 w 10000"/>
              <a:gd name="connsiteY13" fmla="*/ 869 h 10178"/>
              <a:gd name="connsiteX14" fmla="*/ 8550 w 10000"/>
              <a:gd name="connsiteY14" fmla="*/ 529 h 10178"/>
              <a:gd name="connsiteX15" fmla="*/ 9179 w 10000"/>
              <a:gd name="connsiteY15" fmla="*/ 446 h 10178"/>
              <a:gd name="connsiteX16" fmla="*/ 9565 w 10000"/>
              <a:gd name="connsiteY16" fmla="*/ 2023 h 10178"/>
              <a:gd name="connsiteX17" fmla="*/ 9995 w 10000"/>
              <a:gd name="connsiteY17" fmla="*/ 2616 h 10178"/>
              <a:gd name="connsiteX18" fmla="*/ 9887 w 10000"/>
              <a:gd name="connsiteY18" fmla="*/ 5910 h 10178"/>
              <a:gd name="connsiteX19" fmla="*/ 8883 w 10000"/>
              <a:gd name="connsiteY19" fmla="*/ 9946 h 10178"/>
              <a:gd name="connsiteX20" fmla="*/ 6012 w 10000"/>
              <a:gd name="connsiteY20" fmla="*/ 9874 h 10178"/>
              <a:gd name="connsiteX21" fmla="*/ 5344 w 10000"/>
              <a:gd name="connsiteY21" fmla="*/ 8517 h 10178"/>
              <a:gd name="connsiteX22" fmla="*/ 4895 w 10000"/>
              <a:gd name="connsiteY22" fmla="*/ 6611 h 10178"/>
              <a:gd name="connsiteX23" fmla="*/ 4533 w 10000"/>
              <a:gd name="connsiteY23" fmla="*/ 8096 h 10178"/>
              <a:gd name="connsiteX24" fmla="*/ 3800 w 10000"/>
              <a:gd name="connsiteY24" fmla="*/ 10148 h 10178"/>
              <a:gd name="connsiteX0" fmla="*/ 3800 w 10000"/>
              <a:gd name="connsiteY0" fmla="*/ 10309 h 10339"/>
              <a:gd name="connsiteX1" fmla="*/ 975 w 10000"/>
              <a:gd name="connsiteY1" fmla="*/ 10288 h 10339"/>
              <a:gd name="connsiteX2" fmla="*/ 112 w 10000"/>
              <a:gd name="connsiteY2" fmla="*/ 6365 h 10339"/>
              <a:gd name="connsiteX3" fmla="*/ 6 w 10000"/>
              <a:gd name="connsiteY3" fmla="*/ 3219 h 10339"/>
              <a:gd name="connsiteX4" fmla="*/ 377 w 10000"/>
              <a:gd name="connsiteY4" fmla="*/ 1694 h 10339"/>
              <a:gd name="connsiteX5" fmla="*/ 831 w 10000"/>
              <a:gd name="connsiteY5" fmla="*/ 64 h 10339"/>
              <a:gd name="connsiteX6" fmla="*/ 1511 w 10000"/>
              <a:gd name="connsiteY6" fmla="*/ 367 h 10339"/>
              <a:gd name="connsiteX7" fmla="*/ 2387 w 10000"/>
              <a:gd name="connsiteY7" fmla="*/ 779 h 10339"/>
              <a:gd name="connsiteX8" fmla="*/ 3455 w 10000"/>
              <a:gd name="connsiteY8" fmla="*/ 491 h 10339"/>
              <a:gd name="connsiteX9" fmla="*/ 4263 w 10000"/>
              <a:gd name="connsiteY9" fmla="*/ 484 h 10339"/>
              <a:gd name="connsiteX10" fmla="*/ 5065 w 10000"/>
              <a:gd name="connsiteY10" fmla="*/ 1960 h 10339"/>
              <a:gd name="connsiteX11" fmla="*/ 5551 w 10000"/>
              <a:gd name="connsiteY11" fmla="*/ 642 h 10339"/>
              <a:gd name="connsiteX12" fmla="*/ 6172 w 10000"/>
              <a:gd name="connsiteY12" fmla="*/ 423 h 10339"/>
              <a:gd name="connsiteX13" fmla="*/ 7457 w 10000"/>
              <a:gd name="connsiteY13" fmla="*/ 1030 h 10339"/>
              <a:gd name="connsiteX14" fmla="*/ 8550 w 10000"/>
              <a:gd name="connsiteY14" fmla="*/ 690 h 10339"/>
              <a:gd name="connsiteX15" fmla="*/ 9179 w 10000"/>
              <a:gd name="connsiteY15" fmla="*/ 607 h 10339"/>
              <a:gd name="connsiteX16" fmla="*/ 9565 w 10000"/>
              <a:gd name="connsiteY16" fmla="*/ 2184 h 10339"/>
              <a:gd name="connsiteX17" fmla="*/ 9995 w 10000"/>
              <a:gd name="connsiteY17" fmla="*/ 2777 h 10339"/>
              <a:gd name="connsiteX18" fmla="*/ 9887 w 10000"/>
              <a:gd name="connsiteY18" fmla="*/ 6071 h 10339"/>
              <a:gd name="connsiteX19" fmla="*/ 8883 w 10000"/>
              <a:gd name="connsiteY19" fmla="*/ 10107 h 10339"/>
              <a:gd name="connsiteX20" fmla="*/ 6012 w 10000"/>
              <a:gd name="connsiteY20" fmla="*/ 10035 h 10339"/>
              <a:gd name="connsiteX21" fmla="*/ 5344 w 10000"/>
              <a:gd name="connsiteY21" fmla="*/ 8678 h 10339"/>
              <a:gd name="connsiteX22" fmla="*/ 4895 w 10000"/>
              <a:gd name="connsiteY22" fmla="*/ 6772 h 10339"/>
              <a:gd name="connsiteX23" fmla="*/ 4533 w 10000"/>
              <a:gd name="connsiteY23" fmla="*/ 8257 h 10339"/>
              <a:gd name="connsiteX24" fmla="*/ 3800 w 10000"/>
              <a:gd name="connsiteY24" fmla="*/ 10309 h 10339"/>
              <a:gd name="connsiteX0" fmla="*/ 3800 w 10000"/>
              <a:gd name="connsiteY0" fmla="*/ 10508 h 10538"/>
              <a:gd name="connsiteX1" fmla="*/ 975 w 10000"/>
              <a:gd name="connsiteY1" fmla="*/ 10487 h 10538"/>
              <a:gd name="connsiteX2" fmla="*/ 112 w 10000"/>
              <a:gd name="connsiteY2" fmla="*/ 6564 h 10538"/>
              <a:gd name="connsiteX3" fmla="*/ 6 w 10000"/>
              <a:gd name="connsiteY3" fmla="*/ 3418 h 10538"/>
              <a:gd name="connsiteX4" fmla="*/ 377 w 10000"/>
              <a:gd name="connsiteY4" fmla="*/ 1893 h 10538"/>
              <a:gd name="connsiteX5" fmla="*/ 831 w 10000"/>
              <a:gd name="connsiteY5" fmla="*/ 263 h 10538"/>
              <a:gd name="connsiteX6" fmla="*/ 1530 w 10000"/>
              <a:gd name="connsiteY6" fmla="*/ 71 h 10538"/>
              <a:gd name="connsiteX7" fmla="*/ 2387 w 10000"/>
              <a:gd name="connsiteY7" fmla="*/ 978 h 10538"/>
              <a:gd name="connsiteX8" fmla="*/ 3455 w 10000"/>
              <a:gd name="connsiteY8" fmla="*/ 690 h 10538"/>
              <a:gd name="connsiteX9" fmla="*/ 4263 w 10000"/>
              <a:gd name="connsiteY9" fmla="*/ 683 h 10538"/>
              <a:gd name="connsiteX10" fmla="*/ 5065 w 10000"/>
              <a:gd name="connsiteY10" fmla="*/ 2159 h 10538"/>
              <a:gd name="connsiteX11" fmla="*/ 5551 w 10000"/>
              <a:gd name="connsiteY11" fmla="*/ 841 h 10538"/>
              <a:gd name="connsiteX12" fmla="*/ 6172 w 10000"/>
              <a:gd name="connsiteY12" fmla="*/ 622 h 10538"/>
              <a:gd name="connsiteX13" fmla="*/ 7457 w 10000"/>
              <a:gd name="connsiteY13" fmla="*/ 1229 h 10538"/>
              <a:gd name="connsiteX14" fmla="*/ 8550 w 10000"/>
              <a:gd name="connsiteY14" fmla="*/ 889 h 10538"/>
              <a:gd name="connsiteX15" fmla="*/ 9179 w 10000"/>
              <a:gd name="connsiteY15" fmla="*/ 806 h 10538"/>
              <a:gd name="connsiteX16" fmla="*/ 9565 w 10000"/>
              <a:gd name="connsiteY16" fmla="*/ 2383 h 10538"/>
              <a:gd name="connsiteX17" fmla="*/ 9995 w 10000"/>
              <a:gd name="connsiteY17" fmla="*/ 2976 h 10538"/>
              <a:gd name="connsiteX18" fmla="*/ 9887 w 10000"/>
              <a:gd name="connsiteY18" fmla="*/ 6270 h 10538"/>
              <a:gd name="connsiteX19" fmla="*/ 8883 w 10000"/>
              <a:gd name="connsiteY19" fmla="*/ 10306 h 10538"/>
              <a:gd name="connsiteX20" fmla="*/ 6012 w 10000"/>
              <a:gd name="connsiteY20" fmla="*/ 10234 h 10538"/>
              <a:gd name="connsiteX21" fmla="*/ 5344 w 10000"/>
              <a:gd name="connsiteY21" fmla="*/ 8877 h 10538"/>
              <a:gd name="connsiteX22" fmla="*/ 4895 w 10000"/>
              <a:gd name="connsiteY22" fmla="*/ 6971 h 10538"/>
              <a:gd name="connsiteX23" fmla="*/ 4533 w 10000"/>
              <a:gd name="connsiteY23" fmla="*/ 8456 h 10538"/>
              <a:gd name="connsiteX24" fmla="*/ 3800 w 10000"/>
              <a:gd name="connsiteY24" fmla="*/ 10508 h 1053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660 h 10508"/>
              <a:gd name="connsiteX9" fmla="*/ 4263 w 10000"/>
              <a:gd name="connsiteY9" fmla="*/ 653 h 10508"/>
              <a:gd name="connsiteX10" fmla="*/ 5065 w 10000"/>
              <a:gd name="connsiteY10" fmla="*/ 2129 h 10508"/>
              <a:gd name="connsiteX11" fmla="*/ 5551 w 10000"/>
              <a:gd name="connsiteY11" fmla="*/ 811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263 w 10000"/>
              <a:gd name="connsiteY9" fmla="*/ 653 h 10508"/>
              <a:gd name="connsiteX10" fmla="*/ 5065 w 10000"/>
              <a:gd name="connsiteY10" fmla="*/ 2129 h 10508"/>
              <a:gd name="connsiteX11" fmla="*/ 5551 w 10000"/>
              <a:gd name="connsiteY11" fmla="*/ 811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5065 w 10000"/>
              <a:gd name="connsiteY10" fmla="*/ 2129 h 10508"/>
              <a:gd name="connsiteX11" fmla="*/ 5551 w 10000"/>
              <a:gd name="connsiteY11" fmla="*/ 811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51 w 10000"/>
              <a:gd name="connsiteY11" fmla="*/ 811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172 w 10000"/>
              <a:gd name="connsiteY12" fmla="*/ 59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1199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550 w 10000"/>
              <a:gd name="connsiteY14" fmla="*/ 859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453 w 10000"/>
              <a:gd name="connsiteY14" fmla="*/ 426 h 10508"/>
              <a:gd name="connsiteX15" fmla="*/ 9179 w 10000"/>
              <a:gd name="connsiteY15" fmla="*/ 776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77 w 10000"/>
              <a:gd name="connsiteY4" fmla="*/ 1863 h 10508"/>
              <a:gd name="connsiteX5" fmla="*/ 831 w 10000"/>
              <a:gd name="connsiteY5" fmla="*/ 233 h 10508"/>
              <a:gd name="connsiteX6" fmla="*/ 1530 w 10000"/>
              <a:gd name="connsiteY6" fmla="*/ 41 h 10508"/>
              <a:gd name="connsiteX7" fmla="*/ 2387 w 10000"/>
              <a:gd name="connsiteY7" fmla="*/ 515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453 w 10000"/>
              <a:gd name="connsiteY14" fmla="*/ 426 h 10508"/>
              <a:gd name="connsiteX15" fmla="*/ 9179 w 10000"/>
              <a:gd name="connsiteY15" fmla="*/ 528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514 h 10544"/>
              <a:gd name="connsiteX1" fmla="*/ 975 w 10000"/>
              <a:gd name="connsiteY1" fmla="*/ 10493 h 10544"/>
              <a:gd name="connsiteX2" fmla="*/ 112 w 10000"/>
              <a:gd name="connsiteY2" fmla="*/ 6570 h 10544"/>
              <a:gd name="connsiteX3" fmla="*/ 6 w 10000"/>
              <a:gd name="connsiteY3" fmla="*/ 3424 h 10544"/>
              <a:gd name="connsiteX4" fmla="*/ 377 w 10000"/>
              <a:gd name="connsiteY4" fmla="*/ 1899 h 10544"/>
              <a:gd name="connsiteX5" fmla="*/ 761 w 10000"/>
              <a:gd name="connsiteY5" fmla="*/ 195 h 10544"/>
              <a:gd name="connsiteX6" fmla="*/ 1530 w 10000"/>
              <a:gd name="connsiteY6" fmla="*/ 77 h 10544"/>
              <a:gd name="connsiteX7" fmla="*/ 2387 w 10000"/>
              <a:gd name="connsiteY7" fmla="*/ 551 h 10544"/>
              <a:gd name="connsiteX8" fmla="*/ 3455 w 10000"/>
              <a:gd name="connsiteY8" fmla="*/ 139 h 10544"/>
              <a:gd name="connsiteX9" fmla="*/ 4360 w 10000"/>
              <a:gd name="connsiteY9" fmla="*/ 379 h 10544"/>
              <a:gd name="connsiteX10" fmla="*/ 4987 w 10000"/>
              <a:gd name="connsiteY10" fmla="*/ 1793 h 10544"/>
              <a:gd name="connsiteX11" fmla="*/ 5512 w 10000"/>
              <a:gd name="connsiteY11" fmla="*/ 475 h 10544"/>
              <a:gd name="connsiteX12" fmla="*/ 6250 w 10000"/>
              <a:gd name="connsiteY12" fmla="*/ 318 h 10544"/>
              <a:gd name="connsiteX13" fmla="*/ 7457 w 10000"/>
              <a:gd name="connsiteY13" fmla="*/ 802 h 10544"/>
              <a:gd name="connsiteX14" fmla="*/ 8453 w 10000"/>
              <a:gd name="connsiteY14" fmla="*/ 462 h 10544"/>
              <a:gd name="connsiteX15" fmla="*/ 9179 w 10000"/>
              <a:gd name="connsiteY15" fmla="*/ 564 h 10544"/>
              <a:gd name="connsiteX16" fmla="*/ 9565 w 10000"/>
              <a:gd name="connsiteY16" fmla="*/ 2389 h 10544"/>
              <a:gd name="connsiteX17" fmla="*/ 9995 w 10000"/>
              <a:gd name="connsiteY17" fmla="*/ 2982 h 10544"/>
              <a:gd name="connsiteX18" fmla="*/ 9887 w 10000"/>
              <a:gd name="connsiteY18" fmla="*/ 6276 h 10544"/>
              <a:gd name="connsiteX19" fmla="*/ 8883 w 10000"/>
              <a:gd name="connsiteY19" fmla="*/ 10312 h 10544"/>
              <a:gd name="connsiteX20" fmla="*/ 6012 w 10000"/>
              <a:gd name="connsiteY20" fmla="*/ 10240 h 10544"/>
              <a:gd name="connsiteX21" fmla="*/ 5344 w 10000"/>
              <a:gd name="connsiteY21" fmla="*/ 8883 h 10544"/>
              <a:gd name="connsiteX22" fmla="*/ 4895 w 10000"/>
              <a:gd name="connsiteY22" fmla="*/ 6977 h 10544"/>
              <a:gd name="connsiteX23" fmla="*/ 4533 w 10000"/>
              <a:gd name="connsiteY23" fmla="*/ 8462 h 10544"/>
              <a:gd name="connsiteX24" fmla="*/ 3800 w 10000"/>
              <a:gd name="connsiteY24" fmla="*/ 10514 h 10544"/>
              <a:gd name="connsiteX0" fmla="*/ 3800 w 10000"/>
              <a:gd name="connsiteY0" fmla="*/ 10553 h 10583"/>
              <a:gd name="connsiteX1" fmla="*/ 975 w 10000"/>
              <a:gd name="connsiteY1" fmla="*/ 10532 h 10583"/>
              <a:gd name="connsiteX2" fmla="*/ 112 w 10000"/>
              <a:gd name="connsiteY2" fmla="*/ 6609 h 10583"/>
              <a:gd name="connsiteX3" fmla="*/ 6 w 10000"/>
              <a:gd name="connsiteY3" fmla="*/ 3463 h 10583"/>
              <a:gd name="connsiteX4" fmla="*/ 377 w 10000"/>
              <a:gd name="connsiteY4" fmla="*/ 1938 h 10583"/>
              <a:gd name="connsiteX5" fmla="*/ 761 w 10000"/>
              <a:gd name="connsiteY5" fmla="*/ 234 h 10583"/>
              <a:gd name="connsiteX6" fmla="*/ 1530 w 10000"/>
              <a:gd name="connsiteY6" fmla="*/ 116 h 10583"/>
              <a:gd name="connsiteX7" fmla="*/ 2387 w 10000"/>
              <a:gd name="connsiteY7" fmla="*/ 590 h 10583"/>
              <a:gd name="connsiteX8" fmla="*/ 3455 w 10000"/>
              <a:gd name="connsiteY8" fmla="*/ 178 h 10583"/>
              <a:gd name="connsiteX9" fmla="*/ 4360 w 10000"/>
              <a:gd name="connsiteY9" fmla="*/ 418 h 10583"/>
              <a:gd name="connsiteX10" fmla="*/ 4987 w 10000"/>
              <a:gd name="connsiteY10" fmla="*/ 1832 h 10583"/>
              <a:gd name="connsiteX11" fmla="*/ 5512 w 10000"/>
              <a:gd name="connsiteY11" fmla="*/ 514 h 10583"/>
              <a:gd name="connsiteX12" fmla="*/ 6250 w 10000"/>
              <a:gd name="connsiteY12" fmla="*/ 357 h 10583"/>
              <a:gd name="connsiteX13" fmla="*/ 7457 w 10000"/>
              <a:gd name="connsiteY13" fmla="*/ 841 h 10583"/>
              <a:gd name="connsiteX14" fmla="*/ 8453 w 10000"/>
              <a:gd name="connsiteY14" fmla="*/ 501 h 10583"/>
              <a:gd name="connsiteX15" fmla="*/ 9179 w 10000"/>
              <a:gd name="connsiteY15" fmla="*/ 603 h 10583"/>
              <a:gd name="connsiteX16" fmla="*/ 9565 w 10000"/>
              <a:gd name="connsiteY16" fmla="*/ 2428 h 10583"/>
              <a:gd name="connsiteX17" fmla="*/ 9995 w 10000"/>
              <a:gd name="connsiteY17" fmla="*/ 3021 h 10583"/>
              <a:gd name="connsiteX18" fmla="*/ 9887 w 10000"/>
              <a:gd name="connsiteY18" fmla="*/ 6315 h 10583"/>
              <a:gd name="connsiteX19" fmla="*/ 8883 w 10000"/>
              <a:gd name="connsiteY19" fmla="*/ 10351 h 10583"/>
              <a:gd name="connsiteX20" fmla="*/ 6012 w 10000"/>
              <a:gd name="connsiteY20" fmla="*/ 10279 h 10583"/>
              <a:gd name="connsiteX21" fmla="*/ 5344 w 10000"/>
              <a:gd name="connsiteY21" fmla="*/ 8922 h 10583"/>
              <a:gd name="connsiteX22" fmla="*/ 4895 w 10000"/>
              <a:gd name="connsiteY22" fmla="*/ 7016 h 10583"/>
              <a:gd name="connsiteX23" fmla="*/ 4533 w 10000"/>
              <a:gd name="connsiteY23" fmla="*/ 8501 h 10583"/>
              <a:gd name="connsiteX24" fmla="*/ 3800 w 10000"/>
              <a:gd name="connsiteY24" fmla="*/ 10553 h 10583"/>
              <a:gd name="connsiteX0" fmla="*/ 3800 w 10000"/>
              <a:gd name="connsiteY0" fmla="*/ 10502 h 10532"/>
              <a:gd name="connsiteX1" fmla="*/ 975 w 10000"/>
              <a:gd name="connsiteY1" fmla="*/ 10481 h 10532"/>
              <a:gd name="connsiteX2" fmla="*/ 112 w 10000"/>
              <a:gd name="connsiteY2" fmla="*/ 6558 h 10532"/>
              <a:gd name="connsiteX3" fmla="*/ 6 w 10000"/>
              <a:gd name="connsiteY3" fmla="*/ 3412 h 10532"/>
              <a:gd name="connsiteX4" fmla="*/ 307 w 10000"/>
              <a:gd name="connsiteY4" fmla="*/ 1689 h 10532"/>
              <a:gd name="connsiteX5" fmla="*/ 761 w 10000"/>
              <a:gd name="connsiteY5" fmla="*/ 183 h 10532"/>
              <a:gd name="connsiteX6" fmla="*/ 1530 w 10000"/>
              <a:gd name="connsiteY6" fmla="*/ 65 h 10532"/>
              <a:gd name="connsiteX7" fmla="*/ 2387 w 10000"/>
              <a:gd name="connsiteY7" fmla="*/ 539 h 10532"/>
              <a:gd name="connsiteX8" fmla="*/ 3455 w 10000"/>
              <a:gd name="connsiteY8" fmla="*/ 127 h 10532"/>
              <a:gd name="connsiteX9" fmla="*/ 4360 w 10000"/>
              <a:gd name="connsiteY9" fmla="*/ 367 h 10532"/>
              <a:gd name="connsiteX10" fmla="*/ 4987 w 10000"/>
              <a:gd name="connsiteY10" fmla="*/ 1781 h 10532"/>
              <a:gd name="connsiteX11" fmla="*/ 5512 w 10000"/>
              <a:gd name="connsiteY11" fmla="*/ 463 h 10532"/>
              <a:gd name="connsiteX12" fmla="*/ 6250 w 10000"/>
              <a:gd name="connsiteY12" fmla="*/ 306 h 10532"/>
              <a:gd name="connsiteX13" fmla="*/ 7457 w 10000"/>
              <a:gd name="connsiteY13" fmla="*/ 790 h 10532"/>
              <a:gd name="connsiteX14" fmla="*/ 8453 w 10000"/>
              <a:gd name="connsiteY14" fmla="*/ 450 h 10532"/>
              <a:gd name="connsiteX15" fmla="*/ 9179 w 10000"/>
              <a:gd name="connsiteY15" fmla="*/ 552 h 10532"/>
              <a:gd name="connsiteX16" fmla="*/ 9565 w 10000"/>
              <a:gd name="connsiteY16" fmla="*/ 2377 h 10532"/>
              <a:gd name="connsiteX17" fmla="*/ 9995 w 10000"/>
              <a:gd name="connsiteY17" fmla="*/ 2970 h 10532"/>
              <a:gd name="connsiteX18" fmla="*/ 9887 w 10000"/>
              <a:gd name="connsiteY18" fmla="*/ 6264 h 10532"/>
              <a:gd name="connsiteX19" fmla="*/ 8883 w 10000"/>
              <a:gd name="connsiteY19" fmla="*/ 10300 h 10532"/>
              <a:gd name="connsiteX20" fmla="*/ 6012 w 10000"/>
              <a:gd name="connsiteY20" fmla="*/ 10228 h 10532"/>
              <a:gd name="connsiteX21" fmla="*/ 5344 w 10000"/>
              <a:gd name="connsiteY21" fmla="*/ 8871 h 10532"/>
              <a:gd name="connsiteX22" fmla="*/ 4895 w 10000"/>
              <a:gd name="connsiteY22" fmla="*/ 6965 h 10532"/>
              <a:gd name="connsiteX23" fmla="*/ 4533 w 10000"/>
              <a:gd name="connsiteY23" fmla="*/ 8450 h 10532"/>
              <a:gd name="connsiteX24" fmla="*/ 3800 w 10000"/>
              <a:gd name="connsiteY24" fmla="*/ 10502 h 10532"/>
              <a:gd name="connsiteX0" fmla="*/ 3800 w 10000"/>
              <a:gd name="connsiteY0" fmla="*/ 10495 h 10525"/>
              <a:gd name="connsiteX1" fmla="*/ 975 w 10000"/>
              <a:gd name="connsiteY1" fmla="*/ 10474 h 10525"/>
              <a:gd name="connsiteX2" fmla="*/ 112 w 10000"/>
              <a:gd name="connsiteY2" fmla="*/ 6551 h 10525"/>
              <a:gd name="connsiteX3" fmla="*/ 6 w 10000"/>
              <a:gd name="connsiteY3" fmla="*/ 3405 h 10525"/>
              <a:gd name="connsiteX4" fmla="*/ 307 w 10000"/>
              <a:gd name="connsiteY4" fmla="*/ 1682 h 10525"/>
              <a:gd name="connsiteX5" fmla="*/ 761 w 10000"/>
              <a:gd name="connsiteY5" fmla="*/ 176 h 10525"/>
              <a:gd name="connsiteX6" fmla="*/ 1530 w 10000"/>
              <a:gd name="connsiteY6" fmla="*/ 58 h 10525"/>
              <a:gd name="connsiteX7" fmla="*/ 2387 w 10000"/>
              <a:gd name="connsiteY7" fmla="*/ 408 h 10525"/>
              <a:gd name="connsiteX8" fmla="*/ 3455 w 10000"/>
              <a:gd name="connsiteY8" fmla="*/ 120 h 10525"/>
              <a:gd name="connsiteX9" fmla="*/ 4360 w 10000"/>
              <a:gd name="connsiteY9" fmla="*/ 360 h 10525"/>
              <a:gd name="connsiteX10" fmla="*/ 4987 w 10000"/>
              <a:gd name="connsiteY10" fmla="*/ 1774 h 10525"/>
              <a:gd name="connsiteX11" fmla="*/ 5512 w 10000"/>
              <a:gd name="connsiteY11" fmla="*/ 456 h 10525"/>
              <a:gd name="connsiteX12" fmla="*/ 6250 w 10000"/>
              <a:gd name="connsiteY12" fmla="*/ 299 h 10525"/>
              <a:gd name="connsiteX13" fmla="*/ 7457 w 10000"/>
              <a:gd name="connsiteY13" fmla="*/ 783 h 10525"/>
              <a:gd name="connsiteX14" fmla="*/ 8453 w 10000"/>
              <a:gd name="connsiteY14" fmla="*/ 443 h 10525"/>
              <a:gd name="connsiteX15" fmla="*/ 9179 w 10000"/>
              <a:gd name="connsiteY15" fmla="*/ 545 h 10525"/>
              <a:gd name="connsiteX16" fmla="*/ 9565 w 10000"/>
              <a:gd name="connsiteY16" fmla="*/ 2370 h 10525"/>
              <a:gd name="connsiteX17" fmla="*/ 9995 w 10000"/>
              <a:gd name="connsiteY17" fmla="*/ 2963 h 10525"/>
              <a:gd name="connsiteX18" fmla="*/ 9887 w 10000"/>
              <a:gd name="connsiteY18" fmla="*/ 6257 h 10525"/>
              <a:gd name="connsiteX19" fmla="*/ 8883 w 10000"/>
              <a:gd name="connsiteY19" fmla="*/ 10293 h 10525"/>
              <a:gd name="connsiteX20" fmla="*/ 6012 w 10000"/>
              <a:gd name="connsiteY20" fmla="*/ 10221 h 10525"/>
              <a:gd name="connsiteX21" fmla="*/ 5344 w 10000"/>
              <a:gd name="connsiteY21" fmla="*/ 8864 h 10525"/>
              <a:gd name="connsiteX22" fmla="*/ 4895 w 10000"/>
              <a:gd name="connsiteY22" fmla="*/ 6958 h 10525"/>
              <a:gd name="connsiteX23" fmla="*/ 4533 w 10000"/>
              <a:gd name="connsiteY23" fmla="*/ 8443 h 10525"/>
              <a:gd name="connsiteX24" fmla="*/ 3800 w 10000"/>
              <a:gd name="connsiteY24" fmla="*/ 10495 h 10525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07 w 10000"/>
              <a:gd name="connsiteY4" fmla="*/ 1393 h 10508"/>
              <a:gd name="connsiteX5" fmla="*/ 761 w 10000"/>
              <a:gd name="connsiteY5" fmla="*/ 159 h 10508"/>
              <a:gd name="connsiteX6" fmla="*/ 1530 w 10000"/>
              <a:gd name="connsiteY6" fmla="*/ 41 h 10508"/>
              <a:gd name="connsiteX7" fmla="*/ 2387 w 10000"/>
              <a:gd name="connsiteY7" fmla="*/ 391 h 10508"/>
              <a:gd name="connsiteX8" fmla="*/ 3455 w 10000"/>
              <a:gd name="connsiteY8" fmla="*/ 103 h 10508"/>
              <a:gd name="connsiteX9" fmla="*/ 4360 w 10000"/>
              <a:gd name="connsiteY9" fmla="*/ 343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453 w 10000"/>
              <a:gd name="connsiteY14" fmla="*/ 426 h 10508"/>
              <a:gd name="connsiteX15" fmla="*/ 9179 w 10000"/>
              <a:gd name="connsiteY15" fmla="*/ 528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478 h 10508"/>
              <a:gd name="connsiteX1" fmla="*/ 975 w 10000"/>
              <a:gd name="connsiteY1" fmla="*/ 10457 h 10508"/>
              <a:gd name="connsiteX2" fmla="*/ 112 w 10000"/>
              <a:gd name="connsiteY2" fmla="*/ 6534 h 10508"/>
              <a:gd name="connsiteX3" fmla="*/ 6 w 10000"/>
              <a:gd name="connsiteY3" fmla="*/ 3388 h 10508"/>
              <a:gd name="connsiteX4" fmla="*/ 307 w 10000"/>
              <a:gd name="connsiteY4" fmla="*/ 1393 h 10508"/>
              <a:gd name="connsiteX5" fmla="*/ 761 w 10000"/>
              <a:gd name="connsiteY5" fmla="*/ 159 h 10508"/>
              <a:gd name="connsiteX6" fmla="*/ 1530 w 10000"/>
              <a:gd name="connsiteY6" fmla="*/ 41 h 10508"/>
              <a:gd name="connsiteX7" fmla="*/ 2387 w 10000"/>
              <a:gd name="connsiteY7" fmla="*/ 391 h 10508"/>
              <a:gd name="connsiteX8" fmla="*/ 3455 w 10000"/>
              <a:gd name="connsiteY8" fmla="*/ 103 h 10508"/>
              <a:gd name="connsiteX9" fmla="*/ 4360 w 10000"/>
              <a:gd name="connsiteY9" fmla="*/ 194 h 10508"/>
              <a:gd name="connsiteX10" fmla="*/ 4987 w 10000"/>
              <a:gd name="connsiteY10" fmla="*/ 1757 h 10508"/>
              <a:gd name="connsiteX11" fmla="*/ 5512 w 10000"/>
              <a:gd name="connsiteY11" fmla="*/ 439 h 10508"/>
              <a:gd name="connsiteX12" fmla="*/ 6250 w 10000"/>
              <a:gd name="connsiteY12" fmla="*/ 282 h 10508"/>
              <a:gd name="connsiteX13" fmla="*/ 7457 w 10000"/>
              <a:gd name="connsiteY13" fmla="*/ 766 h 10508"/>
              <a:gd name="connsiteX14" fmla="*/ 8453 w 10000"/>
              <a:gd name="connsiteY14" fmla="*/ 426 h 10508"/>
              <a:gd name="connsiteX15" fmla="*/ 9179 w 10000"/>
              <a:gd name="connsiteY15" fmla="*/ 528 h 10508"/>
              <a:gd name="connsiteX16" fmla="*/ 9565 w 10000"/>
              <a:gd name="connsiteY16" fmla="*/ 2353 h 10508"/>
              <a:gd name="connsiteX17" fmla="*/ 9995 w 10000"/>
              <a:gd name="connsiteY17" fmla="*/ 2946 h 10508"/>
              <a:gd name="connsiteX18" fmla="*/ 9887 w 10000"/>
              <a:gd name="connsiteY18" fmla="*/ 6240 h 10508"/>
              <a:gd name="connsiteX19" fmla="*/ 8883 w 10000"/>
              <a:gd name="connsiteY19" fmla="*/ 10276 h 10508"/>
              <a:gd name="connsiteX20" fmla="*/ 6012 w 10000"/>
              <a:gd name="connsiteY20" fmla="*/ 10204 h 10508"/>
              <a:gd name="connsiteX21" fmla="*/ 5344 w 10000"/>
              <a:gd name="connsiteY21" fmla="*/ 8847 h 10508"/>
              <a:gd name="connsiteX22" fmla="*/ 4895 w 10000"/>
              <a:gd name="connsiteY22" fmla="*/ 6941 h 10508"/>
              <a:gd name="connsiteX23" fmla="*/ 4533 w 10000"/>
              <a:gd name="connsiteY23" fmla="*/ 8426 h 10508"/>
              <a:gd name="connsiteX24" fmla="*/ 3800 w 10000"/>
              <a:gd name="connsiteY24" fmla="*/ 10478 h 10508"/>
              <a:gd name="connsiteX0" fmla="*/ 3800 w 10000"/>
              <a:gd name="connsiteY0" fmla="*/ 10543 h 10573"/>
              <a:gd name="connsiteX1" fmla="*/ 975 w 10000"/>
              <a:gd name="connsiteY1" fmla="*/ 10522 h 10573"/>
              <a:gd name="connsiteX2" fmla="*/ 112 w 10000"/>
              <a:gd name="connsiteY2" fmla="*/ 6599 h 10573"/>
              <a:gd name="connsiteX3" fmla="*/ 6 w 10000"/>
              <a:gd name="connsiteY3" fmla="*/ 3453 h 10573"/>
              <a:gd name="connsiteX4" fmla="*/ 307 w 10000"/>
              <a:gd name="connsiteY4" fmla="*/ 1458 h 10573"/>
              <a:gd name="connsiteX5" fmla="*/ 761 w 10000"/>
              <a:gd name="connsiteY5" fmla="*/ 224 h 10573"/>
              <a:gd name="connsiteX6" fmla="*/ 1530 w 10000"/>
              <a:gd name="connsiteY6" fmla="*/ 106 h 10573"/>
              <a:gd name="connsiteX7" fmla="*/ 2387 w 10000"/>
              <a:gd name="connsiteY7" fmla="*/ 456 h 10573"/>
              <a:gd name="connsiteX8" fmla="*/ 3463 w 10000"/>
              <a:gd name="connsiteY8" fmla="*/ 19 h 10573"/>
              <a:gd name="connsiteX9" fmla="*/ 4360 w 10000"/>
              <a:gd name="connsiteY9" fmla="*/ 259 h 10573"/>
              <a:gd name="connsiteX10" fmla="*/ 4987 w 10000"/>
              <a:gd name="connsiteY10" fmla="*/ 1822 h 10573"/>
              <a:gd name="connsiteX11" fmla="*/ 5512 w 10000"/>
              <a:gd name="connsiteY11" fmla="*/ 504 h 10573"/>
              <a:gd name="connsiteX12" fmla="*/ 6250 w 10000"/>
              <a:gd name="connsiteY12" fmla="*/ 347 h 10573"/>
              <a:gd name="connsiteX13" fmla="*/ 7457 w 10000"/>
              <a:gd name="connsiteY13" fmla="*/ 831 h 10573"/>
              <a:gd name="connsiteX14" fmla="*/ 8453 w 10000"/>
              <a:gd name="connsiteY14" fmla="*/ 491 h 10573"/>
              <a:gd name="connsiteX15" fmla="*/ 9179 w 10000"/>
              <a:gd name="connsiteY15" fmla="*/ 593 h 10573"/>
              <a:gd name="connsiteX16" fmla="*/ 9565 w 10000"/>
              <a:gd name="connsiteY16" fmla="*/ 2418 h 10573"/>
              <a:gd name="connsiteX17" fmla="*/ 9995 w 10000"/>
              <a:gd name="connsiteY17" fmla="*/ 3011 h 10573"/>
              <a:gd name="connsiteX18" fmla="*/ 9887 w 10000"/>
              <a:gd name="connsiteY18" fmla="*/ 6305 h 10573"/>
              <a:gd name="connsiteX19" fmla="*/ 8883 w 10000"/>
              <a:gd name="connsiteY19" fmla="*/ 10341 h 10573"/>
              <a:gd name="connsiteX20" fmla="*/ 6012 w 10000"/>
              <a:gd name="connsiteY20" fmla="*/ 10269 h 10573"/>
              <a:gd name="connsiteX21" fmla="*/ 5344 w 10000"/>
              <a:gd name="connsiteY21" fmla="*/ 8912 h 10573"/>
              <a:gd name="connsiteX22" fmla="*/ 4895 w 10000"/>
              <a:gd name="connsiteY22" fmla="*/ 7006 h 10573"/>
              <a:gd name="connsiteX23" fmla="*/ 4533 w 10000"/>
              <a:gd name="connsiteY23" fmla="*/ 8491 h 10573"/>
              <a:gd name="connsiteX24" fmla="*/ 3800 w 10000"/>
              <a:gd name="connsiteY24" fmla="*/ 10543 h 10573"/>
              <a:gd name="connsiteX0" fmla="*/ 3800 w 10000"/>
              <a:gd name="connsiteY0" fmla="*/ 10587 h 10617"/>
              <a:gd name="connsiteX1" fmla="*/ 975 w 10000"/>
              <a:gd name="connsiteY1" fmla="*/ 10566 h 10617"/>
              <a:gd name="connsiteX2" fmla="*/ 112 w 10000"/>
              <a:gd name="connsiteY2" fmla="*/ 6643 h 10617"/>
              <a:gd name="connsiteX3" fmla="*/ 6 w 10000"/>
              <a:gd name="connsiteY3" fmla="*/ 3497 h 10617"/>
              <a:gd name="connsiteX4" fmla="*/ 307 w 10000"/>
              <a:gd name="connsiteY4" fmla="*/ 1502 h 10617"/>
              <a:gd name="connsiteX5" fmla="*/ 761 w 10000"/>
              <a:gd name="connsiteY5" fmla="*/ 268 h 10617"/>
              <a:gd name="connsiteX6" fmla="*/ 1530 w 10000"/>
              <a:gd name="connsiteY6" fmla="*/ 150 h 10617"/>
              <a:gd name="connsiteX7" fmla="*/ 2387 w 10000"/>
              <a:gd name="connsiteY7" fmla="*/ 500 h 10617"/>
              <a:gd name="connsiteX8" fmla="*/ 3463 w 10000"/>
              <a:gd name="connsiteY8" fmla="*/ 63 h 10617"/>
              <a:gd name="connsiteX9" fmla="*/ 4360 w 10000"/>
              <a:gd name="connsiteY9" fmla="*/ 303 h 10617"/>
              <a:gd name="connsiteX10" fmla="*/ 4987 w 10000"/>
              <a:gd name="connsiteY10" fmla="*/ 1866 h 10617"/>
              <a:gd name="connsiteX11" fmla="*/ 5512 w 10000"/>
              <a:gd name="connsiteY11" fmla="*/ 548 h 10617"/>
              <a:gd name="connsiteX12" fmla="*/ 6250 w 10000"/>
              <a:gd name="connsiteY12" fmla="*/ 391 h 10617"/>
              <a:gd name="connsiteX13" fmla="*/ 7457 w 10000"/>
              <a:gd name="connsiteY13" fmla="*/ 875 h 10617"/>
              <a:gd name="connsiteX14" fmla="*/ 8453 w 10000"/>
              <a:gd name="connsiteY14" fmla="*/ 535 h 10617"/>
              <a:gd name="connsiteX15" fmla="*/ 9179 w 10000"/>
              <a:gd name="connsiteY15" fmla="*/ 637 h 10617"/>
              <a:gd name="connsiteX16" fmla="*/ 9565 w 10000"/>
              <a:gd name="connsiteY16" fmla="*/ 2462 h 10617"/>
              <a:gd name="connsiteX17" fmla="*/ 9995 w 10000"/>
              <a:gd name="connsiteY17" fmla="*/ 3055 h 10617"/>
              <a:gd name="connsiteX18" fmla="*/ 9887 w 10000"/>
              <a:gd name="connsiteY18" fmla="*/ 6349 h 10617"/>
              <a:gd name="connsiteX19" fmla="*/ 8883 w 10000"/>
              <a:gd name="connsiteY19" fmla="*/ 10385 h 10617"/>
              <a:gd name="connsiteX20" fmla="*/ 6012 w 10000"/>
              <a:gd name="connsiteY20" fmla="*/ 10313 h 10617"/>
              <a:gd name="connsiteX21" fmla="*/ 5344 w 10000"/>
              <a:gd name="connsiteY21" fmla="*/ 8956 h 10617"/>
              <a:gd name="connsiteX22" fmla="*/ 4895 w 10000"/>
              <a:gd name="connsiteY22" fmla="*/ 7050 h 10617"/>
              <a:gd name="connsiteX23" fmla="*/ 4533 w 10000"/>
              <a:gd name="connsiteY23" fmla="*/ 8535 h 10617"/>
              <a:gd name="connsiteX24" fmla="*/ 3800 w 10000"/>
              <a:gd name="connsiteY24" fmla="*/ 10587 h 10617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12 w 10000"/>
              <a:gd name="connsiteY11" fmla="*/ 542 h 10611"/>
              <a:gd name="connsiteX12" fmla="*/ 6250 w 10000"/>
              <a:gd name="connsiteY12" fmla="*/ 385 h 10611"/>
              <a:gd name="connsiteX13" fmla="*/ 7457 w 10000"/>
              <a:gd name="connsiteY13" fmla="*/ 869 h 10611"/>
              <a:gd name="connsiteX14" fmla="*/ 8453 w 10000"/>
              <a:gd name="connsiteY14" fmla="*/ 529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250 w 10000"/>
              <a:gd name="connsiteY12" fmla="*/ 385 h 10611"/>
              <a:gd name="connsiteX13" fmla="*/ 7457 w 10000"/>
              <a:gd name="connsiteY13" fmla="*/ 869 h 10611"/>
              <a:gd name="connsiteX14" fmla="*/ 8453 w 10000"/>
              <a:gd name="connsiteY14" fmla="*/ 529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869 h 10611"/>
              <a:gd name="connsiteX14" fmla="*/ 8453 w 10000"/>
              <a:gd name="connsiteY14" fmla="*/ 529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53 w 10000"/>
              <a:gd name="connsiteY14" fmla="*/ 529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179 w 10000"/>
              <a:gd name="connsiteY15" fmla="*/ 631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226 w 10000"/>
              <a:gd name="connsiteY15" fmla="*/ 309 h 10611"/>
              <a:gd name="connsiteX16" fmla="*/ 9565 w 10000"/>
              <a:gd name="connsiteY16" fmla="*/ 2456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307 w 10000"/>
              <a:gd name="connsiteY4" fmla="*/ 1496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226 w 10000"/>
              <a:gd name="connsiteY15" fmla="*/ 309 h 10611"/>
              <a:gd name="connsiteX16" fmla="*/ 9666 w 10000"/>
              <a:gd name="connsiteY16" fmla="*/ 1589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800 w 10000"/>
              <a:gd name="connsiteY0" fmla="*/ 10581 h 10611"/>
              <a:gd name="connsiteX1" fmla="*/ 975 w 10000"/>
              <a:gd name="connsiteY1" fmla="*/ 10560 h 10611"/>
              <a:gd name="connsiteX2" fmla="*/ 112 w 10000"/>
              <a:gd name="connsiteY2" fmla="*/ 6637 h 10611"/>
              <a:gd name="connsiteX3" fmla="*/ 6 w 10000"/>
              <a:gd name="connsiteY3" fmla="*/ 3491 h 10611"/>
              <a:gd name="connsiteX4" fmla="*/ 455 w 10000"/>
              <a:gd name="connsiteY4" fmla="*/ 2635 h 10611"/>
              <a:gd name="connsiteX5" fmla="*/ 761 w 10000"/>
              <a:gd name="connsiteY5" fmla="*/ 262 h 10611"/>
              <a:gd name="connsiteX6" fmla="*/ 1530 w 10000"/>
              <a:gd name="connsiteY6" fmla="*/ 144 h 10611"/>
              <a:gd name="connsiteX7" fmla="*/ 2387 w 10000"/>
              <a:gd name="connsiteY7" fmla="*/ 494 h 10611"/>
              <a:gd name="connsiteX8" fmla="*/ 3463 w 10000"/>
              <a:gd name="connsiteY8" fmla="*/ 57 h 10611"/>
              <a:gd name="connsiteX9" fmla="*/ 4360 w 10000"/>
              <a:gd name="connsiteY9" fmla="*/ 297 h 10611"/>
              <a:gd name="connsiteX10" fmla="*/ 4971 w 10000"/>
              <a:gd name="connsiteY10" fmla="*/ 1637 h 10611"/>
              <a:gd name="connsiteX11" fmla="*/ 5543 w 10000"/>
              <a:gd name="connsiteY11" fmla="*/ 195 h 10611"/>
              <a:gd name="connsiteX12" fmla="*/ 6437 w 10000"/>
              <a:gd name="connsiteY12" fmla="*/ 88 h 10611"/>
              <a:gd name="connsiteX13" fmla="*/ 7457 w 10000"/>
              <a:gd name="connsiteY13" fmla="*/ 597 h 10611"/>
              <a:gd name="connsiteX14" fmla="*/ 8437 w 10000"/>
              <a:gd name="connsiteY14" fmla="*/ 306 h 10611"/>
              <a:gd name="connsiteX15" fmla="*/ 9226 w 10000"/>
              <a:gd name="connsiteY15" fmla="*/ 309 h 10611"/>
              <a:gd name="connsiteX16" fmla="*/ 9666 w 10000"/>
              <a:gd name="connsiteY16" fmla="*/ 1589 h 10611"/>
              <a:gd name="connsiteX17" fmla="*/ 9995 w 10000"/>
              <a:gd name="connsiteY17" fmla="*/ 3049 h 10611"/>
              <a:gd name="connsiteX18" fmla="*/ 9887 w 10000"/>
              <a:gd name="connsiteY18" fmla="*/ 6343 h 10611"/>
              <a:gd name="connsiteX19" fmla="*/ 8883 w 10000"/>
              <a:gd name="connsiteY19" fmla="*/ 10379 h 10611"/>
              <a:gd name="connsiteX20" fmla="*/ 6012 w 10000"/>
              <a:gd name="connsiteY20" fmla="*/ 10307 h 10611"/>
              <a:gd name="connsiteX21" fmla="*/ 5344 w 10000"/>
              <a:gd name="connsiteY21" fmla="*/ 8950 h 10611"/>
              <a:gd name="connsiteX22" fmla="*/ 4895 w 10000"/>
              <a:gd name="connsiteY22" fmla="*/ 7044 h 10611"/>
              <a:gd name="connsiteX23" fmla="*/ 4533 w 10000"/>
              <a:gd name="connsiteY23" fmla="*/ 8529 h 10611"/>
              <a:gd name="connsiteX24" fmla="*/ 3800 w 10000"/>
              <a:gd name="connsiteY24" fmla="*/ 10581 h 10611"/>
              <a:gd name="connsiteX0" fmla="*/ 3762 w 9962"/>
              <a:gd name="connsiteY0" fmla="*/ 10581 h 10611"/>
              <a:gd name="connsiteX1" fmla="*/ 937 w 9962"/>
              <a:gd name="connsiteY1" fmla="*/ 10560 h 10611"/>
              <a:gd name="connsiteX2" fmla="*/ 74 w 9962"/>
              <a:gd name="connsiteY2" fmla="*/ 6637 h 10611"/>
              <a:gd name="connsiteX3" fmla="*/ 15 w 9962"/>
              <a:gd name="connsiteY3" fmla="*/ 3788 h 10611"/>
              <a:gd name="connsiteX4" fmla="*/ 417 w 9962"/>
              <a:gd name="connsiteY4" fmla="*/ 2635 h 10611"/>
              <a:gd name="connsiteX5" fmla="*/ 723 w 9962"/>
              <a:gd name="connsiteY5" fmla="*/ 262 h 10611"/>
              <a:gd name="connsiteX6" fmla="*/ 1492 w 9962"/>
              <a:gd name="connsiteY6" fmla="*/ 144 h 10611"/>
              <a:gd name="connsiteX7" fmla="*/ 2349 w 9962"/>
              <a:gd name="connsiteY7" fmla="*/ 494 h 10611"/>
              <a:gd name="connsiteX8" fmla="*/ 3425 w 9962"/>
              <a:gd name="connsiteY8" fmla="*/ 57 h 10611"/>
              <a:gd name="connsiteX9" fmla="*/ 4322 w 9962"/>
              <a:gd name="connsiteY9" fmla="*/ 297 h 10611"/>
              <a:gd name="connsiteX10" fmla="*/ 4933 w 9962"/>
              <a:gd name="connsiteY10" fmla="*/ 1637 h 10611"/>
              <a:gd name="connsiteX11" fmla="*/ 5505 w 9962"/>
              <a:gd name="connsiteY11" fmla="*/ 195 h 10611"/>
              <a:gd name="connsiteX12" fmla="*/ 6399 w 9962"/>
              <a:gd name="connsiteY12" fmla="*/ 88 h 10611"/>
              <a:gd name="connsiteX13" fmla="*/ 7419 w 9962"/>
              <a:gd name="connsiteY13" fmla="*/ 597 h 10611"/>
              <a:gd name="connsiteX14" fmla="*/ 8399 w 9962"/>
              <a:gd name="connsiteY14" fmla="*/ 306 h 10611"/>
              <a:gd name="connsiteX15" fmla="*/ 9188 w 9962"/>
              <a:gd name="connsiteY15" fmla="*/ 309 h 10611"/>
              <a:gd name="connsiteX16" fmla="*/ 9628 w 9962"/>
              <a:gd name="connsiteY16" fmla="*/ 1589 h 10611"/>
              <a:gd name="connsiteX17" fmla="*/ 9957 w 9962"/>
              <a:gd name="connsiteY17" fmla="*/ 3049 h 10611"/>
              <a:gd name="connsiteX18" fmla="*/ 9849 w 9962"/>
              <a:gd name="connsiteY18" fmla="*/ 6343 h 10611"/>
              <a:gd name="connsiteX19" fmla="*/ 8845 w 9962"/>
              <a:gd name="connsiteY19" fmla="*/ 10379 h 10611"/>
              <a:gd name="connsiteX20" fmla="*/ 5974 w 9962"/>
              <a:gd name="connsiteY20" fmla="*/ 10307 h 10611"/>
              <a:gd name="connsiteX21" fmla="*/ 5306 w 9962"/>
              <a:gd name="connsiteY21" fmla="*/ 8950 h 10611"/>
              <a:gd name="connsiteX22" fmla="*/ 4857 w 9962"/>
              <a:gd name="connsiteY22" fmla="*/ 7044 h 10611"/>
              <a:gd name="connsiteX23" fmla="*/ 4495 w 9962"/>
              <a:gd name="connsiteY23" fmla="*/ 8529 h 10611"/>
              <a:gd name="connsiteX24" fmla="*/ 3762 w 9962"/>
              <a:gd name="connsiteY24" fmla="*/ 10581 h 10611"/>
              <a:gd name="connsiteX0" fmla="*/ 3766 w 9990"/>
              <a:gd name="connsiteY0" fmla="*/ 9972 h 10000"/>
              <a:gd name="connsiteX1" fmla="*/ 931 w 9990"/>
              <a:gd name="connsiteY1" fmla="*/ 9952 h 10000"/>
              <a:gd name="connsiteX2" fmla="*/ 126 w 9990"/>
              <a:gd name="connsiteY2" fmla="*/ 6442 h 10000"/>
              <a:gd name="connsiteX3" fmla="*/ 5 w 9990"/>
              <a:gd name="connsiteY3" fmla="*/ 3570 h 10000"/>
              <a:gd name="connsiteX4" fmla="*/ 409 w 9990"/>
              <a:gd name="connsiteY4" fmla="*/ 2483 h 10000"/>
              <a:gd name="connsiteX5" fmla="*/ 716 w 9990"/>
              <a:gd name="connsiteY5" fmla="*/ 247 h 10000"/>
              <a:gd name="connsiteX6" fmla="*/ 1488 w 9990"/>
              <a:gd name="connsiteY6" fmla="*/ 136 h 10000"/>
              <a:gd name="connsiteX7" fmla="*/ 2348 w 9990"/>
              <a:gd name="connsiteY7" fmla="*/ 466 h 10000"/>
              <a:gd name="connsiteX8" fmla="*/ 3428 w 9990"/>
              <a:gd name="connsiteY8" fmla="*/ 54 h 10000"/>
              <a:gd name="connsiteX9" fmla="*/ 4328 w 9990"/>
              <a:gd name="connsiteY9" fmla="*/ 280 h 10000"/>
              <a:gd name="connsiteX10" fmla="*/ 4942 w 9990"/>
              <a:gd name="connsiteY10" fmla="*/ 1543 h 10000"/>
              <a:gd name="connsiteX11" fmla="*/ 5516 w 9990"/>
              <a:gd name="connsiteY11" fmla="*/ 184 h 10000"/>
              <a:gd name="connsiteX12" fmla="*/ 6413 w 9990"/>
              <a:gd name="connsiteY12" fmla="*/ 83 h 10000"/>
              <a:gd name="connsiteX13" fmla="*/ 7437 w 9990"/>
              <a:gd name="connsiteY13" fmla="*/ 563 h 10000"/>
              <a:gd name="connsiteX14" fmla="*/ 8421 w 9990"/>
              <a:gd name="connsiteY14" fmla="*/ 288 h 10000"/>
              <a:gd name="connsiteX15" fmla="*/ 9213 w 9990"/>
              <a:gd name="connsiteY15" fmla="*/ 291 h 10000"/>
              <a:gd name="connsiteX16" fmla="*/ 9655 w 9990"/>
              <a:gd name="connsiteY16" fmla="*/ 1498 h 10000"/>
              <a:gd name="connsiteX17" fmla="*/ 9985 w 9990"/>
              <a:gd name="connsiteY17" fmla="*/ 2873 h 10000"/>
              <a:gd name="connsiteX18" fmla="*/ 9877 w 9990"/>
              <a:gd name="connsiteY18" fmla="*/ 5978 h 10000"/>
              <a:gd name="connsiteX19" fmla="*/ 8869 w 9990"/>
              <a:gd name="connsiteY19" fmla="*/ 9781 h 10000"/>
              <a:gd name="connsiteX20" fmla="*/ 5987 w 9990"/>
              <a:gd name="connsiteY20" fmla="*/ 9714 h 10000"/>
              <a:gd name="connsiteX21" fmla="*/ 5316 w 9990"/>
              <a:gd name="connsiteY21" fmla="*/ 8435 h 10000"/>
              <a:gd name="connsiteX22" fmla="*/ 4866 w 9990"/>
              <a:gd name="connsiteY22" fmla="*/ 6638 h 10000"/>
              <a:gd name="connsiteX23" fmla="*/ 4502 w 9990"/>
              <a:gd name="connsiteY23" fmla="*/ 8038 h 10000"/>
              <a:gd name="connsiteX24" fmla="*/ 3766 w 999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483 h 10000"/>
              <a:gd name="connsiteX5" fmla="*/ 717 w 10000"/>
              <a:gd name="connsiteY5" fmla="*/ 247 h 10000"/>
              <a:gd name="connsiteX6" fmla="*/ 1489 w 10000"/>
              <a:gd name="connsiteY6" fmla="*/ 136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17 w 10000"/>
              <a:gd name="connsiteY5" fmla="*/ 247 h 10000"/>
              <a:gd name="connsiteX6" fmla="*/ 1489 w 10000"/>
              <a:gd name="connsiteY6" fmla="*/ 136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56 w 10000"/>
              <a:gd name="connsiteY5" fmla="*/ 1297 h 10000"/>
              <a:gd name="connsiteX6" fmla="*/ 1489 w 10000"/>
              <a:gd name="connsiteY6" fmla="*/ 136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56 w 10000"/>
              <a:gd name="connsiteY5" fmla="*/ 1297 h 10000"/>
              <a:gd name="connsiteX6" fmla="*/ 1341 w 10000"/>
              <a:gd name="connsiteY6" fmla="*/ 860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56 w 10000"/>
              <a:gd name="connsiteY5" fmla="*/ 1297 h 10000"/>
              <a:gd name="connsiteX6" fmla="*/ 1341 w 10000"/>
              <a:gd name="connsiteY6" fmla="*/ 860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42 h 10000"/>
              <a:gd name="connsiteX3" fmla="*/ 5 w 10000"/>
              <a:gd name="connsiteY3" fmla="*/ 3570 h 10000"/>
              <a:gd name="connsiteX4" fmla="*/ 409 w 10000"/>
              <a:gd name="connsiteY4" fmla="*/ 2623 h 10000"/>
              <a:gd name="connsiteX5" fmla="*/ 756 w 10000"/>
              <a:gd name="connsiteY5" fmla="*/ 1297 h 10000"/>
              <a:gd name="connsiteX6" fmla="*/ 1341 w 10000"/>
              <a:gd name="connsiteY6" fmla="*/ 1000 h 10000"/>
              <a:gd name="connsiteX7" fmla="*/ 2350 w 10000"/>
              <a:gd name="connsiteY7" fmla="*/ 466 h 10000"/>
              <a:gd name="connsiteX8" fmla="*/ 3431 w 10000"/>
              <a:gd name="connsiteY8" fmla="*/ 54 h 10000"/>
              <a:gd name="connsiteX9" fmla="*/ 4332 w 10000"/>
              <a:gd name="connsiteY9" fmla="*/ 280 h 10000"/>
              <a:gd name="connsiteX10" fmla="*/ 4947 w 10000"/>
              <a:gd name="connsiteY10" fmla="*/ 1543 h 10000"/>
              <a:gd name="connsiteX11" fmla="*/ 5522 w 10000"/>
              <a:gd name="connsiteY11" fmla="*/ 184 h 10000"/>
              <a:gd name="connsiteX12" fmla="*/ 6419 w 10000"/>
              <a:gd name="connsiteY12" fmla="*/ 83 h 10000"/>
              <a:gd name="connsiteX13" fmla="*/ 7444 w 10000"/>
              <a:gd name="connsiteY13" fmla="*/ 563 h 10000"/>
              <a:gd name="connsiteX14" fmla="*/ 8429 w 10000"/>
              <a:gd name="connsiteY14" fmla="*/ 288 h 10000"/>
              <a:gd name="connsiteX15" fmla="*/ 9222 w 10000"/>
              <a:gd name="connsiteY15" fmla="*/ 291 h 10000"/>
              <a:gd name="connsiteX16" fmla="*/ 9665 w 10000"/>
              <a:gd name="connsiteY16" fmla="*/ 1498 h 10000"/>
              <a:gd name="connsiteX17" fmla="*/ 9995 w 10000"/>
              <a:gd name="connsiteY17" fmla="*/ 2873 h 10000"/>
              <a:gd name="connsiteX18" fmla="*/ 9887 w 10000"/>
              <a:gd name="connsiteY18" fmla="*/ 5978 h 10000"/>
              <a:gd name="connsiteX19" fmla="*/ 8878 w 10000"/>
              <a:gd name="connsiteY19" fmla="*/ 9781 h 10000"/>
              <a:gd name="connsiteX20" fmla="*/ 5993 w 10000"/>
              <a:gd name="connsiteY20" fmla="*/ 9714 h 10000"/>
              <a:gd name="connsiteX21" fmla="*/ 5321 w 10000"/>
              <a:gd name="connsiteY21" fmla="*/ 8435 h 10000"/>
              <a:gd name="connsiteX22" fmla="*/ 4871 w 10000"/>
              <a:gd name="connsiteY22" fmla="*/ 6638 h 10000"/>
              <a:gd name="connsiteX23" fmla="*/ 4507 w 10000"/>
              <a:gd name="connsiteY23" fmla="*/ 8038 h 10000"/>
              <a:gd name="connsiteX24" fmla="*/ 3770 w 10000"/>
              <a:gd name="connsiteY24" fmla="*/ 9972 h 10000"/>
              <a:gd name="connsiteX0" fmla="*/ 3770 w 10000"/>
              <a:gd name="connsiteY0" fmla="*/ 9998 h 10026"/>
              <a:gd name="connsiteX1" fmla="*/ 932 w 10000"/>
              <a:gd name="connsiteY1" fmla="*/ 9978 h 10026"/>
              <a:gd name="connsiteX2" fmla="*/ 126 w 10000"/>
              <a:gd name="connsiteY2" fmla="*/ 6468 h 10026"/>
              <a:gd name="connsiteX3" fmla="*/ 5 w 10000"/>
              <a:gd name="connsiteY3" fmla="*/ 3596 h 10026"/>
              <a:gd name="connsiteX4" fmla="*/ 409 w 10000"/>
              <a:gd name="connsiteY4" fmla="*/ 2649 h 10026"/>
              <a:gd name="connsiteX5" fmla="*/ 756 w 10000"/>
              <a:gd name="connsiteY5" fmla="*/ 1323 h 10026"/>
              <a:gd name="connsiteX6" fmla="*/ 1341 w 10000"/>
              <a:gd name="connsiteY6" fmla="*/ 1026 h 10026"/>
              <a:gd name="connsiteX7" fmla="*/ 2405 w 10000"/>
              <a:gd name="connsiteY7" fmla="*/ 1426 h 10026"/>
              <a:gd name="connsiteX8" fmla="*/ 3431 w 10000"/>
              <a:gd name="connsiteY8" fmla="*/ 80 h 10026"/>
              <a:gd name="connsiteX9" fmla="*/ 4332 w 10000"/>
              <a:gd name="connsiteY9" fmla="*/ 306 h 10026"/>
              <a:gd name="connsiteX10" fmla="*/ 4947 w 10000"/>
              <a:gd name="connsiteY10" fmla="*/ 1569 h 10026"/>
              <a:gd name="connsiteX11" fmla="*/ 5522 w 10000"/>
              <a:gd name="connsiteY11" fmla="*/ 210 h 10026"/>
              <a:gd name="connsiteX12" fmla="*/ 6419 w 10000"/>
              <a:gd name="connsiteY12" fmla="*/ 109 h 10026"/>
              <a:gd name="connsiteX13" fmla="*/ 7444 w 10000"/>
              <a:gd name="connsiteY13" fmla="*/ 589 h 10026"/>
              <a:gd name="connsiteX14" fmla="*/ 8429 w 10000"/>
              <a:gd name="connsiteY14" fmla="*/ 314 h 10026"/>
              <a:gd name="connsiteX15" fmla="*/ 9222 w 10000"/>
              <a:gd name="connsiteY15" fmla="*/ 317 h 10026"/>
              <a:gd name="connsiteX16" fmla="*/ 9665 w 10000"/>
              <a:gd name="connsiteY16" fmla="*/ 1524 h 10026"/>
              <a:gd name="connsiteX17" fmla="*/ 9995 w 10000"/>
              <a:gd name="connsiteY17" fmla="*/ 2899 h 10026"/>
              <a:gd name="connsiteX18" fmla="*/ 9887 w 10000"/>
              <a:gd name="connsiteY18" fmla="*/ 6004 h 10026"/>
              <a:gd name="connsiteX19" fmla="*/ 8878 w 10000"/>
              <a:gd name="connsiteY19" fmla="*/ 9807 h 10026"/>
              <a:gd name="connsiteX20" fmla="*/ 5993 w 10000"/>
              <a:gd name="connsiteY20" fmla="*/ 9740 h 10026"/>
              <a:gd name="connsiteX21" fmla="*/ 5321 w 10000"/>
              <a:gd name="connsiteY21" fmla="*/ 8461 h 10026"/>
              <a:gd name="connsiteX22" fmla="*/ 4871 w 10000"/>
              <a:gd name="connsiteY22" fmla="*/ 6664 h 10026"/>
              <a:gd name="connsiteX23" fmla="*/ 4507 w 10000"/>
              <a:gd name="connsiteY23" fmla="*/ 8064 h 10026"/>
              <a:gd name="connsiteX24" fmla="*/ 3770 w 10000"/>
              <a:gd name="connsiteY24" fmla="*/ 9998 h 10026"/>
              <a:gd name="connsiteX0" fmla="*/ 3770 w 10000"/>
              <a:gd name="connsiteY0" fmla="*/ 9954 h 9982"/>
              <a:gd name="connsiteX1" fmla="*/ 932 w 10000"/>
              <a:gd name="connsiteY1" fmla="*/ 9934 h 9982"/>
              <a:gd name="connsiteX2" fmla="*/ 126 w 10000"/>
              <a:gd name="connsiteY2" fmla="*/ 6424 h 9982"/>
              <a:gd name="connsiteX3" fmla="*/ 5 w 10000"/>
              <a:gd name="connsiteY3" fmla="*/ 3552 h 9982"/>
              <a:gd name="connsiteX4" fmla="*/ 409 w 10000"/>
              <a:gd name="connsiteY4" fmla="*/ 2605 h 9982"/>
              <a:gd name="connsiteX5" fmla="*/ 756 w 10000"/>
              <a:gd name="connsiteY5" fmla="*/ 1279 h 9982"/>
              <a:gd name="connsiteX6" fmla="*/ 1341 w 10000"/>
              <a:gd name="connsiteY6" fmla="*/ 982 h 9982"/>
              <a:gd name="connsiteX7" fmla="*/ 2405 w 10000"/>
              <a:gd name="connsiteY7" fmla="*/ 1382 h 9982"/>
              <a:gd name="connsiteX8" fmla="*/ 3439 w 10000"/>
              <a:gd name="connsiteY8" fmla="*/ 1063 h 9982"/>
              <a:gd name="connsiteX9" fmla="*/ 4332 w 10000"/>
              <a:gd name="connsiteY9" fmla="*/ 262 h 9982"/>
              <a:gd name="connsiteX10" fmla="*/ 4947 w 10000"/>
              <a:gd name="connsiteY10" fmla="*/ 1525 h 9982"/>
              <a:gd name="connsiteX11" fmla="*/ 5522 w 10000"/>
              <a:gd name="connsiteY11" fmla="*/ 166 h 9982"/>
              <a:gd name="connsiteX12" fmla="*/ 6419 w 10000"/>
              <a:gd name="connsiteY12" fmla="*/ 65 h 9982"/>
              <a:gd name="connsiteX13" fmla="*/ 7444 w 10000"/>
              <a:gd name="connsiteY13" fmla="*/ 545 h 9982"/>
              <a:gd name="connsiteX14" fmla="*/ 8429 w 10000"/>
              <a:gd name="connsiteY14" fmla="*/ 270 h 9982"/>
              <a:gd name="connsiteX15" fmla="*/ 9222 w 10000"/>
              <a:gd name="connsiteY15" fmla="*/ 273 h 9982"/>
              <a:gd name="connsiteX16" fmla="*/ 9665 w 10000"/>
              <a:gd name="connsiteY16" fmla="*/ 1480 h 9982"/>
              <a:gd name="connsiteX17" fmla="*/ 9995 w 10000"/>
              <a:gd name="connsiteY17" fmla="*/ 2855 h 9982"/>
              <a:gd name="connsiteX18" fmla="*/ 9887 w 10000"/>
              <a:gd name="connsiteY18" fmla="*/ 5960 h 9982"/>
              <a:gd name="connsiteX19" fmla="*/ 8878 w 10000"/>
              <a:gd name="connsiteY19" fmla="*/ 9763 h 9982"/>
              <a:gd name="connsiteX20" fmla="*/ 5993 w 10000"/>
              <a:gd name="connsiteY20" fmla="*/ 9696 h 9982"/>
              <a:gd name="connsiteX21" fmla="*/ 5321 w 10000"/>
              <a:gd name="connsiteY21" fmla="*/ 8417 h 9982"/>
              <a:gd name="connsiteX22" fmla="*/ 4871 w 10000"/>
              <a:gd name="connsiteY22" fmla="*/ 6620 h 9982"/>
              <a:gd name="connsiteX23" fmla="*/ 4507 w 10000"/>
              <a:gd name="connsiteY23" fmla="*/ 8020 h 9982"/>
              <a:gd name="connsiteX24" fmla="*/ 3770 w 10000"/>
              <a:gd name="connsiteY24" fmla="*/ 9954 h 9982"/>
              <a:gd name="connsiteX0" fmla="*/ 3770 w 10000"/>
              <a:gd name="connsiteY0" fmla="*/ 9972 h 10000"/>
              <a:gd name="connsiteX1" fmla="*/ 932 w 10000"/>
              <a:gd name="connsiteY1" fmla="*/ 9952 h 10000"/>
              <a:gd name="connsiteX2" fmla="*/ 126 w 10000"/>
              <a:gd name="connsiteY2" fmla="*/ 6436 h 10000"/>
              <a:gd name="connsiteX3" fmla="*/ 5 w 10000"/>
              <a:gd name="connsiteY3" fmla="*/ 3558 h 10000"/>
              <a:gd name="connsiteX4" fmla="*/ 409 w 10000"/>
              <a:gd name="connsiteY4" fmla="*/ 2610 h 10000"/>
              <a:gd name="connsiteX5" fmla="*/ 756 w 10000"/>
              <a:gd name="connsiteY5" fmla="*/ 1281 h 10000"/>
              <a:gd name="connsiteX6" fmla="*/ 1341 w 10000"/>
              <a:gd name="connsiteY6" fmla="*/ 984 h 10000"/>
              <a:gd name="connsiteX7" fmla="*/ 2405 w 10000"/>
              <a:gd name="connsiteY7" fmla="*/ 1384 h 10000"/>
              <a:gd name="connsiteX8" fmla="*/ 3439 w 10000"/>
              <a:gd name="connsiteY8" fmla="*/ 1065 h 10000"/>
              <a:gd name="connsiteX9" fmla="*/ 4301 w 10000"/>
              <a:gd name="connsiteY9" fmla="*/ 1174 h 10000"/>
              <a:gd name="connsiteX10" fmla="*/ 4947 w 10000"/>
              <a:gd name="connsiteY10" fmla="*/ 1528 h 10000"/>
              <a:gd name="connsiteX11" fmla="*/ 5522 w 10000"/>
              <a:gd name="connsiteY11" fmla="*/ 166 h 10000"/>
              <a:gd name="connsiteX12" fmla="*/ 6419 w 10000"/>
              <a:gd name="connsiteY12" fmla="*/ 65 h 10000"/>
              <a:gd name="connsiteX13" fmla="*/ 7444 w 10000"/>
              <a:gd name="connsiteY13" fmla="*/ 546 h 10000"/>
              <a:gd name="connsiteX14" fmla="*/ 8429 w 10000"/>
              <a:gd name="connsiteY14" fmla="*/ 270 h 10000"/>
              <a:gd name="connsiteX15" fmla="*/ 9222 w 10000"/>
              <a:gd name="connsiteY15" fmla="*/ 273 h 10000"/>
              <a:gd name="connsiteX16" fmla="*/ 9665 w 10000"/>
              <a:gd name="connsiteY16" fmla="*/ 1483 h 10000"/>
              <a:gd name="connsiteX17" fmla="*/ 9995 w 10000"/>
              <a:gd name="connsiteY17" fmla="*/ 2860 h 10000"/>
              <a:gd name="connsiteX18" fmla="*/ 9887 w 10000"/>
              <a:gd name="connsiteY18" fmla="*/ 5971 h 10000"/>
              <a:gd name="connsiteX19" fmla="*/ 8878 w 10000"/>
              <a:gd name="connsiteY19" fmla="*/ 9781 h 10000"/>
              <a:gd name="connsiteX20" fmla="*/ 5993 w 10000"/>
              <a:gd name="connsiteY20" fmla="*/ 9713 h 10000"/>
              <a:gd name="connsiteX21" fmla="*/ 5321 w 10000"/>
              <a:gd name="connsiteY21" fmla="*/ 8432 h 10000"/>
              <a:gd name="connsiteX22" fmla="*/ 4871 w 10000"/>
              <a:gd name="connsiteY22" fmla="*/ 6632 h 10000"/>
              <a:gd name="connsiteX23" fmla="*/ 4507 w 10000"/>
              <a:gd name="connsiteY23" fmla="*/ 8034 h 10000"/>
              <a:gd name="connsiteX24" fmla="*/ 3770 w 10000"/>
              <a:gd name="connsiteY24" fmla="*/ 9972 h 10000"/>
              <a:gd name="connsiteX0" fmla="*/ 3770 w 10000"/>
              <a:gd name="connsiteY0" fmla="*/ 10039 h 10067"/>
              <a:gd name="connsiteX1" fmla="*/ 932 w 10000"/>
              <a:gd name="connsiteY1" fmla="*/ 10019 h 10067"/>
              <a:gd name="connsiteX2" fmla="*/ 126 w 10000"/>
              <a:gd name="connsiteY2" fmla="*/ 6503 h 10067"/>
              <a:gd name="connsiteX3" fmla="*/ 5 w 10000"/>
              <a:gd name="connsiteY3" fmla="*/ 3625 h 10067"/>
              <a:gd name="connsiteX4" fmla="*/ 409 w 10000"/>
              <a:gd name="connsiteY4" fmla="*/ 2677 h 10067"/>
              <a:gd name="connsiteX5" fmla="*/ 756 w 10000"/>
              <a:gd name="connsiteY5" fmla="*/ 1348 h 10067"/>
              <a:gd name="connsiteX6" fmla="*/ 1341 w 10000"/>
              <a:gd name="connsiteY6" fmla="*/ 1051 h 10067"/>
              <a:gd name="connsiteX7" fmla="*/ 2405 w 10000"/>
              <a:gd name="connsiteY7" fmla="*/ 1451 h 10067"/>
              <a:gd name="connsiteX8" fmla="*/ 3439 w 10000"/>
              <a:gd name="connsiteY8" fmla="*/ 1132 h 10067"/>
              <a:gd name="connsiteX9" fmla="*/ 4301 w 10000"/>
              <a:gd name="connsiteY9" fmla="*/ 1241 h 10067"/>
              <a:gd name="connsiteX10" fmla="*/ 4947 w 10000"/>
              <a:gd name="connsiteY10" fmla="*/ 2624 h 10067"/>
              <a:gd name="connsiteX11" fmla="*/ 5522 w 10000"/>
              <a:gd name="connsiteY11" fmla="*/ 233 h 10067"/>
              <a:gd name="connsiteX12" fmla="*/ 6419 w 10000"/>
              <a:gd name="connsiteY12" fmla="*/ 132 h 10067"/>
              <a:gd name="connsiteX13" fmla="*/ 7444 w 10000"/>
              <a:gd name="connsiteY13" fmla="*/ 613 h 10067"/>
              <a:gd name="connsiteX14" fmla="*/ 8429 w 10000"/>
              <a:gd name="connsiteY14" fmla="*/ 337 h 10067"/>
              <a:gd name="connsiteX15" fmla="*/ 9222 w 10000"/>
              <a:gd name="connsiteY15" fmla="*/ 340 h 10067"/>
              <a:gd name="connsiteX16" fmla="*/ 9665 w 10000"/>
              <a:gd name="connsiteY16" fmla="*/ 1550 h 10067"/>
              <a:gd name="connsiteX17" fmla="*/ 9995 w 10000"/>
              <a:gd name="connsiteY17" fmla="*/ 2927 h 10067"/>
              <a:gd name="connsiteX18" fmla="*/ 9887 w 10000"/>
              <a:gd name="connsiteY18" fmla="*/ 6038 h 10067"/>
              <a:gd name="connsiteX19" fmla="*/ 8878 w 10000"/>
              <a:gd name="connsiteY19" fmla="*/ 9848 h 10067"/>
              <a:gd name="connsiteX20" fmla="*/ 5993 w 10000"/>
              <a:gd name="connsiteY20" fmla="*/ 9780 h 10067"/>
              <a:gd name="connsiteX21" fmla="*/ 5321 w 10000"/>
              <a:gd name="connsiteY21" fmla="*/ 8499 h 10067"/>
              <a:gd name="connsiteX22" fmla="*/ 4871 w 10000"/>
              <a:gd name="connsiteY22" fmla="*/ 6699 h 10067"/>
              <a:gd name="connsiteX23" fmla="*/ 4507 w 10000"/>
              <a:gd name="connsiteY23" fmla="*/ 8101 h 10067"/>
              <a:gd name="connsiteX24" fmla="*/ 3770 w 10000"/>
              <a:gd name="connsiteY24" fmla="*/ 10039 h 10067"/>
              <a:gd name="connsiteX0" fmla="*/ 3770 w 10000"/>
              <a:gd name="connsiteY0" fmla="*/ 9927 h 9955"/>
              <a:gd name="connsiteX1" fmla="*/ 932 w 10000"/>
              <a:gd name="connsiteY1" fmla="*/ 9907 h 9955"/>
              <a:gd name="connsiteX2" fmla="*/ 126 w 10000"/>
              <a:gd name="connsiteY2" fmla="*/ 6391 h 9955"/>
              <a:gd name="connsiteX3" fmla="*/ 5 w 10000"/>
              <a:gd name="connsiteY3" fmla="*/ 3513 h 9955"/>
              <a:gd name="connsiteX4" fmla="*/ 409 w 10000"/>
              <a:gd name="connsiteY4" fmla="*/ 2565 h 9955"/>
              <a:gd name="connsiteX5" fmla="*/ 756 w 10000"/>
              <a:gd name="connsiteY5" fmla="*/ 1236 h 9955"/>
              <a:gd name="connsiteX6" fmla="*/ 1341 w 10000"/>
              <a:gd name="connsiteY6" fmla="*/ 939 h 9955"/>
              <a:gd name="connsiteX7" fmla="*/ 2405 w 10000"/>
              <a:gd name="connsiteY7" fmla="*/ 1339 h 9955"/>
              <a:gd name="connsiteX8" fmla="*/ 3439 w 10000"/>
              <a:gd name="connsiteY8" fmla="*/ 1020 h 9955"/>
              <a:gd name="connsiteX9" fmla="*/ 4301 w 10000"/>
              <a:gd name="connsiteY9" fmla="*/ 1129 h 9955"/>
              <a:gd name="connsiteX10" fmla="*/ 4947 w 10000"/>
              <a:gd name="connsiteY10" fmla="*/ 2512 h 9955"/>
              <a:gd name="connsiteX11" fmla="*/ 5530 w 10000"/>
              <a:gd name="connsiteY11" fmla="*/ 1290 h 9955"/>
              <a:gd name="connsiteX12" fmla="*/ 6419 w 10000"/>
              <a:gd name="connsiteY12" fmla="*/ 20 h 9955"/>
              <a:gd name="connsiteX13" fmla="*/ 7444 w 10000"/>
              <a:gd name="connsiteY13" fmla="*/ 501 h 9955"/>
              <a:gd name="connsiteX14" fmla="*/ 8429 w 10000"/>
              <a:gd name="connsiteY14" fmla="*/ 225 h 9955"/>
              <a:gd name="connsiteX15" fmla="*/ 9222 w 10000"/>
              <a:gd name="connsiteY15" fmla="*/ 228 h 9955"/>
              <a:gd name="connsiteX16" fmla="*/ 9665 w 10000"/>
              <a:gd name="connsiteY16" fmla="*/ 1438 h 9955"/>
              <a:gd name="connsiteX17" fmla="*/ 9995 w 10000"/>
              <a:gd name="connsiteY17" fmla="*/ 2815 h 9955"/>
              <a:gd name="connsiteX18" fmla="*/ 9887 w 10000"/>
              <a:gd name="connsiteY18" fmla="*/ 5926 h 9955"/>
              <a:gd name="connsiteX19" fmla="*/ 8878 w 10000"/>
              <a:gd name="connsiteY19" fmla="*/ 9736 h 9955"/>
              <a:gd name="connsiteX20" fmla="*/ 5993 w 10000"/>
              <a:gd name="connsiteY20" fmla="*/ 9668 h 9955"/>
              <a:gd name="connsiteX21" fmla="*/ 5321 w 10000"/>
              <a:gd name="connsiteY21" fmla="*/ 8387 h 9955"/>
              <a:gd name="connsiteX22" fmla="*/ 4871 w 10000"/>
              <a:gd name="connsiteY22" fmla="*/ 6587 h 9955"/>
              <a:gd name="connsiteX23" fmla="*/ 4507 w 10000"/>
              <a:gd name="connsiteY23" fmla="*/ 7989 h 9955"/>
              <a:gd name="connsiteX24" fmla="*/ 3770 w 10000"/>
              <a:gd name="connsiteY24" fmla="*/ 9927 h 9955"/>
              <a:gd name="connsiteX0" fmla="*/ 3770 w 10000"/>
              <a:gd name="connsiteY0" fmla="*/ 9845 h 9873"/>
              <a:gd name="connsiteX1" fmla="*/ 932 w 10000"/>
              <a:gd name="connsiteY1" fmla="*/ 9825 h 9873"/>
              <a:gd name="connsiteX2" fmla="*/ 126 w 10000"/>
              <a:gd name="connsiteY2" fmla="*/ 6293 h 9873"/>
              <a:gd name="connsiteX3" fmla="*/ 5 w 10000"/>
              <a:gd name="connsiteY3" fmla="*/ 3402 h 9873"/>
              <a:gd name="connsiteX4" fmla="*/ 409 w 10000"/>
              <a:gd name="connsiteY4" fmla="*/ 2450 h 9873"/>
              <a:gd name="connsiteX5" fmla="*/ 756 w 10000"/>
              <a:gd name="connsiteY5" fmla="*/ 1115 h 9873"/>
              <a:gd name="connsiteX6" fmla="*/ 1341 w 10000"/>
              <a:gd name="connsiteY6" fmla="*/ 816 h 9873"/>
              <a:gd name="connsiteX7" fmla="*/ 2405 w 10000"/>
              <a:gd name="connsiteY7" fmla="*/ 1218 h 9873"/>
              <a:gd name="connsiteX8" fmla="*/ 3439 w 10000"/>
              <a:gd name="connsiteY8" fmla="*/ 898 h 9873"/>
              <a:gd name="connsiteX9" fmla="*/ 4301 w 10000"/>
              <a:gd name="connsiteY9" fmla="*/ 1007 h 9873"/>
              <a:gd name="connsiteX10" fmla="*/ 4947 w 10000"/>
              <a:gd name="connsiteY10" fmla="*/ 2396 h 9873"/>
              <a:gd name="connsiteX11" fmla="*/ 5530 w 10000"/>
              <a:gd name="connsiteY11" fmla="*/ 1169 h 9873"/>
              <a:gd name="connsiteX12" fmla="*/ 6419 w 10000"/>
              <a:gd name="connsiteY12" fmla="*/ 927 h 9873"/>
              <a:gd name="connsiteX13" fmla="*/ 7444 w 10000"/>
              <a:gd name="connsiteY13" fmla="*/ 376 h 9873"/>
              <a:gd name="connsiteX14" fmla="*/ 8429 w 10000"/>
              <a:gd name="connsiteY14" fmla="*/ 99 h 9873"/>
              <a:gd name="connsiteX15" fmla="*/ 9222 w 10000"/>
              <a:gd name="connsiteY15" fmla="*/ 102 h 9873"/>
              <a:gd name="connsiteX16" fmla="*/ 9665 w 10000"/>
              <a:gd name="connsiteY16" fmla="*/ 1318 h 9873"/>
              <a:gd name="connsiteX17" fmla="*/ 9995 w 10000"/>
              <a:gd name="connsiteY17" fmla="*/ 2701 h 9873"/>
              <a:gd name="connsiteX18" fmla="*/ 9887 w 10000"/>
              <a:gd name="connsiteY18" fmla="*/ 5826 h 9873"/>
              <a:gd name="connsiteX19" fmla="*/ 8878 w 10000"/>
              <a:gd name="connsiteY19" fmla="*/ 9653 h 9873"/>
              <a:gd name="connsiteX20" fmla="*/ 5993 w 10000"/>
              <a:gd name="connsiteY20" fmla="*/ 9585 h 9873"/>
              <a:gd name="connsiteX21" fmla="*/ 5321 w 10000"/>
              <a:gd name="connsiteY21" fmla="*/ 8298 h 9873"/>
              <a:gd name="connsiteX22" fmla="*/ 4871 w 10000"/>
              <a:gd name="connsiteY22" fmla="*/ 6490 h 9873"/>
              <a:gd name="connsiteX23" fmla="*/ 4507 w 10000"/>
              <a:gd name="connsiteY23" fmla="*/ 7898 h 9873"/>
              <a:gd name="connsiteX24" fmla="*/ 3770 w 10000"/>
              <a:gd name="connsiteY24" fmla="*/ 9845 h 9873"/>
              <a:gd name="connsiteX0" fmla="*/ 3770 w 10000"/>
              <a:gd name="connsiteY0" fmla="*/ 9972 h 10000"/>
              <a:gd name="connsiteX1" fmla="*/ 932 w 10000"/>
              <a:gd name="connsiteY1" fmla="*/ 9951 h 10000"/>
              <a:gd name="connsiteX2" fmla="*/ 126 w 10000"/>
              <a:gd name="connsiteY2" fmla="*/ 6374 h 10000"/>
              <a:gd name="connsiteX3" fmla="*/ 5 w 10000"/>
              <a:gd name="connsiteY3" fmla="*/ 3446 h 10000"/>
              <a:gd name="connsiteX4" fmla="*/ 409 w 10000"/>
              <a:gd name="connsiteY4" fmla="*/ 2482 h 10000"/>
              <a:gd name="connsiteX5" fmla="*/ 756 w 10000"/>
              <a:gd name="connsiteY5" fmla="*/ 1129 h 10000"/>
              <a:gd name="connsiteX6" fmla="*/ 1341 w 10000"/>
              <a:gd name="connsiteY6" fmla="*/ 826 h 10000"/>
              <a:gd name="connsiteX7" fmla="*/ 2405 w 10000"/>
              <a:gd name="connsiteY7" fmla="*/ 1234 h 10000"/>
              <a:gd name="connsiteX8" fmla="*/ 3439 w 10000"/>
              <a:gd name="connsiteY8" fmla="*/ 910 h 10000"/>
              <a:gd name="connsiteX9" fmla="*/ 4301 w 10000"/>
              <a:gd name="connsiteY9" fmla="*/ 1020 h 10000"/>
              <a:gd name="connsiteX10" fmla="*/ 4947 w 10000"/>
              <a:gd name="connsiteY10" fmla="*/ 2427 h 10000"/>
              <a:gd name="connsiteX11" fmla="*/ 5530 w 10000"/>
              <a:gd name="connsiteY11" fmla="*/ 1184 h 10000"/>
              <a:gd name="connsiteX12" fmla="*/ 6419 w 10000"/>
              <a:gd name="connsiteY12" fmla="*/ 939 h 10000"/>
              <a:gd name="connsiteX13" fmla="*/ 7444 w 10000"/>
              <a:gd name="connsiteY13" fmla="*/ 381 h 10000"/>
              <a:gd name="connsiteX14" fmla="*/ 8429 w 10000"/>
              <a:gd name="connsiteY14" fmla="*/ 100 h 10000"/>
              <a:gd name="connsiteX15" fmla="*/ 9222 w 10000"/>
              <a:gd name="connsiteY15" fmla="*/ 103 h 10000"/>
              <a:gd name="connsiteX16" fmla="*/ 9665 w 10000"/>
              <a:gd name="connsiteY16" fmla="*/ 1335 h 10000"/>
              <a:gd name="connsiteX17" fmla="*/ 9995 w 10000"/>
              <a:gd name="connsiteY17" fmla="*/ 2736 h 10000"/>
              <a:gd name="connsiteX18" fmla="*/ 9887 w 10000"/>
              <a:gd name="connsiteY18" fmla="*/ 5901 h 10000"/>
              <a:gd name="connsiteX19" fmla="*/ 8878 w 10000"/>
              <a:gd name="connsiteY19" fmla="*/ 9777 h 10000"/>
              <a:gd name="connsiteX20" fmla="*/ 5993 w 10000"/>
              <a:gd name="connsiteY20" fmla="*/ 9708 h 10000"/>
              <a:gd name="connsiteX21" fmla="*/ 5321 w 10000"/>
              <a:gd name="connsiteY21" fmla="*/ 8405 h 10000"/>
              <a:gd name="connsiteX22" fmla="*/ 4871 w 10000"/>
              <a:gd name="connsiteY22" fmla="*/ 6573 h 10000"/>
              <a:gd name="connsiteX23" fmla="*/ 4507 w 10000"/>
              <a:gd name="connsiteY23" fmla="*/ 8000 h 10000"/>
              <a:gd name="connsiteX24" fmla="*/ 3770 w 10000"/>
              <a:gd name="connsiteY24" fmla="*/ 9972 h 10000"/>
              <a:gd name="connsiteX0" fmla="*/ 3770 w 10000"/>
              <a:gd name="connsiteY0" fmla="*/ 9972 h 10000"/>
              <a:gd name="connsiteX1" fmla="*/ 932 w 10000"/>
              <a:gd name="connsiteY1" fmla="*/ 9951 h 10000"/>
              <a:gd name="connsiteX2" fmla="*/ 126 w 10000"/>
              <a:gd name="connsiteY2" fmla="*/ 6374 h 10000"/>
              <a:gd name="connsiteX3" fmla="*/ 5 w 10000"/>
              <a:gd name="connsiteY3" fmla="*/ 3446 h 10000"/>
              <a:gd name="connsiteX4" fmla="*/ 409 w 10000"/>
              <a:gd name="connsiteY4" fmla="*/ 2482 h 10000"/>
              <a:gd name="connsiteX5" fmla="*/ 756 w 10000"/>
              <a:gd name="connsiteY5" fmla="*/ 1129 h 10000"/>
              <a:gd name="connsiteX6" fmla="*/ 1341 w 10000"/>
              <a:gd name="connsiteY6" fmla="*/ 826 h 10000"/>
              <a:gd name="connsiteX7" fmla="*/ 2405 w 10000"/>
              <a:gd name="connsiteY7" fmla="*/ 1234 h 10000"/>
              <a:gd name="connsiteX8" fmla="*/ 3439 w 10000"/>
              <a:gd name="connsiteY8" fmla="*/ 910 h 10000"/>
              <a:gd name="connsiteX9" fmla="*/ 4301 w 10000"/>
              <a:gd name="connsiteY9" fmla="*/ 1020 h 10000"/>
              <a:gd name="connsiteX10" fmla="*/ 4947 w 10000"/>
              <a:gd name="connsiteY10" fmla="*/ 2427 h 10000"/>
              <a:gd name="connsiteX11" fmla="*/ 5530 w 10000"/>
              <a:gd name="connsiteY11" fmla="*/ 1184 h 10000"/>
              <a:gd name="connsiteX12" fmla="*/ 6427 w 10000"/>
              <a:gd name="connsiteY12" fmla="*/ 1058 h 10000"/>
              <a:gd name="connsiteX13" fmla="*/ 7444 w 10000"/>
              <a:gd name="connsiteY13" fmla="*/ 381 h 10000"/>
              <a:gd name="connsiteX14" fmla="*/ 8429 w 10000"/>
              <a:gd name="connsiteY14" fmla="*/ 100 h 10000"/>
              <a:gd name="connsiteX15" fmla="*/ 9222 w 10000"/>
              <a:gd name="connsiteY15" fmla="*/ 103 h 10000"/>
              <a:gd name="connsiteX16" fmla="*/ 9665 w 10000"/>
              <a:gd name="connsiteY16" fmla="*/ 1335 h 10000"/>
              <a:gd name="connsiteX17" fmla="*/ 9995 w 10000"/>
              <a:gd name="connsiteY17" fmla="*/ 2736 h 10000"/>
              <a:gd name="connsiteX18" fmla="*/ 9887 w 10000"/>
              <a:gd name="connsiteY18" fmla="*/ 5901 h 10000"/>
              <a:gd name="connsiteX19" fmla="*/ 8878 w 10000"/>
              <a:gd name="connsiteY19" fmla="*/ 9777 h 10000"/>
              <a:gd name="connsiteX20" fmla="*/ 5993 w 10000"/>
              <a:gd name="connsiteY20" fmla="*/ 9708 h 10000"/>
              <a:gd name="connsiteX21" fmla="*/ 5321 w 10000"/>
              <a:gd name="connsiteY21" fmla="*/ 8405 h 10000"/>
              <a:gd name="connsiteX22" fmla="*/ 4871 w 10000"/>
              <a:gd name="connsiteY22" fmla="*/ 6573 h 10000"/>
              <a:gd name="connsiteX23" fmla="*/ 4507 w 10000"/>
              <a:gd name="connsiteY23" fmla="*/ 8000 h 10000"/>
              <a:gd name="connsiteX24" fmla="*/ 3770 w 10000"/>
              <a:gd name="connsiteY24" fmla="*/ 9972 h 10000"/>
              <a:gd name="connsiteX0" fmla="*/ 3770 w 10000"/>
              <a:gd name="connsiteY0" fmla="*/ 10029 h 10057"/>
              <a:gd name="connsiteX1" fmla="*/ 932 w 10000"/>
              <a:gd name="connsiteY1" fmla="*/ 10008 h 10057"/>
              <a:gd name="connsiteX2" fmla="*/ 126 w 10000"/>
              <a:gd name="connsiteY2" fmla="*/ 6431 h 10057"/>
              <a:gd name="connsiteX3" fmla="*/ 5 w 10000"/>
              <a:gd name="connsiteY3" fmla="*/ 3503 h 10057"/>
              <a:gd name="connsiteX4" fmla="*/ 409 w 10000"/>
              <a:gd name="connsiteY4" fmla="*/ 2539 h 10057"/>
              <a:gd name="connsiteX5" fmla="*/ 756 w 10000"/>
              <a:gd name="connsiteY5" fmla="*/ 1186 h 10057"/>
              <a:gd name="connsiteX6" fmla="*/ 1341 w 10000"/>
              <a:gd name="connsiteY6" fmla="*/ 883 h 10057"/>
              <a:gd name="connsiteX7" fmla="*/ 2405 w 10000"/>
              <a:gd name="connsiteY7" fmla="*/ 1291 h 10057"/>
              <a:gd name="connsiteX8" fmla="*/ 3439 w 10000"/>
              <a:gd name="connsiteY8" fmla="*/ 967 h 10057"/>
              <a:gd name="connsiteX9" fmla="*/ 4301 w 10000"/>
              <a:gd name="connsiteY9" fmla="*/ 1077 h 10057"/>
              <a:gd name="connsiteX10" fmla="*/ 4947 w 10000"/>
              <a:gd name="connsiteY10" fmla="*/ 2484 h 10057"/>
              <a:gd name="connsiteX11" fmla="*/ 5530 w 10000"/>
              <a:gd name="connsiteY11" fmla="*/ 1241 h 10057"/>
              <a:gd name="connsiteX12" fmla="*/ 6427 w 10000"/>
              <a:gd name="connsiteY12" fmla="*/ 1115 h 10057"/>
              <a:gd name="connsiteX13" fmla="*/ 7506 w 10000"/>
              <a:gd name="connsiteY13" fmla="*/ 1485 h 10057"/>
              <a:gd name="connsiteX14" fmla="*/ 8429 w 10000"/>
              <a:gd name="connsiteY14" fmla="*/ 157 h 10057"/>
              <a:gd name="connsiteX15" fmla="*/ 9222 w 10000"/>
              <a:gd name="connsiteY15" fmla="*/ 160 h 10057"/>
              <a:gd name="connsiteX16" fmla="*/ 9665 w 10000"/>
              <a:gd name="connsiteY16" fmla="*/ 1392 h 10057"/>
              <a:gd name="connsiteX17" fmla="*/ 9995 w 10000"/>
              <a:gd name="connsiteY17" fmla="*/ 2793 h 10057"/>
              <a:gd name="connsiteX18" fmla="*/ 9887 w 10000"/>
              <a:gd name="connsiteY18" fmla="*/ 5958 h 10057"/>
              <a:gd name="connsiteX19" fmla="*/ 8878 w 10000"/>
              <a:gd name="connsiteY19" fmla="*/ 9834 h 10057"/>
              <a:gd name="connsiteX20" fmla="*/ 5993 w 10000"/>
              <a:gd name="connsiteY20" fmla="*/ 9765 h 10057"/>
              <a:gd name="connsiteX21" fmla="*/ 5321 w 10000"/>
              <a:gd name="connsiteY21" fmla="*/ 8462 h 10057"/>
              <a:gd name="connsiteX22" fmla="*/ 4871 w 10000"/>
              <a:gd name="connsiteY22" fmla="*/ 6630 h 10057"/>
              <a:gd name="connsiteX23" fmla="*/ 4507 w 10000"/>
              <a:gd name="connsiteY23" fmla="*/ 8057 h 10057"/>
              <a:gd name="connsiteX24" fmla="*/ 3770 w 10000"/>
              <a:gd name="connsiteY24" fmla="*/ 10029 h 10057"/>
              <a:gd name="connsiteX0" fmla="*/ 3770 w 10000"/>
              <a:gd name="connsiteY0" fmla="*/ 9871 h 9899"/>
              <a:gd name="connsiteX1" fmla="*/ 932 w 10000"/>
              <a:gd name="connsiteY1" fmla="*/ 9850 h 9899"/>
              <a:gd name="connsiteX2" fmla="*/ 126 w 10000"/>
              <a:gd name="connsiteY2" fmla="*/ 6273 h 9899"/>
              <a:gd name="connsiteX3" fmla="*/ 5 w 10000"/>
              <a:gd name="connsiteY3" fmla="*/ 3345 h 9899"/>
              <a:gd name="connsiteX4" fmla="*/ 409 w 10000"/>
              <a:gd name="connsiteY4" fmla="*/ 2381 h 9899"/>
              <a:gd name="connsiteX5" fmla="*/ 756 w 10000"/>
              <a:gd name="connsiteY5" fmla="*/ 1028 h 9899"/>
              <a:gd name="connsiteX6" fmla="*/ 1341 w 10000"/>
              <a:gd name="connsiteY6" fmla="*/ 725 h 9899"/>
              <a:gd name="connsiteX7" fmla="*/ 2405 w 10000"/>
              <a:gd name="connsiteY7" fmla="*/ 1133 h 9899"/>
              <a:gd name="connsiteX8" fmla="*/ 3439 w 10000"/>
              <a:gd name="connsiteY8" fmla="*/ 809 h 9899"/>
              <a:gd name="connsiteX9" fmla="*/ 4301 w 10000"/>
              <a:gd name="connsiteY9" fmla="*/ 919 h 9899"/>
              <a:gd name="connsiteX10" fmla="*/ 4947 w 10000"/>
              <a:gd name="connsiteY10" fmla="*/ 2326 h 9899"/>
              <a:gd name="connsiteX11" fmla="*/ 5530 w 10000"/>
              <a:gd name="connsiteY11" fmla="*/ 1083 h 9899"/>
              <a:gd name="connsiteX12" fmla="*/ 6427 w 10000"/>
              <a:gd name="connsiteY12" fmla="*/ 957 h 9899"/>
              <a:gd name="connsiteX13" fmla="*/ 7506 w 10000"/>
              <a:gd name="connsiteY13" fmla="*/ 1327 h 9899"/>
              <a:gd name="connsiteX14" fmla="*/ 8382 w 10000"/>
              <a:gd name="connsiteY14" fmla="*/ 1022 h 9899"/>
              <a:gd name="connsiteX15" fmla="*/ 9222 w 10000"/>
              <a:gd name="connsiteY15" fmla="*/ 2 h 9899"/>
              <a:gd name="connsiteX16" fmla="*/ 9665 w 10000"/>
              <a:gd name="connsiteY16" fmla="*/ 1234 h 9899"/>
              <a:gd name="connsiteX17" fmla="*/ 9995 w 10000"/>
              <a:gd name="connsiteY17" fmla="*/ 2635 h 9899"/>
              <a:gd name="connsiteX18" fmla="*/ 9887 w 10000"/>
              <a:gd name="connsiteY18" fmla="*/ 5800 h 9899"/>
              <a:gd name="connsiteX19" fmla="*/ 8878 w 10000"/>
              <a:gd name="connsiteY19" fmla="*/ 9676 h 9899"/>
              <a:gd name="connsiteX20" fmla="*/ 5993 w 10000"/>
              <a:gd name="connsiteY20" fmla="*/ 9607 h 9899"/>
              <a:gd name="connsiteX21" fmla="*/ 5321 w 10000"/>
              <a:gd name="connsiteY21" fmla="*/ 8304 h 9899"/>
              <a:gd name="connsiteX22" fmla="*/ 4871 w 10000"/>
              <a:gd name="connsiteY22" fmla="*/ 6472 h 9899"/>
              <a:gd name="connsiteX23" fmla="*/ 4507 w 10000"/>
              <a:gd name="connsiteY23" fmla="*/ 7899 h 9899"/>
              <a:gd name="connsiteX24" fmla="*/ 3770 w 10000"/>
              <a:gd name="connsiteY24" fmla="*/ 9871 h 9899"/>
              <a:gd name="connsiteX0" fmla="*/ 3770 w 10000"/>
              <a:gd name="connsiteY0" fmla="*/ 9244 h 9272"/>
              <a:gd name="connsiteX1" fmla="*/ 932 w 10000"/>
              <a:gd name="connsiteY1" fmla="*/ 9223 h 9272"/>
              <a:gd name="connsiteX2" fmla="*/ 126 w 10000"/>
              <a:gd name="connsiteY2" fmla="*/ 5609 h 9272"/>
              <a:gd name="connsiteX3" fmla="*/ 5 w 10000"/>
              <a:gd name="connsiteY3" fmla="*/ 2651 h 9272"/>
              <a:gd name="connsiteX4" fmla="*/ 409 w 10000"/>
              <a:gd name="connsiteY4" fmla="*/ 1677 h 9272"/>
              <a:gd name="connsiteX5" fmla="*/ 756 w 10000"/>
              <a:gd name="connsiteY5" fmla="*/ 310 h 9272"/>
              <a:gd name="connsiteX6" fmla="*/ 1341 w 10000"/>
              <a:gd name="connsiteY6" fmla="*/ 4 h 9272"/>
              <a:gd name="connsiteX7" fmla="*/ 2405 w 10000"/>
              <a:gd name="connsiteY7" fmla="*/ 417 h 9272"/>
              <a:gd name="connsiteX8" fmla="*/ 3439 w 10000"/>
              <a:gd name="connsiteY8" fmla="*/ 89 h 9272"/>
              <a:gd name="connsiteX9" fmla="*/ 4301 w 10000"/>
              <a:gd name="connsiteY9" fmla="*/ 200 h 9272"/>
              <a:gd name="connsiteX10" fmla="*/ 4947 w 10000"/>
              <a:gd name="connsiteY10" fmla="*/ 1622 h 9272"/>
              <a:gd name="connsiteX11" fmla="*/ 5530 w 10000"/>
              <a:gd name="connsiteY11" fmla="*/ 366 h 9272"/>
              <a:gd name="connsiteX12" fmla="*/ 6427 w 10000"/>
              <a:gd name="connsiteY12" fmla="*/ 239 h 9272"/>
              <a:gd name="connsiteX13" fmla="*/ 7506 w 10000"/>
              <a:gd name="connsiteY13" fmla="*/ 613 h 9272"/>
              <a:gd name="connsiteX14" fmla="*/ 8382 w 10000"/>
              <a:gd name="connsiteY14" fmla="*/ 304 h 9272"/>
              <a:gd name="connsiteX15" fmla="*/ 9027 w 10000"/>
              <a:gd name="connsiteY15" fmla="*/ 307 h 9272"/>
              <a:gd name="connsiteX16" fmla="*/ 9665 w 10000"/>
              <a:gd name="connsiteY16" fmla="*/ 519 h 9272"/>
              <a:gd name="connsiteX17" fmla="*/ 9995 w 10000"/>
              <a:gd name="connsiteY17" fmla="*/ 1934 h 9272"/>
              <a:gd name="connsiteX18" fmla="*/ 9887 w 10000"/>
              <a:gd name="connsiteY18" fmla="*/ 5131 h 9272"/>
              <a:gd name="connsiteX19" fmla="*/ 8878 w 10000"/>
              <a:gd name="connsiteY19" fmla="*/ 9047 h 9272"/>
              <a:gd name="connsiteX20" fmla="*/ 5993 w 10000"/>
              <a:gd name="connsiteY20" fmla="*/ 8977 h 9272"/>
              <a:gd name="connsiteX21" fmla="*/ 5321 w 10000"/>
              <a:gd name="connsiteY21" fmla="*/ 7661 h 9272"/>
              <a:gd name="connsiteX22" fmla="*/ 4871 w 10000"/>
              <a:gd name="connsiteY22" fmla="*/ 5810 h 9272"/>
              <a:gd name="connsiteX23" fmla="*/ 4507 w 10000"/>
              <a:gd name="connsiteY23" fmla="*/ 7252 h 9272"/>
              <a:gd name="connsiteX24" fmla="*/ 3770 w 10000"/>
              <a:gd name="connsiteY24" fmla="*/ 9244 h 9272"/>
              <a:gd name="connsiteX0" fmla="*/ 3770 w 10000"/>
              <a:gd name="connsiteY0" fmla="*/ 9970 h 10000"/>
              <a:gd name="connsiteX1" fmla="*/ 932 w 10000"/>
              <a:gd name="connsiteY1" fmla="*/ 9947 h 10000"/>
              <a:gd name="connsiteX2" fmla="*/ 126 w 10000"/>
              <a:gd name="connsiteY2" fmla="*/ 6049 h 10000"/>
              <a:gd name="connsiteX3" fmla="*/ 5 w 10000"/>
              <a:gd name="connsiteY3" fmla="*/ 2859 h 10000"/>
              <a:gd name="connsiteX4" fmla="*/ 409 w 10000"/>
              <a:gd name="connsiteY4" fmla="*/ 1809 h 10000"/>
              <a:gd name="connsiteX5" fmla="*/ 756 w 10000"/>
              <a:gd name="connsiteY5" fmla="*/ 334 h 10000"/>
              <a:gd name="connsiteX6" fmla="*/ 1341 w 10000"/>
              <a:gd name="connsiteY6" fmla="*/ 4 h 10000"/>
              <a:gd name="connsiteX7" fmla="*/ 2405 w 10000"/>
              <a:gd name="connsiteY7" fmla="*/ 450 h 10000"/>
              <a:gd name="connsiteX8" fmla="*/ 3439 w 10000"/>
              <a:gd name="connsiteY8" fmla="*/ 96 h 10000"/>
              <a:gd name="connsiteX9" fmla="*/ 4301 w 10000"/>
              <a:gd name="connsiteY9" fmla="*/ 216 h 10000"/>
              <a:gd name="connsiteX10" fmla="*/ 4947 w 10000"/>
              <a:gd name="connsiteY10" fmla="*/ 1749 h 10000"/>
              <a:gd name="connsiteX11" fmla="*/ 5530 w 10000"/>
              <a:gd name="connsiteY11" fmla="*/ 395 h 10000"/>
              <a:gd name="connsiteX12" fmla="*/ 6427 w 10000"/>
              <a:gd name="connsiteY12" fmla="*/ 258 h 10000"/>
              <a:gd name="connsiteX13" fmla="*/ 7506 w 10000"/>
              <a:gd name="connsiteY13" fmla="*/ 661 h 10000"/>
              <a:gd name="connsiteX14" fmla="*/ 8382 w 10000"/>
              <a:gd name="connsiteY14" fmla="*/ 328 h 10000"/>
              <a:gd name="connsiteX15" fmla="*/ 9027 w 10000"/>
              <a:gd name="connsiteY15" fmla="*/ 331 h 10000"/>
              <a:gd name="connsiteX16" fmla="*/ 9548 w 10000"/>
              <a:gd name="connsiteY16" fmla="*/ 2063 h 10000"/>
              <a:gd name="connsiteX17" fmla="*/ 9995 w 10000"/>
              <a:gd name="connsiteY17" fmla="*/ 2086 h 10000"/>
              <a:gd name="connsiteX18" fmla="*/ 9887 w 10000"/>
              <a:gd name="connsiteY18" fmla="*/ 5534 h 10000"/>
              <a:gd name="connsiteX19" fmla="*/ 8878 w 10000"/>
              <a:gd name="connsiteY19" fmla="*/ 9757 h 10000"/>
              <a:gd name="connsiteX20" fmla="*/ 5993 w 10000"/>
              <a:gd name="connsiteY20" fmla="*/ 9682 h 10000"/>
              <a:gd name="connsiteX21" fmla="*/ 5321 w 10000"/>
              <a:gd name="connsiteY21" fmla="*/ 8263 h 10000"/>
              <a:gd name="connsiteX22" fmla="*/ 4871 w 10000"/>
              <a:gd name="connsiteY22" fmla="*/ 6266 h 10000"/>
              <a:gd name="connsiteX23" fmla="*/ 4507 w 10000"/>
              <a:gd name="connsiteY23" fmla="*/ 7821 h 10000"/>
              <a:gd name="connsiteX24" fmla="*/ 3770 w 10000"/>
              <a:gd name="connsiteY24" fmla="*/ 9970 h 10000"/>
              <a:gd name="connsiteX0" fmla="*/ 3770 w 9938"/>
              <a:gd name="connsiteY0" fmla="*/ 9970 h 10000"/>
              <a:gd name="connsiteX1" fmla="*/ 932 w 9938"/>
              <a:gd name="connsiteY1" fmla="*/ 9947 h 10000"/>
              <a:gd name="connsiteX2" fmla="*/ 126 w 9938"/>
              <a:gd name="connsiteY2" fmla="*/ 6049 h 10000"/>
              <a:gd name="connsiteX3" fmla="*/ 5 w 9938"/>
              <a:gd name="connsiteY3" fmla="*/ 2859 h 10000"/>
              <a:gd name="connsiteX4" fmla="*/ 409 w 9938"/>
              <a:gd name="connsiteY4" fmla="*/ 1809 h 10000"/>
              <a:gd name="connsiteX5" fmla="*/ 756 w 9938"/>
              <a:gd name="connsiteY5" fmla="*/ 334 h 10000"/>
              <a:gd name="connsiteX6" fmla="*/ 1341 w 9938"/>
              <a:gd name="connsiteY6" fmla="*/ 4 h 10000"/>
              <a:gd name="connsiteX7" fmla="*/ 2405 w 9938"/>
              <a:gd name="connsiteY7" fmla="*/ 450 h 10000"/>
              <a:gd name="connsiteX8" fmla="*/ 3439 w 9938"/>
              <a:gd name="connsiteY8" fmla="*/ 96 h 10000"/>
              <a:gd name="connsiteX9" fmla="*/ 4301 w 9938"/>
              <a:gd name="connsiteY9" fmla="*/ 216 h 10000"/>
              <a:gd name="connsiteX10" fmla="*/ 4947 w 9938"/>
              <a:gd name="connsiteY10" fmla="*/ 1749 h 10000"/>
              <a:gd name="connsiteX11" fmla="*/ 5530 w 9938"/>
              <a:gd name="connsiteY11" fmla="*/ 395 h 10000"/>
              <a:gd name="connsiteX12" fmla="*/ 6427 w 9938"/>
              <a:gd name="connsiteY12" fmla="*/ 258 h 10000"/>
              <a:gd name="connsiteX13" fmla="*/ 7506 w 9938"/>
              <a:gd name="connsiteY13" fmla="*/ 661 h 10000"/>
              <a:gd name="connsiteX14" fmla="*/ 8382 w 9938"/>
              <a:gd name="connsiteY14" fmla="*/ 328 h 10000"/>
              <a:gd name="connsiteX15" fmla="*/ 9027 w 9938"/>
              <a:gd name="connsiteY15" fmla="*/ 331 h 10000"/>
              <a:gd name="connsiteX16" fmla="*/ 9548 w 9938"/>
              <a:gd name="connsiteY16" fmla="*/ 2063 h 10000"/>
              <a:gd name="connsiteX17" fmla="*/ 9901 w 9938"/>
              <a:gd name="connsiteY17" fmla="*/ 2812 h 10000"/>
              <a:gd name="connsiteX18" fmla="*/ 9887 w 9938"/>
              <a:gd name="connsiteY18" fmla="*/ 5534 h 10000"/>
              <a:gd name="connsiteX19" fmla="*/ 8878 w 9938"/>
              <a:gd name="connsiteY19" fmla="*/ 9757 h 10000"/>
              <a:gd name="connsiteX20" fmla="*/ 5993 w 9938"/>
              <a:gd name="connsiteY20" fmla="*/ 9682 h 10000"/>
              <a:gd name="connsiteX21" fmla="*/ 5321 w 9938"/>
              <a:gd name="connsiteY21" fmla="*/ 8263 h 10000"/>
              <a:gd name="connsiteX22" fmla="*/ 4871 w 9938"/>
              <a:gd name="connsiteY22" fmla="*/ 6266 h 10000"/>
              <a:gd name="connsiteX23" fmla="*/ 4507 w 9938"/>
              <a:gd name="connsiteY23" fmla="*/ 7821 h 10000"/>
              <a:gd name="connsiteX24" fmla="*/ 3770 w 9938"/>
              <a:gd name="connsiteY24" fmla="*/ 9970 h 10000"/>
              <a:gd name="connsiteX0" fmla="*/ 3794 w 9966"/>
              <a:gd name="connsiteY0" fmla="*/ 9970 h 10000"/>
              <a:gd name="connsiteX1" fmla="*/ 938 w 9966"/>
              <a:gd name="connsiteY1" fmla="*/ 9947 h 10000"/>
              <a:gd name="connsiteX2" fmla="*/ 127 w 9966"/>
              <a:gd name="connsiteY2" fmla="*/ 6049 h 10000"/>
              <a:gd name="connsiteX3" fmla="*/ 5 w 9966"/>
              <a:gd name="connsiteY3" fmla="*/ 2859 h 10000"/>
              <a:gd name="connsiteX4" fmla="*/ 412 w 9966"/>
              <a:gd name="connsiteY4" fmla="*/ 1809 h 10000"/>
              <a:gd name="connsiteX5" fmla="*/ 761 w 9966"/>
              <a:gd name="connsiteY5" fmla="*/ 334 h 10000"/>
              <a:gd name="connsiteX6" fmla="*/ 1349 w 9966"/>
              <a:gd name="connsiteY6" fmla="*/ 4 h 10000"/>
              <a:gd name="connsiteX7" fmla="*/ 2420 w 9966"/>
              <a:gd name="connsiteY7" fmla="*/ 450 h 10000"/>
              <a:gd name="connsiteX8" fmla="*/ 3460 w 9966"/>
              <a:gd name="connsiteY8" fmla="*/ 96 h 10000"/>
              <a:gd name="connsiteX9" fmla="*/ 4328 w 9966"/>
              <a:gd name="connsiteY9" fmla="*/ 216 h 10000"/>
              <a:gd name="connsiteX10" fmla="*/ 4978 w 9966"/>
              <a:gd name="connsiteY10" fmla="*/ 1749 h 10000"/>
              <a:gd name="connsiteX11" fmla="*/ 5564 w 9966"/>
              <a:gd name="connsiteY11" fmla="*/ 395 h 10000"/>
              <a:gd name="connsiteX12" fmla="*/ 6467 w 9966"/>
              <a:gd name="connsiteY12" fmla="*/ 258 h 10000"/>
              <a:gd name="connsiteX13" fmla="*/ 7553 w 9966"/>
              <a:gd name="connsiteY13" fmla="*/ 661 h 10000"/>
              <a:gd name="connsiteX14" fmla="*/ 8434 w 9966"/>
              <a:gd name="connsiteY14" fmla="*/ 328 h 10000"/>
              <a:gd name="connsiteX15" fmla="*/ 9083 w 9966"/>
              <a:gd name="connsiteY15" fmla="*/ 331 h 10000"/>
              <a:gd name="connsiteX16" fmla="*/ 9608 w 9966"/>
              <a:gd name="connsiteY16" fmla="*/ 2063 h 10000"/>
              <a:gd name="connsiteX17" fmla="*/ 9963 w 9966"/>
              <a:gd name="connsiteY17" fmla="*/ 2812 h 10000"/>
              <a:gd name="connsiteX18" fmla="*/ 9823 w 9966"/>
              <a:gd name="connsiteY18" fmla="*/ 5819 h 10000"/>
              <a:gd name="connsiteX19" fmla="*/ 8933 w 9966"/>
              <a:gd name="connsiteY19" fmla="*/ 9757 h 10000"/>
              <a:gd name="connsiteX20" fmla="*/ 6030 w 9966"/>
              <a:gd name="connsiteY20" fmla="*/ 9682 h 10000"/>
              <a:gd name="connsiteX21" fmla="*/ 5354 w 9966"/>
              <a:gd name="connsiteY21" fmla="*/ 8263 h 10000"/>
              <a:gd name="connsiteX22" fmla="*/ 4901 w 9966"/>
              <a:gd name="connsiteY22" fmla="*/ 6266 h 10000"/>
              <a:gd name="connsiteX23" fmla="*/ 4535 w 9966"/>
              <a:gd name="connsiteY23" fmla="*/ 7821 h 10000"/>
              <a:gd name="connsiteX24" fmla="*/ 3794 w 9966"/>
              <a:gd name="connsiteY24" fmla="*/ 9970 h 10000"/>
              <a:gd name="connsiteX0" fmla="*/ 3807 w 10000"/>
              <a:gd name="connsiteY0" fmla="*/ 9970 h 10000"/>
              <a:gd name="connsiteX1" fmla="*/ 941 w 10000"/>
              <a:gd name="connsiteY1" fmla="*/ 9947 h 10000"/>
              <a:gd name="connsiteX2" fmla="*/ 127 w 10000"/>
              <a:gd name="connsiteY2" fmla="*/ 6049 h 10000"/>
              <a:gd name="connsiteX3" fmla="*/ 5 w 10000"/>
              <a:gd name="connsiteY3" fmla="*/ 2859 h 10000"/>
              <a:gd name="connsiteX4" fmla="*/ 413 w 10000"/>
              <a:gd name="connsiteY4" fmla="*/ 1809 h 10000"/>
              <a:gd name="connsiteX5" fmla="*/ 764 w 10000"/>
              <a:gd name="connsiteY5" fmla="*/ 334 h 10000"/>
              <a:gd name="connsiteX6" fmla="*/ 1354 w 10000"/>
              <a:gd name="connsiteY6" fmla="*/ 4 h 10000"/>
              <a:gd name="connsiteX7" fmla="*/ 2428 w 10000"/>
              <a:gd name="connsiteY7" fmla="*/ 450 h 10000"/>
              <a:gd name="connsiteX8" fmla="*/ 3472 w 10000"/>
              <a:gd name="connsiteY8" fmla="*/ 96 h 10000"/>
              <a:gd name="connsiteX9" fmla="*/ 4343 w 10000"/>
              <a:gd name="connsiteY9" fmla="*/ 216 h 10000"/>
              <a:gd name="connsiteX10" fmla="*/ 4995 w 10000"/>
              <a:gd name="connsiteY10" fmla="*/ 1749 h 10000"/>
              <a:gd name="connsiteX11" fmla="*/ 5583 w 10000"/>
              <a:gd name="connsiteY11" fmla="*/ 395 h 10000"/>
              <a:gd name="connsiteX12" fmla="*/ 6489 w 10000"/>
              <a:gd name="connsiteY12" fmla="*/ 258 h 10000"/>
              <a:gd name="connsiteX13" fmla="*/ 7579 w 10000"/>
              <a:gd name="connsiteY13" fmla="*/ 661 h 10000"/>
              <a:gd name="connsiteX14" fmla="*/ 8463 w 10000"/>
              <a:gd name="connsiteY14" fmla="*/ 328 h 10000"/>
              <a:gd name="connsiteX15" fmla="*/ 9114 w 10000"/>
              <a:gd name="connsiteY15" fmla="*/ 331 h 10000"/>
              <a:gd name="connsiteX16" fmla="*/ 9641 w 10000"/>
              <a:gd name="connsiteY16" fmla="*/ 2063 h 10000"/>
              <a:gd name="connsiteX17" fmla="*/ 9997 w 10000"/>
              <a:gd name="connsiteY17" fmla="*/ 2812 h 10000"/>
              <a:gd name="connsiteX18" fmla="*/ 9857 w 10000"/>
              <a:gd name="connsiteY18" fmla="*/ 5819 h 10000"/>
              <a:gd name="connsiteX19" fmla="*/ 8963 w 10000"/>
              <a:gd name="connsiteY19" fmla="*/ 9757 h 10000"/>
              <a:gd name="connsiteX20" fmla="*/ 6051 w 10000"/>
              <a:gd name="connsiteY20" fmla="*/ 9682 h 10000"/>
              <a:gd name="connsiteX21" fmla="*/ 5372 w 10000"/>
              <a:gd name="connsiteY21" fmla="*/ 8263 h 10000"/>
              <a:gd name="connsiteX22" fmla="*/ 4918 w 10000"/>
              <a:gd name="connsiteY22" fmla="*/ 6266 h 10000"/>
              <a:gd name="connsiteX23" fmla="*/ 4550 w 10000"/>
              <a:gd name="connsiteY23" fmla="*/ 7821 h 10000"/>
              <a:gd name="connsiteX24" fmla="*/ 3807 w 10000"/>
              <a:gd name="connsiteY24" fmla="*/ 9970 h 10000"/>
              <a:gd name="connsiteX0" fmla="*/ 3807 w 10000"/>
              <a:gd name="connsiteY0" fmla="*/ 9970 h 10000"/>
              <a:gd name="connsiteX1" fmla="*/ 941 w 10000"/>
              <a:gd name="connsiteY1" fmla="*/ 9947 h 10000"/>
              <a:gd name="connsiteX2" fmla="*/ 127 w 10000"/>
              <a:gd name="connsiteY2" fmla="*/ 6049 h 10000"/>
              <a:gd name="connsiteX3" fmla="*/ 5 w 10000"/>
              <a:gd name="connsiteY3" fmla="*/ 2859 h 10000"/>
              <a:gd name="connsiteX4" fmla="*/ 413 w 10000"/>
              <a:gd name="connsiteY4" fmla="*/ 1809 h 10000"/>
              <a:gd name="connsiteX5" fmla="*/ 764 w 10000"/>
              <a:gd name="connsiteY5" fmla="*/ 334 h 10000"/>
              <a:gd name="connsiteX6" fmla="*/ 1354 w 10000"/>
              <a:gd name="connsiteY6" fmla="*/ 4 h 10000"/>
              <a:gd name="connsiteX7" fmla="*/ 2428 w 10000"/>
              <a:gd name="connsiteY7" fmla="*/ 450 h 10000"/>
              <a:gd name="connsiteX8" fmla="*/ 3472 w 10000"/>
              <a:gd name="connsiteY8" fmla="*/ 96 h 10000"/>
              <a:gd name="connsiteX9" fmla="*/ 4343 w 10000"/>
              <a:gd name="connsiteY9" fmla="*/ 216 h 10000"/>
              <a:gd name="connsiteX10" fmla="*/ 4995 w 10000"/>
              <a:gd name="connsiteY10" fmla="*/ 1749 h 10000"/>
              <a:gd name="connsiteX11" fmla="*/ 5583 w 10000"/>
              <a:gd name="connsiteY11" fmla="*/ 395 h 10000"/>
              <a:gd name="connsiteX12" fmla="*/ 6489 w 10000"/>
              <a:gd name="connsiteY12" fmla="*/ 258 h 10000"/>
              <a:gd name="connsiteX13" fmla="*/ 7579 w 10000"/>
              <a:gd name="connsiteY13" fmla="*/ 661 h 10000"/>
              <a:gd name="connsiteX14" fmla="*/ 8463 w 10000"/>
              <a:gd name="connsiteY14" fmla="*/ 328 h 10000"/>
              <a:gd name="connsiteX15" fmla="*/ 9114 w 10000"/>
              <a:gd name="connsiteY15" fmla="*/ 331 h 10000"/>
              <a:gd name="connsiteX16" fmla="*/ 9641 w 10000"/>
              <a:gd name="connsiteY16" fmla="*/ 2063 h 10000"/>
              <a:gd name="connsiteX17" fmla="*/ 9997 w 10000"/>
              <a:gd name="connsiteY17" fmla="*/ 2812 h 10000"/>
              <a:gd name="connsiteX18" fmla="*/ 9857 w 10000"/>
              <a:gd name="connsiteY18" fmla="*/ 5819 h 10000"/>
              <a:gd name="connsiteX19" fmla="*/ 8963 w 10000"/>
              <a:gd name="connsiteY19" fmla="*/ 9757 h 10000"/>
              <a:gd name="connsiteX20" fmla="*/ 6051 w 10000"/>
              <a:gd name="connsiteY20" fmla="*/ 9682 h 10000"/>
              <a:gd name="connsiteX21" fmla="*/ 5372 w 10000"/>
              <a:gd name="connsiteY21" fmla="*/ 8263 h 10000"/>
              <a:gd name="connsiteX22" fmla="*/ 4918 w 10000"/>
              <a:gd name="connsiteY22" fmla="*/ 6266 h 10000"/>
              <a:gd name="connsiteX23" fmla="*/ 4550 w 10000"/>
              <a:gd name="connsiteY23" fmla="*/ 7821 h 10000"/>
              <a:gd name="connsiteX24" fmla="*/ 3807 w 10000"/>
              <a:gd name="connsiteY24" fmla="*/ 9970 h 10000"/>
              <a:gd name="connsiteX0" fmla="*/ 3807 w 10000"/>
              <a:gd name="connsiteY0" fmla="*/ 9970 h 10000"/>
              <a:gd name="connsiteX1" fmla="*/ 941 w 10000"/>
              <a:gd name="connsiteY1" fmla="*/ 9947 h 10000"/>
              <a:gd name="connsiteX2" fmla="*/ 127 w 10000"/>
              <a:gd name="connsiteY2" fmla="*/ 6049 h 10000"/>
              <a:gd name="connsiteX3" fmla="*/ 5 w 10000"/>
              <a:gd name="connsiteY3" fmla="*/ 2859 h 10000"/>
              <a:gd name="connsiteX4" fmla="*/ 413 w 10000"/>
              <a:gd name="connsiteY4" fmla="*/ 1809 h 10000"/>
              <a:gd name="connsiteX5" fmla="*/ 764 w 10000"/>
              <a:gd name="connsiteY5" fmla="*/ 334 h 10000"/>
              <a:gd name="connsiteX6" fmla="*/ 1354 w 10000"/>
              <a:gd name="connsiteY6" fmla="*/ 4 h 10000"/>
              <a:gd name="connsiteX7" fmla="*/ 2428 w 10000"/>
              <a:gd name="connsiteY7" fmla="*/ 450 h 10000"/>
              <a:gd name="connsiteX8" fmla="*/ 3472 w 10000"/>
              <a:gd name="connsiteY8" fmla="*/ 96 h 10000"/>
              <a:gd name="connsiteX9" fmla="*/ 4343 w 10000"/>
              <a:gd name="connsiteY9" fmla="*/ 216 h 10000"/>
              <a:gd name="connsiteX10" fmla="*/ 4995 w 10000"/>
              <a:gd name="connsiteY10" fmla="*/ 1749 h 10000"/>
              <a:gd name="connsiteX11" fmla="*/ 5583 w 10000"/>
              <a:gd name="connsiteY11" fmla="*/ 395 h 10000"/>
              <a:gd name="connsiteX12" fmla="*/ 6489 w 10000"/>
              <a:gd name="connsiteY12" fmla="*/ 258 h 10000"/>
              <a:gd name="connsiteX13" fmla="*/ 7579 w 10000"/>
              <a:gd name="connsiteY13" fmla="*/ 661 h 10000"/>
              <a:gd name="connsiteX14" fmla="*/ 8463 w 10000"/>
              <a:gd name="connsiteY14" fmla="*/ 328 h 10000"/>
              <a:gd name="connsiteX15" fmla="*/ 9114 w 10000"/>
              <a:gd name="connsiteY15" fmla="*/ 331 h 10000"/>
              <a:gd name="connsiteX16" fmla="*/ 9641 w 10000"/>
              <a:gd name="connsiteY16" fmla="*/ 2063 h 10000"/>
              <a:gd name="connsiteX17" fmla="*/ 9997 w 10000"/>
              <a:gd name="connsiteY17" fmla="*/ 2812 h 10000"/>
              <a:gd name="connsiteX18" fmla="*/ 9857 w 10000"/>
              <a:gd name="connsiteY18" fmla="*/ 5819 h 10000"/>
              <a:gd name="connsiteX19" fmla="*/ 8963 w 10000"/>
              <a:gd name="connsiteY19" fmla="*/ 9757 h 10000"/>
              <a:gd name="connsiteX20" fmla="*/ 6051 w 10000"/>
              <a:gd name="connsiteY20" fmla="*/ 9682 h 10000"/>
              <a:gd name="connsiteX21" fmla="*/ 5372 w 10000"/>
              <a:gd name="connsiteY21" fmla="*/ 8263 h 10000"/>
              <a:gd name="connsiteX22" fmla="*/ 4918 w 10000"/>
              <a:gd name="connsiteY22" fmla="*/ 6266 h 10000"/>
              <a:gd name="connsiteX23" fmla="*/ 4550 w 10000"/>
              <a:gd name="connsiteY23" fmla="*/ 7821 h 10000"/>
              <a:gd name="connsiteX24" fmla="*/ 3807 w 10000"/>
              <a:gd name="connsiteY24" fmla="*/ 9970 h 10000"/>
              <a:gd name="connsiteX0" fmla="*/ 3807 w 10000"/>
              <a:gd name="connsiteY0" fmla="*/ 9970 h 10000"/>
              <a:gd name="connsiteX1" fmla="*/ 941 w 10000"/>
              <a:gd name="connsiteY1" fmla="*/ 9947 h 10000"/>
              <a:gd name="connsiteX2" fmla="*/ 127 w 10000"/>
              <a:gd name="connsiteY2" fmla="*/ 6049 h 10000"/>
              <a:gd name="connsiteX3" fmla="*/ 5 w 10000"/>
              <a:gd name="connsiteY3" fmla="*/ 2859 h 10000"/>
              <a:gd name="connsiteX4" fmla="*/ 413 w 10000"/>
              <a:gd name="connsiteY4" fmla="*/ 1809 h 10000"/>
              <a:gd name="connsiteX5" fmla="*/ 764 w 10000"/>
              <a:gd name="connsiteY5" fmla="*/ 334 h 10000"/>
              <a:gd name="connsiteX6" fmla="*/ 1354 w 10000"/>
              <a:gd name="connsiteY6" fmla="*/ 4 h 10000"/>
              <a:gd name="connsiteX7" fmla="*/ 2428 w 10000"/>
              <a:gd name="connsiteY7" fmla="*/ 450 h 10000"/>
              <a:gd name="connsiteX8" fmla="*/ 3472 w 10000"/>
              <a:gd name="connsiteY8" fmla="*/ 96 h 10000"/>
              <a:gd name="connsiteX9" fmla="*/ 4343 w 10000"/>
              <a:gd name="connsiteY9" fmla="*/ 216 h 10000"/>
              <a:gd name="connsiteX10" fmla="*/ 4995 w 10000"/>
              <a:gd name="connsiteY10" fmla="*/ 1749 h 10000"/>
              <a:gd name="connsiteX11" fmla="*/ 5583 w 10000"/>
              <a:gd name="connsiteY11" fmla="*/ 395 h 10000"/>
              <a:gd name="connsiteX12" fmla="*/ 6489 w 10000"/>
              <a:gd name="connsiteY12" fmla="*/ 258 h 10000"/>
              <a:gd name="connsiteX13" fmla="*/ 7579 w 10000"/>
              <a:gd name="connsiteY13" fmla="*/ 661 h 10000"/>
              <a:gd name="connsiteX14" fmla="*/ 8463 w 10000"/>
              <a:gd name="connsiteY14" fmla="*/ 328 h 10000"/>
              <a:gd name="connsiteX15" fmla="*/ 9114 w 10000"/>
              <a:gd name="connsiteY15" fmla="*/ 331 h 10000"/>
              <a:gd name="connsiteX16" fmla="*/ 9641 w 10000"/>
              <a:gd name="connsiteY16" fmla="*/ 2063 h 10000"/>
              <a:gd name="connsiteX17" fmla="*/ 9997 w 10000"/>
              <a:gd name="connsiteY17" fmla="*/ 2812 h 10000"/>
              <a:gd name="connsiteX18" fmla="*/ 9857 w 10000"/>
              <a:gd name="connsiteY18" fmla="*/ 5819 h 10000"/>
              <a:gd name="connsiteX19" fmla="*/ 8963 w 10000"/>
              <a:gd name="connsiteY19" fmla="*/ 9757 h 10000"/>
              <a:gd name="connsiteX20" fmla="*/ 6051 w 10000"/>
              <a:gd name="connsiteY20" fmla="*/ 9682 h 10000"/>
              <a:gd name="connsiteX21" fmla="*/ 5372 w 10000"/>
              <a:gd name="connsiteY21" fmla="*/ 8263 h 10000"/>
              <a:gd name="connsiteX22" fmla="*/ 4918 w 10000"/>
              <a:gd name="connsiteY22" fmla="*/ 6266 h 10000"/>
              <a:gd name="connsiteX23" fmla="*/ 4550 w 10000"/>
              <a:gd name="connsiteY23" fmla="*/ 7821 h 10000"/>
              <a:gd name="connsiteX24" fmla="*/ 3807 w 10000"/>
              <a:gd name="connsiteY24" fmla="*/ 997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00">
                <a:moveTo>
                  <a:pt x="3807" y="9970"/>
                </a:moveTo>
                <a:cubicBezTo>
                  <a:pt x="3162" y="10035"/>
                  <a:pt x="1497" y="9982"/>
                  <a:pt x="941" y="9947"/>
                </a:cubicBezTo>
                <a:cubicBezTo>
                  <a:pt x="495" y="8851"/>
                  <a:pt x="306" y="7364"/>
                  <a:pt x="127" y="6049"/>
                </a:cubicBezTo>
                <a:cubicBezTo>
                  <a:pt x="33" y="4890"/>
                  <a:pt x="-14" y="3915"/>
                  <a:pt x="5" y="2859"/>
                </a:cubicBezTo>
                <a:cubicBezTo>
                  <a:pt x="23" y="1808"/>
                  <a:pt x="297" y="2435"/>
                  <a:pt x="413" y="1809"/>
                </a:cubicBezTo>
                <a:cubicBezTo>
                  <a:pt x="529" y="1184"/>
                  <a:pt x="607" y="636"/>
                  <a:pt x="764" y="334"/>
                </a:cubicBezTo>
                <a:cubicBezTo>
                  <a:pt x="920" y="36"/>
                  <a:pt x="1077" y="-14"/>
                  <a:pt x="1354" y="4"/>
                </a:cubicBezTo>
                <a:cubicBezTo>
                  <a:pt x="1632" y="25"/>
                  <a:pt x="2075" y="435"/>
                  <a:pt x="2428" y="450"/>
                </a:cubicBezTo>
                <a:cubicBezTo>
                  <a:pt x="2781" y="465"/>
                  <a:pt x="3153" y="135"/>
                  <a:pt x="3472" y="96"/>
                </a:cubicBezTo>
                <a:cubicBezTo>
                  <a:pt x="3791" y="56"/>
                  <a:pt x="4089" y="-59"/>
                  <a:pt x="4343" y="216"/>
                </a:cubicBezTo>
                <a:cubicBezTo>
                  <a:pt x="4596" y="492"/>
                  <a:pt x="4788" y="1718"/>
                  <a:pt x="4995" y="1749"/>
                </a:cubicBezTo>
                <a:cubicBezTo>
                  <a:pt x="5202" y="1778"/>
                  <a:pt x="5334" y="643"/>
                  <a:pt x="5583" y="395"/>
                </a:cubicBezTo>
                <a:cubicBezTo>
                  <a:pt x="5833" y="147"/>
                  <a:pt x="6157" y="212"/>
                  <a:pt x="6489" y="258"/>
                </a:cubicBezTo>
                <a:cubicBezTo>
                  <a:pt x="6821" y="302"/>
                  <a:pt x="7250" y="648"/>
                  <a:pt x="7579" y="661"/>
                </a:cubicBezTo>
                <a:cubicBezTo>
                  <a:pt x="7908" y="673"/>
                  <a:pt x="8208" y="383"/>
                  <a:pt x="8463" y="328"/>
                </a:cubicBezTo>
                <a:cubicBezTo>
                  <a:pt x="8720" y="273"/>
                  <a:pt x="8830" y="42"/>
                  <a:pt x="9114" y="331"/>
                </a:cubicBezTo>
                <a:cubicBezTo>
                  <a:pt x="9398" y="620"/>
                  <a:pt x="9568" y="1076"/>
                  <a:pt x="9641" y="2063"/>
                </a:cubicBezTo>
                <a:cubicBezTo>
                  <a:pt x="9689" y="2684"/>
                  <a:pt x="9979" y="1842"/>
                  <a:pt x="9997" y="2812"/>
                </a:cubicBezTo>
                <a:cubicBezTo>
                  <a:pt x="10016" y="3786"/>
                  <a:pt x="9952" y="4726"/>
                  <a:pt x="9857" y="5819"/>
                </a:cubicBezTo>
                <a:cubicBezTo>
                  <a:pt x="9669" y="7096"/>
                  <a:pt x="9502" y="8468"/>
                  <a:pt x="8963" y="9757"/>
                </a:cubicBezTo>
                <a:cubicBezTo>
                  <a:pt x="8331" y="9861"/>
                  <a:pt x="6586" y="9721"/>
                  <a:pt x="6051" y="9682"/>
                </a:cubicBezTo>
                <a:cubicBezTo>
                  <a:pt x="5840" y="9214"/>
                  <a:pt x="5675" y="9235"/>
                  <a:pt x="5372" y="8263"/>
                </a:cubicBezTo>
                <a:cubicBezTo>
                  <a:pt x="5105" y="7430"/>
                  <a:pt x="5052" y="7134"/>
                  <a:pt x="4918" y="6266"/>
                </a:cubicBezTo>
                <a:cubicBezTo>
                  <a:pt x="4709" y="7145"/>
                  <a:pt x="4707" y="7119"/>
                  <a:pt x="4550" y="7821"/>
                </a:cubicBezTo>
                <a:cubicBezTo>
                  <a:pt x="4284" y="8780"/>
                  <a:pt x="4185" y="9281"/>
                  <a:pt x="3807" y="9970"/>
                </a:cubicBez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lumMod val="65000"/>
                  <a:lumOff val="35000"/>
                </a:sysClr>
              </a:gs>
              <a:gs pos="50000">
                <a:sysClr val="windowText" lastClr="000000"/>
              </a:gs>
              <a:gs pos="100000">
                <a:sysClr val="windowText" lastClr="000000">
                  <a:lumMod val="75000"/>
                  <a:lumOff val="25000"/>
                  <a:alpha val="54000"/>
                </a:sysClr>
              </a:gs>
            </a:gsLst>
            <a:lin ang="5400000" scaled="1"/>
            <a:tileRect/>
          </a:gradFill>
          <a:ln w="12700">
            <a:noFill/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Freeform 21"/>
          <p:cNvSpPr>
            <a:spLocks/>
          </p:cNvSpPr>
          <p:nvPr/>
        </p:nvSpPr>
        <p:spPr bwMode="auto">
          <a:xfrm>
            <a:off x="3808413" y="2627313"/>
            <a:ext cx="4778375" cy="1430337"/>
          </a:xfrm>
          <a:custGeom>
            <a:avLst/>
            <a:gdLst>
              <a:gd name="connsiteX0" fmla="*/ 2279 w 10000"/>
              <a:gd name="connsiteY0" fmla="*/ 9896 h 10000"/>
              <a:gd name="connsiteX1" fmla="*/ 1164 w 10000"/>
              <a:gd name="connsiteY1" fmla="*/ 9689 h 10000"/>
              <a:gd name="connsiteX2" fmla="*/ 562 w 10000"/>
              <a:gd name="connsiteY2" fmla="*/ 8032 h 10000"/>
              <a:gd name="connsiteX3" fmla="*/ 215 w 10000"/>
              <a:gd name="connsiteY3" fmla="*/ 5952 h 10000"/>
              <a:gd name="connsiteX4" fmla="*/ 33 w 10000"/>
              <a:gd name="connsiteY4" fmla="*/ 2534 h 10000"/>
              <a:gd name="connsiteX5" fmla="*/ 414 w 10000"/>
              <a:gd name="connsiteY5" fmla="*/ 2040 h 10000"/>
              <a:gd name="connsiteX6" fmla="*/ 725 w 10000"/>
              <a:gd name="connsiteY6" fmla="*/ 382 h 10000"/>
              <a:gd name="connsiteX7" fmla="*/ 1347 w 10000"/>
              <a:gd name="connsiteY7" fmla="*/ 8 h 10000"/>
              <a:gd name="connsiteX8" fmla="*/ 2497 w 10000"/>
              <a:gd name="connsiteY8" fmla="*/ 438 h 10000"/>
              <a:gd name="connsiteX9" fmla="*/ 3757 w 10000"/>
              <a:gd name="connsiteY9" fmla="*/ 8 h 10000"/>
              <a:gd name="connsiteX10" fmla="*/ 4430 w 10000"/>
              <a:gd name="connsiteY10" fmla="*/ 382 h 10000"/>
              <a:gd name="connsiteX11" fmla="*/ 4869 w 10000"/>
              <a:gd name="connsiteY11" fmla="*/ 1769 h 10000"/>
              <a:gd name="connsiteX12" fmla="*/ 5090 w 10000"/>
              <a:gd name="connsiteY12" fmla="*/ 1769 h 10000"/>
              <a:gd name="connsiteX13" fmla="*/ 5581 w 10000"/>
              <a:gd name="connsiteY13" fmla="*/ 494 h 10000"/>
              <a:gd name="connsiteX14" fmla="*/ 6183 w 10000"/>
              <a:gd name="connsiteY14" fmla="*/ 167 h 10000"/>
              <a:gd name="connsiteX15" fmla="*/ 7481 w 10000"/>
              <a:gd name="connsiteY15" fmla="*/ 598 h 10000"/>
              <a:gd name="connsiteX16" fmla="*/ 8795 w 10000"/>
              <a:gd name="connsiteY16" fmla="*/ 279 h 10000"/>
              <a:gd name="connsiteX17" fmla="*/ 9381 w 10000"/>
              <a:gd name="connsiteY17" fmla="*/ 757 h 10000"/>
              <a:gd name="connsiteX18" fmla="*/ 9618 w 10000"/>
              <a:gd name="connsiteY18" fmla="*/ 2143 h 10000"/>
              <a:gd name="connsiteX19" fmla="*/ 9965 w 10000"/>
              <a:gd name="connsiteY19" fmla="*/ 2574 h 10000"/>
              <a:gd name="connsiteX20" fmla="*/ 9836 w 10000"/>
              <a:gd name="connsiteY20" fmla="*/ 5562 h 10000"/>
              <a:gd name="connsiteX21" fmla="*/ 9362 w 10000"/>
              <a:gd name="connsiteY21" fmla="*/ 7960 h 10000"/>
              <a:gd name="connsiteX22" fmla="*/ 8612 w 10000"/>
              <a:gd name="connsiteY22" fmla="*/ 9402 h 10000"/>
              <a:gd name="connsiteX23" fmla="*/ 6276 w 10000"/>
              <a:gd name="connsiteY23" fmla="*/ 9562 h 10000"/>
              <a:gd name="connsiteX24" fmla="*/ 5491 w 10000"/>
              <a:gd name="connsiteY24" fmla="*/ 7482 h 10000"/>
              <a:gd name="connsiteX25" fmla="*/ 5125 w 10000"/>
              <a:gd name="connsiteY25" fmla="*/ 5291 h 10000"/>
              <a:gd name="connsiteX26" fmla="*/ 4834 w 10000"/>
              <a:gd name="connsiteY26" fmla="*/ 5347 h 10000"/>
              <a:gd name="connsiteX27" fmla="*/ 4523 w 10000"/>
              <a:gd name="connsiteY27" fmla="*/ 7108 h 10000"/>
              <a:gd name="connsiteX28" fmla="*/ 3869 w 10000"/>
              <a:gd name="connsiteY28" fmla="*/ 9418 h 10000"/>
              <a:gd name="connsiteX29" fmla="*/ 2279 w 10000"/>
              <a:gd name="connsiteY29" fmla="*/ 9896 h 10000"/>
              <a:gd name="connsiteX0" fmla="*/ 3869 w 10000"/>
              <a:gd name="connsiteY0" fmla="*/ 9418 h 9920"/>
              <a:gd name="connsiteX1" fmla="*/ 1164 w 10000"/>
              <a:gd name="connsiteY1" fmla="*/ 9689 h 9920"/>
              <a:gd name="connsiteX2" fmla="*/ 562 w 10000"/>
              <a:gd name="connsiteY2" fmla="*/ 8032 h 9920"/>
              <a:gd name="connsiteX3" fmla="*/ 215 w 10000"/>
              <a:gd name="connsiteY3" fmla="*/ 5952 h 9920"/>
              <a:gd name="connsiteX4" fmla="*/ 33 w 10000"/>
              <a:gd name="connsiteY4" fmla="*/ 2534 h 9920"/>
              <a:gd name="connsiteX5" fmla="*/ 414 w 10000"/>
              <a:gd name="connsiteY5" fmla="*/ 2040 h 9920"/>
              <a:gd name="connsiteX6" fmla="*/ 725 w 10000"/>
              <a:gd name="connsiteY6" fmla="*/ 382 h 9920"/>
              <a:gd name="connsiteX7" fmla="*/ 1347 w 10000"/>
              <a:gd name="connsiteY7" fmla="*/ 8 h 9920"/>
              <a:gd name="connsiteX8" fmla="*/ 2497 w 10000"/>
              <a:gd name="connsiteY8" fmla="*/ 438 h 9920"/>
              <a:gd name="connsiteX9" fmla="*/ 3757 w 10000"/>
              <a:gd name="connsiteY9" fmla="*/ 8 h 9920"/>
              <a:gd name="connsiteX10" fmla="*/ 4430 w 10000"/>
              <a:gd name="connsiteY10" fmla="*/ 382 h 9920"/>
              <a:gd name="connsiteX11" fmla="*/ 4869 w 10000"/>
              <a:gd name="connsiteY11" fmla="*/ 1769 h 9920"/>
              <a:gd name="connsiteX12" fmla="*/ 5090 w 10000"/>
              <a:gd name="connsiteY12" fmla="*/ 1769 h 9920"/>
              <a:gd name="connsiteX13" fmla="*/ 5581 w 10000"/>
              <a:gd name="connsiteY13" fmla="*/ 494 h 9920"/>
              <a:gd name="connsiteX14" fmla="*/ 6183 w 10000"/>
              <a:gd name="connsiteY14" fmla="*/ 167 h 9920"/>
              <a:gd name="connsiteX15" fmla="*/ 7481 w 10000"/>
              <a:gd name="connsiteY15" fmla="*/ 598 h 9920"/>
              <a:gd name="connsiteX16" fmla="*/ 8795 w 10000"/>
              <a:gd name="connsiteY16" fmla="*/ 279 h 9920"/>
              <a:gd name="connsiteX17" fmla="*/ 9381 w 10000"/>
              <a:gd name="connsiteY17" fmla="*/ 757 h 9920"/>
              <a:gd name="connsiteX18" fmla="*/ 9618 w 10000"/>
              <a:gd name="connsiteY18" fmla="*/ 2143 h 9920"/>
              <a:gd name="connsiteX19" fmla="*/ 9965 w 10000"/>
              <a:gd name="connsiteY19" fmla="*/ 2574 h 9920"/>
              <a:gd name="connsiteX20" fmla="*/ 9836 w 10000"/>
              <a:gd name="connsiteY20" fmla="*/ 5562 h 9920"/>
              <a:gd name="connsiteX21" fmla="*/ 9362 w 10000"/>
              <a:gd name="connsiteY21" fmla="*/ 7960 h 9920"/>
              <a:gd name="connsiteX22" fmla="*/ 8612 w 10000"/>
              <a:gd name="connsiteY22" fmla="*/ 9402 h 9920"/>
              <a:gd name="connsiteX23" fmla="*/ 6276 w 10000"/>
              <a:gd name="connsiteY23" fmla="*/ 9562 h 9920"/>
              <a:gd name="connsiteX24" fmla="*/ 5491 w 10000"/>
              <a:gd name="connsiteY24" fmla="*/ 7482 h 9920"/>
              <a:gd name="connsiteX25" fmla="*/ 5125 w 10000"/>
              <a:gd name="connsiteY25" fmla="*/ 5291 h 9920"/>
              <a:gd name="connsiteX26" fmla="*/ 4834 w 10000"/>
              <a:gd name="connsiteY26" fmla="*/ 5347 h 9920"/>
              <a:gd name="connsiteX27" fmla="*/ 4523 w 10000"/>
              <a:gd name="connsiteY27" fmla="*/ 7108 h 9920"/>
              <a:gd name="connsiteX28" fmla="*/ 3869 w 10000"/>
              <a:gd name="connsiteY28" fmla="*/ 9418 h 9920"/>
              <a:gd name="connsiteX0" fmla="*/ 3869 w 10000"/>
              <a:gd name="connsiteY0" fmla="*/ 9494 h 9960"/>
              <a:gd name="connsiteX1" fmla="*/ 1139 w 10000"/>
              <a:gd name="connsiteY1" fmla="*/ 9061 h 9960"/>
              <a:gd name="connsiteX2" fmla="*/ 562 w 10000"/>
              <a:gd name="connsiteY2" fmla="*/ 8097 h 9960"/>
              <a:gd name="connsiteX3" fmla="*/ 215 w 10000"/>
              <a:gd name="connsiteY3" fmla="*/ 6000 h 9960"/>
              <a:gd name="connsiteX4" fmla="*/ 33 w 10000"/>
              <a:gd name="connsiteY4" fmla="*/ 2554 h 9960"/>
              <a:gd name="connsiteX5" fmla="*/ 414 w 10000"/>
              <a:gd name="connsiteY5" fmla="*/ 2056 h 9960"/>
              <a:gd name="connsiteX6" fmla="*/ 725 w 10000"/>
              <a:gd name="connsiteY6" fmla="*/ 385 h 9960"/>
              <a:gd name="connsiteX7" fmla="*/ 1347 w 10000"/>
              <a:gd name="connsiteY7" fmla="*/ 8 h 9960"/>
              <a:gd name="connsiteX8" fmla="*/ 2497 w 10000"/>
              <a:gd name="connsiteY8" fmla="*/ 442 h 9960"/>
              <a:gd name="connsiteX9" fmla="*/ 3757 w 10000"/>
              <a:gd name="connsiteY9" fmla="*/ 8 h 9960"/>
              <a:gd name="connsiteX10" fmla="*/ 4430 w 10000"/>
              <a:gd name="connsiteY10" fmla="*/ 385 h 9960"/>
              <a:gd name="connsiteX11" fmla="*/ 4869 w 10000"/>
              <a:gd name="connsiteY11" fmla="*/ 1783 h 9960"/>
              <a:gd name="connsiteX12" fmla="*/ 5090 w 10000"/>
              <a:gd name="connsiteY12" fmla="*/ 1783 h 9960"/>
              <a:gd name="connsiteX13" fmla="*/ 5581 w 10000"/>
              <a:gd name="connsiteY13" fmla="*/ 498 h 9960"/>
              <a:gd name="connsiteX14" fmla="*/ 6183 w 10000"/>
              <a:gd name="connsiteY14" fmla="*/ 168 h 9960"/>
              <a:gd name="connsiteX15" fmla="*/ 7481 w 10000"/>
              <a:gd name="connsiteY15" fmla="*/ 603 h 9960"/>
              <a:gd name="connsiteX16" fmla="*/ 8795 w 10000"/>
              <a:gd name="connsiteY16" fmla="*/ 281 h 9960"/>
              <a:gd name="connsiteX17" fmla="*/ 9381 w 10000"/>
              <a:gd name="connsiteY17" fmla="*/ 763 h 9960"/>
              <a:gd name="connsiteX18" fmla="*/ 9618 w 10000"/>
              <a:gd name="connsiteY18" fmla="*/ 2160 h 9960"/>
              <a:gd name="connsiteX19" fmla="*/ 9965 w 10000"/>
              <a:gd name="connsiteY19" fmla="*/ 2595 h 9960"/>
              <a:gd name="connsiteX20" fmla="*/ 9836 w 10000"/>
              <a:gd name="connsiteY20" fmla="*/ 5607 h 9960"/>
              <a:gd name="connsiteX21" fmla="*/ 9362 w 10000"/>
              <a:gd name="connsiteY21" fmla="*/ 8024 h 9960"/>
              <a:gd name="connsiteX22" fmla="*/ 8612 w 10000"/>
              <a:gd name="connsiteY22" fmla="*/ 9478 h 9960"/>
              <a:gd name="connsiteX23" fmla="*/ 6276 w 10000"/>
              <a:gd name="connsiteY23" fmla="*/ 9639 h 9960"/>
              <a:gd name="connsiteX24" fmla="*/ 5491 w 10000"/>
              <a:gd name="connsiteY24" fmla="*/ 7542 h 9960"/>
              <a:gd name="connsiteX25" fmla="*/ 5125 w 10000"/>
              <a:gd name="connsiteY25" fmla="*/ 5334 h 9960"/>
              <a:gd name="connsiteX26" fmla="*/ 4834 w 10000"/>
              <a:gd name="connsiteY26" fmla="*/ 5390 h 9960"/>
              <a:gd name="connsiteX27" fmla="*/ 4523 w 10000"/>
              <a:gd name="connsiteY27" fmla="*/ 7165 h 9960"/>
              <a:gd name="connsiteX28" fmla="*/ 3869 w 10000"/>
              <a:gd name="connsiteY28" fmla="*/ 9494 h 996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57 w 10000"/>
              <a:gd name="connsiteY2" fmla="*/ 6313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769 w 10000"/>
              <a:gd name="connsiteY0" fmla="*/ 8850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9 w 10000"/>
              <a:gd name="connsiteY27" fmla="*/ 8850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1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9624"/>
              <a:gd name="connsiteX1" fmla="*/ 906 w 10000"/>
              <a:gd name="connsiteY1" fmla="*/ 9307 h 9624"/>
              <a:gd name="connsiteX2" fmla="*/ 199 w 10000"/>
              <a:gd name="connsiteY2" fmla="*/ 6182 h 9624"/>
              <a:gd name="connsiteX3" fmla="*/ 33 w 10000"/>
              <a:gd name="connsiteY3" fmla="*/ 2564 h 9624"/>
              <a:gd name="connsiteX4" fmla="*/ 414 w 10000"/>
              <a:gd name="connsiteY4" fmla="*/ 2064 h 9624"/>
              <a:gd name="connsiteX5" fmla="*/ 725 w 10000"/>
              <a:gd name="connsiteY5" fmla="*/ 387 h 9624"/>
              <a:gd name="connsiteX6" fmla="*/ 1347 w 10000"/>
              <a:gd name="connsiteY6" fmla="*/ 8 h 9624"/>
              <a:gd name="connsiteX7" fmla="*/ 2497 w 10000"/>
              <a:gd name="connsiteY7" fmla="*/ 444 h 9624"/>
              <a:gd name="connsiteX8" fmla="*/ 3757 w 10000"/>
              <a:gd name="connsiteY8" fmla="*/ 8 h 9624"/>
              <a:gd name="connsiteX9" fmla="*/ 4430 w 10000"/>
              <a:gd name="connsiteY9" fmla="*/ 387 h 9624"/>
              <a:gd name="connsiteX10" fmla="*/ 4869 w 10000"/>
              <a:gd name="connsiteY10" fmla="*/ 1790 h 9624"/>
              <a:gd name="connsiteX11" fmla="*/ 5090 w 10000"/>
              <a:gd name="connsiteY11" fmla="*/ 1790 h 9624"/>
              <a:gd name="connsiteX12" fmla="*/ 5581 w 10000"/>
              <a:gd name="connsiteY12" fmla="*/ 500 h 9624"/>
              <a:gd name="connsiteX13" fmla="*/ 6183 w 10000"/>
              <a:gd name="connsiteY13" fmla="*/ 169 h 9624"/>
              <a:gd name="connsiteX14" fmla="*/ 7481 w 10000"/>
              <a:gd name="connsiteY14" fmla="*/ 605 h 9624"/>
              <a:gd name="connsiteX15" fmla="*/ 8795 w 10000"/>
              <a:gd name="connsiteY15" fmla="*/ 282 h 9624"/>
              <a:gd name="connsiteX16" fmla="*/ 9381 w 10000"/>
              <a:gd name="connsiteY16" fmla="*/ 766 h 9624"/>
              <a:gd name="connsiteX17" fmla="*/ 9618 w 10000"/>
              <a:gd name="connsiteY17" fmla="*/ 2169 h 9624"/>
              <a:gd name="connsiteX18" fmla="*/ 9965 w 10000"/>
              <a:gd name="connsiteY18" fmla="*/ 2605 h 9624"/>
              <a:gd name="connsiteX19" fmla="*/ 9836 w 10000"/>
              <a:gd name="connsiteY19" fmla="*/ 5630 h 9624"/>
              <a:gd name="connsiteX20" fmla="*/ 9362 w 10000"/>
              <a:gd name="connsiteY20" fmla="*/ 8056 h 9624"/>
              <a:gd name="connsiteX21" fmla="*/ 8612 w 10000"/>
              <a:gd name="connsiteY21" fmla="*/ 9516 h 9624"/>
              <a:gd name="connsiteX22" fmla="*/ 6293 w 10000"/>
              <a:gd name="connsiteY22" fmla="*/ 8707 h 9624"/>
              <a:gd name="connsiteX23" fmla="*/ 5499 w 10000"/>
              <a:gd name="connsiteY23" fmla="*/ 7546 h 9624"/>
              <a:gd name="connsiteX24" fmla="*/ 5092 w 10000"/>
              <a:gd name="connsiteY24" fmla="*/ 5407 h 9624"/>
              <a:gd name="connsiteX25" fmla="*/ 4842 w 10000"/>
              <a:gd name="connsiteY25" fmla="*/ 4966 h 9624"/>
              <a:gd name="connsiteX26" fmla="*/ 4440 w 10000"/>
              <a:gd name="connsiteY26" fmla="*/ 7116 h 9624"/>
              <a:gd name="connsiteX27" fmla="*/ 3769 w 10000"/>
              <a:gd name="connsiteY27" fmla="*/ 9349 h 9624"/>
              <a:gd name="connsiteX0" fmla="*/ 3769 w 10000"/>
              <a:gd name="connsiteY0" fmla="*/ 9714 h 10073"/>
              <a:gd name="connsiteX1" fmla="*/ 906 w 10000"/>
              <a:gd name="connsiteY1" fmla="*/ 9671 h 10073"/>
              <a:gd name="connsiteX2" fmla="*/ 199 w 10000"/>
              <a:gd name="connsiteY2" fmla="*/ 6424 h 10073"/>
              <a:gd name="connsiteX3" fmla="*/ 33 w 10000"/>
              <a:gd name="connsiteY3" fmla="*/ 2664 h 10073"/>
              <a:gd name="connsiteX4" fmla="*/ 414 w 10000"/>
              <a:gd name="connsiteY4" fmla="*/ 2145 h 10073"/>
              <a:gd name="connsiteX5" fmla="*/ 725 w 10000"/>
              <a:gd name="connsiteY5" fmla="*/ 402 h 10073"/>
              <a:gd name="connsiteX6" fmla="*/ 1347 w 10000"/>
              <a:gd name="connsiteY6" fmla="*/ 8 h 10073"/>
              <a:gd name="connsiteX7" fmla="*/ 2497 w 10000"/>
              <a:gd name="connsiteY7" fmla="*/ 461 h 10073"/>
              <a:gd name="connsiteX8" fmla="*/ 3757 w 10000"/>
              <a:gd name="connsiteY8" fmla="*/ 8 h 10073"/>
              <a:gd name="connsiteX9" fmla="*/ 4430 w 10000"/>
              <a:gd name="connsiteY9" fmla="*/ 402 h 10073"/>
              <a:gd name="connsiteX10" fmla="*/ 4869 w 10000"/>
              <a:gd name="connsiteY10" fmla="*/ 1860 h 10073"/>
              <a:gd name="connsiteX11" fmla="*/ 5090 w 10000"/>
              <a:gd name="connsiteY11" fmla="*/ 1860 h 10073"/>
              <a:gd name="connsiteX12" fmla="*/ 5581 w 10000"/>
              <a:gd name="connsiteY12" fmla="*/ 520 h 10073"/>
              <a:gd name="connsiteX13" fmla="*/ 6183 w 10000"/>
              <a:gd name="connsiteY13" fmla="*/ 176 h 10073"/>
              <a:gd name="connsiteX14" fmla="*/ 7481 w 10000"/>
              <a:gd name="connsiteY14" fmla="*/ 629 h 10073"/>
              <a:gd name="connsiteX15" fmla="*/ 8795 w 10000"/>
              <a:gd name="connsiteY15" fmla="*/ 293 h 10073"/>
              <a:gd name="connsiteX16" fmla="*/ 9381 w 10000"/>
              <a:gd name="connsiteY16" fmla="*/ 796 h 10073"/>
              <a:gd name="connsiteX17" fmla="*/ 9618 w 10000"/>
              <a:gd name="connsiteY17" fmla="*/ 2254 h 10073"/>
              <a:gd name="connsiteX18" fmla="*/ 9965 w 10000"/>
              <a:gd name="connsiteY18" fmla="*/ 2707 h 10073"/>
              <a:gd name="connsiteX19" fmla="*/ 9836 w 10000"/>
              <a:gd name="connsiteY19" fmla="*/ 5850 h 10073"/>
              <a:gd name="connsiteX20" fmla="*/ 9362 w 10000"/>
              <a:gd name="connsiteY20" fmla="*/ 8371 h 10073"/>
              <a:gd name="connsiteX21" fmla="*/ 8612 w 10000"/>
              <a:gd name="connsiteY21" fmla="*/ 9888 h 10073"/>
              <a:gd name="connsiteX22" fmla="*/ 6034 w 10000"/>
              <a:gd name="connsiteY22" fmla="*/ 9483 h 10073"/>
              <a:gd name="connsiteX23" fmla="*/ 5499 w 10000"/>
              <a:gd name="connsiteY23" fmla="*/ 7841 h 10073"/>
              <a:gd name="connsiteX24" fmla="*/ 5092 w 10000"/>
              <a:gd name="connsiteY24" fmla="*/ 5618 h 10073"/>
              <a:gd name="connsiteX25" fmla="*/ 4842 w 10000"/>
              <a:gd name="connsiteY25" fmla="*/ 5160 h 10073"/>
              <a:gd name="connsiteX26" fmla="*/ 4440 w 10000"/>
              <a:gd name="connsiteY26" fmla="*/ 7394 h 10073"/>
              <a:gd name="connsiteX27" fmla="*/ 3769 w 10000"/>
              <a:gd name="connsiteY27" fmla="*/ 9714 h 10073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9753"/>
              <a:gd name="connsiteX1" fmla="*/ 906 w 10000"/>
              <a:gd name="connsiteY1" fmla="*/ 9671 h 9753"/>
              <a:gd name="connsiteX2" fmla="*/ 199 w 10000"/>
              <a:gd name="connsiteY2" fmla="*/ 6424 h 9753"/>
              <a:gd name="connsiteX3" fmla="*/ 33 w 10000"/>
              <a:gd name="connsiteY3" fmla="*/ 2664 h 9753"/>
              <a:gd name="connsiteX4" fmla="*/ 414 w 10000"/>
              <a:gd name="connsiteY4" fmla="*/ 2145 h 9753"/>
              <a:gd name="connsiteX5" fmla="*/ 725 w 10000"/>
              <a:gd name="connsiteY5" fmla="*/ 402 h 9753"/>
              <a:gd name="connsiteX6" fmla="*/ 1347 w 10000"/>
              <a:gd name="connsiteY6" fmla="*/ 8 h 9753"/>
              <a:gd name="connsiteX7" fmla="*/ 2497 w 10000"/>
              <a:gd name="connsiteY7" fmla="*/ 461 h 9753"/>
              <a:gd name="connsiteX8" fmla="*/ 3757 w 10000"/>
              <a:gd name="connsiteY8" fmla="*/ 8 h 9753"/>
              <a:gd name="connsiteX9" fmla="*/ 4430 w 10000"/>
              <a:gd name="connsiteY9" fmla="*/ 402 h 9753"/>
              <a:gd name="connsiteX10" fmla="*/ 4869 w 10000"/>
              <a:gd name="connsiteY10" fmla="*/ 1860 h 9753"/>
              <a:gd name="connsiteX11" fmla="*/ 5090 w 10000"/>
              <a:gd name="connsiteY11" fmla="*/ 1860 h 9753"/>
              <a:gd name="connsiteX12" fmla="*/ 5581 w 10000"/>
              <a:gd name="connsiteY12" fmla="*/ 520 h 9753"/>
              <a:gd name="connsiteX13" fmla="*/ 6183 w 10000"/>
              <a:gd name="connsiteY13" fmla="*/ 176 h 9753"/>
              <a:gd name="connsiteX14" fmla="*/ 7481 w 10000"/>
              <a:gd name="connsiteY14" fmla="*/ 629 h 9753"/>
              <a:gd name="connsiteX15" fmla="*/ 8795 w 10000"/>
              <a:gd name="connsiteY15" fmla="*/ 293 h 9753"/>
              <a:gd name="connsiteX16" fmla="*/ 9381 w 10000"/>
              <a:gd name="connsiteY16" fmla="*/ 796 h 9753"/>
              <a:gd name="connsiteX17" fmla="*/ 9618 w 10000"/>
              <a:gd name="connsiteY17" fmla="*/ 2254 h 9753"/>
              <a:gd name="connsiteX18" fmla="*/ 9965 w 10000"/>
              <a:gd name="connsiteY18" fmla="*/ 2707 h 9753"/>
              <a:gd name="connsiteX19" fmla="*/ 9836 w 10000"/>
              <a:gd name="connsiteY19" fmla="*/ 5850 h 9753"/>
              <a:gd name="connsiteX20" fmla="*/ 9362 w 10000"/>
              <a:gd name="connsiteY20" fmla="*/ 8371 h 9753"/>
              <a:gd name="connsiteX21" fmla="*/ 8637 w 10000"/>
              <a:gd name="connsiteY21" fmla="*/ 9343 h 9753"/>
              <a:gd name="connsiteX22" fmla="*/ 6059 w 10000"/>
              <a:gd name="connsiteY22" fmla="*/ 9428 h 9753"/>
              <a:gd name="connsiteX23" fmla="*/ 5499 w 10000"/>
              <a:gd name="connsiteY23" fmla="*/ 7841 h 9753"/>
              <a:gd name="connsiteX24" fmla="*/ 5092 w 10000"/>
              <a:gd name="connsiteY24" fmla="*/ 5618 h 9753"/>
              <a:gd name="connsiteX25" fmla="*/ 4842 w 10000"/>
              <a:gd name="connsiteY25" fmla="*/ 5160 h 9753"/>
              <a:gd name="connsiteX26" fmla="*/ 4440 w 10000"/>
              <a:gd name="connsiteY26" fmla="*/ 7394 h 9753"/>
              <a:gd name="connsiteX27" fmla="*/ 3769 w 10000"/>
              <a:gd name="connsiteY27" fmla="*/ 9714 h 9753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514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42 w 9948"/>
              <a:gd name="connsiteY0" fmla="*/ 9953 h 9971"/>
              <a:gd name="connsiteX1" fmla="*/ 879 w 9948"/>
              <a:gd name="connsiteY1" fmla="*/ 9909 h 9971"/>
              <a:gd name="connsiteX2" fmla="*/ 172 w 9948"/>
              <a:gd name="connsiteY2" fmla="*/ 6580 h 9971"/>
              <a:gd name="connsiteX3" fmla="*/ 6 w 9948"/>
              <a:gd name="connsiteY3" fmla="*/ 2724 h 9971"/>
              <a:gd name="connsiteX4" fmla="*/ 387 w 9948"/>
              <a:gd name="connsiteY4" fmla="*/ 2192 h 9971"/>
              <a:gd name="connsiteX5" fmla="*/ 698 w 9948"/>
              <a:gd name="connsiteY5" fmla="*/ 405 h 9971"/>
              <a:gd name="connsiteX6" fmla="*/ 1320 w 9948"/>
              <a:gd name="connsiteY6" fmla="*/ 1 h 9971"/>
              <a:gd name="connsiteX7" fmla="*/ 2470 w 9948"/>
              <a:gd name="connsiteY7" fmla="*/ 466 h 9971"/>
              <a:gd name="connsiteX8" fmla="*/ 3730 w 9948"/>
              <a:gd name="connsiteY8" fmla="*/ 1 h 9971"/>
              <a:gd name="connsiteX9" fmla="*/ 4403 w 9948"/>
              <a:gd name="connsiteY9" fmla="*/ 405 h 9971"/>
              <a:gd name="connsiteX10" fmla="*/ 4842 w 9948"/>
              <a:gd name="connsiteY10" fmla="*/ 1900 h 9971"/>
              <a:gd name="connsiteX11" fmla="*/ 5063 w 9948"/>
              <a:gd name="connsiteY11" fmla="*/ 1900 h 9971"/>
              <a:gd name="connsiteX12" fmla="*/ 5554 w 9948"/>
              <a:gd name="connsiteY12" fmla="*/ 526 h 9971"/>
              <a:gd name="connsiteX13" fmla="*/ 6156 w 9948"/>
              <a:gd name="connsiteY13" fmla="*/ 173 h 9971"/>
              <a:gd name="connsiteX14" fmla="*/ 7454 w 9948"/>
              <a:gd name="connsiteY14" fmla="*/ 638 h 9971"/>
              <a:gd name="connsiteX15" fmla="*/ 8768 w 9948"/>
              <a:gd name="connsiteY15" fmla="*/ 293 h 9971"/>
              <a:gd name="connsiteX16" fmla="*/ 9354 w 9948"/>
              <a:gd name="connsiteY16" fmla="*/ 809 h 9971"/>
              <a:gd name="connsiteX17" fmla="*/ 9591 w 9948"/>
              <a:gd name="connsiteY17" fmla="*/ 2304 h 9971"/>
              <a:gd name="connsiteX18" fmla="*/ 9938 w 9948"/>
              <a:gd name="connsiteY18" fmla="*/ 2769 h 9971"/>
              <a:gd name="connsiteX19" fmla="*/ 9792 w 9948"/>
              <a:gd name="connsiteY19" fmla="*/ 5767 h 9971"/>
              <a:gd name="connsiteX20" fmla="*/ 8935 w 9948"/>
              <a:gd name="connsiteY20" fmla="*/ 9741 h 9971"/>
              <a:gd name="connsiteX21" fmla="*/ 6032 w 9948"/>
              <a:gd name="connsiteY21" fmla="*/ 9660 h 9971"/>
              <a:gd name="connsiteX22" fmla="*/ 5472 w 9948"/>
              <a:gd name="connsiteY22" fmla="*/ 8033 h 9971"/>
              <a:gd name="connsiteX23" fmla="*/ 5007 w 9948"/>
              <a:gd name="connsiteY23" fmla="*/ 5585 h 9971"/>
              <a:gd name="connsiteX24" fmla="*/ 4731 w 9948"/>
              <a:gd name="connsiteY24" fmla="*/ 5619 h 9971"/>
              <a:gd name="connsiteX25" fmla="*/ 4451 w 9948"/>
              <a:gd name="connsiteY25" fmla="*/ 8004 h 9971"/>
              <a:gd name="connsiteX26" fmla="*/ 3742 w 9948"/>
              <a:gd name="connsiteY26" fmla="*/ 9953 h 9971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756 w 10000"/>
              <a:gd name="connsiteY24" fmla="*/ 563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4987 w 10000"/>
              <a:gd name="connsiteY23" fmla="*/ 6667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3762" y="9982"/>
                </a:moveTo>
                <a:cubicBezTo>
                  <a:pt x="3114" y="10022"/>
                  <a:pt x="1454" y="9991"/>
                  <a:pt x="884" y="9938"/>
                </a:cubicBezTo>
                <a:cubicBezTo>
                  <a:pt x="607" y="9088"/>
                  <a:pt x="404" y="8145"/>
                  <a:pt x="173" y="6599"/>
                </a:cubicBezTo>
                <a:cubicBezTo>
                  <a:pt x="85" y="5607"/>
                  <a:pt x="-27" y="3440"/>
                  <a:pt x="6" y="2732"/>
                </a:cubicBezTo>
                <a:cubicBezTo>
                  <a:pt x="38" y="2026"/>
                  <a:pt x="274" y="2587"/>
                  <a:pt x="389" y="2198"/>
                </a:cubicBezTo>
                <a:cubicBezTo>
                  <a:pt x="505" y="1811"/>
                  <a:pt x="546" y="768"/>
                  <a:pt x="702" y="406"/>
                </a:cubicBezTo>
                <a:cubicBezTo>
                  <a:pt x="858" y="44"/>
                  <a:pt x="1030" y="-7"/>
                  <a:pt x="1327" y="1"/>
                </a:cubicBezTo>
                <a:cubicBezTo>
                  <a:pt x="1622" y="10"/>
                  <a:pt x="2081" y="467"/>
                  <a:pt x="2483" y="467"/>
                </a:cubicBezTo>
                <a:cubicBezTo>
                  <a:pt x="2886" y="467"/>
                  <a:pt x="3426" y="10"/>
                  <a:pt x="3749" y="1"/>
                </a:cubicBezTo>
                <a:cubicBezTo>
                  <a:pt x="4073" y="-7"/>
                  <a:pt x="4240" y="87"/>
                  <a:pt x="4426" y="406"/>
                </a:cubicBezTo>
                <a:cubicBezTo>
                  <a:pt x="4613" y="725"/>
                  <a:pt x="4758" y="1656"/>
                  <a:pt x="4867" y="1906"/>
                </a:cubicBezTo>
                <a:cubicBezTo>
                  <a:pt x="4977" y="2155"/>
                  <a:pt x="4972" y="2138"/>
                  <a:pt x="5089" y="1906"/>
                </a:cubicBezTo>
                <a:cubicBezTo>
                  <a:pt x="5207" y="1673"/>
                  <a:pt x="5399" y="819"/>
                  <a:pt x="5583" y="528"/>
                </a:cubicBezTo>
                <a:cubicBezTo>
                  <a:pt x="5766" y="235"/>
                  <a:pt x="5871" y="156"/>
                  <a:pt x="6188" y="174"/>
                </a:cubicBezTo>
                <a:cubicBezTo>
                  <a:pt x="6506" y="191"/>
                  <a:pt x="7055" y="622"/>
                  <a:pt x="7493" y="640"/>
                </a:cubicBezTo>
                <a:cubicBezTo>
                  <a:pt x="7931" y="656"/>
                  <a:pt x="8496" y="269"/>
                  <a:pt x="8814" y="294"/>
                </a:cubicBezTo>
                <a:cubicBezTo>
                  <a:pt x="9131" y="320"/>
                  <a:pt x="9266" y="476"/>
                  <a:pt x="9403" y="811"/>
                </a:cubicBezTo>
                <a:cubicBezTo>
                  <a:pt x="9540" y="1147"/>
                  <a:pt x="9543" y="1984"/>
                  <a:pt x="9641" y="2311"/>
                </a:cubicBezTo>
                <a:cubicBezTo>
                  <a:pt x="9740" y="2639"/>
                  <a:pt x="9954" y="2163"/>
                  <a:pt x="9990" y="2777"/>
                </a:cubicBezTo>
                <a:cubicBezTo>
                  <a:pt x="10025" y="3388"/>
                  <a:pt x="9970" y="4697"/>
                  <a:pt x="9843" y="5784"/>
                </a:cubicBezTo>
                <a:cubicBezTo>
                  <a:pt x="9683" y="7118"/>
                  <a:pt x="9473" y="8596"/>
                  <a:pt x="8982" y="9769"/>
                </a:cubicBezTo>
                <a:cubicBezTo>
                  <a:pt x="8371" y="9809"/>
                  <a:pt x="6610" y="9814"/>
                  <a:pt x="6064" y="9688"/>
                </a:cubicBezTo>
                <a:cubicBezTo>
                  <a:pt x="5697" y="9011"/>
                  <a:pt x="5581" y="8788"/>
                  <a:pt x="5402" y="8285"/>
                </a:cubicBezTo>
                <a:cubicBezTo>
                  <a:pt x="5223" y="7782"/>
                  <a:pt x="5079" y="7299"/>
                  <a:pt x="4987" y="6667"/>
                </a:cubicBezTo>
                <a:cubicBezTo>
                  <a:pt x="4904" y="6232"/>
                  <a:pt x="4891" y="6185"/>
                  <a:pt x="4855" y="6345"/>
                </a:cubicBezTo>
                <a:cubicBezTo>
                  <a:pt x="4765" y="6912"/>
                  <a:pt x="4692" y="7128"/>
                  <a:pt x="4474" y="8027"/>
                </a:cubicBezTo>
                <a:cubicBezTo>
                  <a:pt x="4265" y="8859"/>
                  <a:pt x="4185" y="9169"/>
                  <a:pt x="3762" y="9982"/>
                </a:cubicBezTo>
                <a:close/>
              </a:path>
            </a:pathLst>
          </a:custGeom>
          <a:gradFill rotWithShape="1">
            <a:gsLst>
              <a:gs pos="52000">
                <a:srgbClr val="FFC000"/>
              </a:gs>
              <a:gs pos="7001">
                <a:srgbClr val="FFC000"/>
              </a:gs>
              <a:gs pos="69000">
                <a:srgbClr val="905C09"/>
              </a:gs>
              <a:gs pos="21000">
                <a:srgbClr val="AB5E06"/>
              </a:gs>
              <a:gs pos="30000">
                <a:srgbClr val="70AD47">
                  <a:lumMod val="50000"/>
                </a:srgbClr>
              </a:gs>
              <a:gs pos="44000">
                <a:srgbClr val="FFFF00"/>
              </a:gs>
              <a:gs pos="83000">
                <a:srgbClr val="72410C"/>
              </a:gs>
              <a:gs pos="93000">
                <a:srgbClr val="FFC000"/>
              </a:gs>
            </a:gsLst>
            <a:lin ang="18900000" scaled="0"/>
          </a:gradFill>
          <a:ln w="12700" cmpd="sng">
            <a:noFill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굴림" pitchFamily="50" charset="-127"/>
            </a:endParaRPr>
          </a:p>
        </p:txBody>
      </p:sp>
      <p:sp>
        <p:nvSpPr>
          <p:cNvPr id="37" name="Freeform 44"/>
          <p:cNvSpPr>
            <a:spLocks/>
          </p:cNvSpPr>
          <p:nvPr/>
        </p:nvSpPr>
        <p:spPr bwMode="auto">
          <a:xfrm>
            <a:off x="4511675" y="2349500"/>
            <a:ext cx="838200" cy="1252538"/>
          </a:xfrm>
          <a:custGeom>
            <a:avLst/>
            <a:gdLst>
              <a:gd name="T0" fmla="*/ 1014413 w 639"/>
              <a:gd name="T1" fmla="*/ 4763 h 980"/>
              <a:gd name="T2" fmla="*/ 1014413 w 639"/>
              <a:gd name="T3" fmla="*/ 1157288 h 980"/>
              <a:gd name="T4" fmla="*/ 862013 w 639"/>
              <a:gd name="T5" fmla="*/ 1311275 h 980"/>
              <a:gd name="T6" fmla="*/ 865188 w 639"/>
              <a:gd name="T7" fmla="*/ 1555750 h 980"/>
              <a:gd name="T8" fmla="*/ 150813 w 639"/>
              <a:gd name="T9" fmla="*/ 1555750 h 980"/>
              <a:gd name="T10" fmla="*/ 150813 w 639"/>
              <a:gd name="T11" fmla="*/ 1306513 h 980"/>
              <a:gd name="T12" fmla="*/ 0 w 639"/>
              <a:gd name="T13" fmla="*/ 1139825 h 980"/>
              <a:gd name="T14" fmla="*/ 0 w 639"/>
              <a:gd name="T15" fmla="*/ 0 h 980"/>
              <a:gd name="T16" fmla="*/ 1014413 w 639"/>
              <a:gd name="T17" fmla="*/ 4763 h 9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39"/>
              <a:gd name="T28" fmla="*/ 0 h 980"/>
              <a:gd name="T29" fmla="*/ 639 w 639"/>
              <a:gd name="T30" fmla="*/ 980 h 98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065 w 10000"/>
              <a:gd name="connsiteY8" fmla="*/ 604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104 w 10000"/>
              <a:gd name="connsiteY8" fmla="*/ 1012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065 w 10000"/>
              <a:gd name="connsiteY8" fmla="*/ 630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065 w 10000"/>
              <a:gd name="connsiteY8" fmla="*/ 630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065 w 10000"/>
              <a:gd name="connsiteY8" fmla="*/ 630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065 w 10000"/>
              <a:gd name="connsiteY8" fmla="*/ 630 h 10000"/>
              <a:gd name="connsiteX9" fmla="*/ 10000 w 10000"/>
              <a:gd name="connsiteY9" fmla="*/ 31 h 10000"/>
              <a:gd name="connsiteX0" fmla="*/ 10039 w 10039"/>
              <a:gd name="connsiteY0" fmla="*/ 158 h 10000"/>
              <a:gd name="connsiteX1" fmla="*/ 10000 w 10039"/>
              <a:gd name="connsiteY1" fmla="*/ 7439 h 10000"/>
              <a:gd name="connsiteX2" fmla="*/ 8498 w 10039"/>
              <a:gd name="connsiteY2" fmla="*/ 8429 h 10000"/>
              <a:gd name="connsiteX3" fmla="*/ 8529 w 10039"/>
              <a:gd name="connsiteY3" fmla="*/ 10000 h 10000"/>
              <a:gd name="connsiteX4" fmla="*/ 1487 w 10039"/>
              <a:gd name="connsiteY4" fmla="*/ 10000 h 10000"/>
              <a:gd name="connsiteX5" fmla="*/ 1487 w 10039"/>
              <a:gd name="connsiteY5" fmla="*/ 8398 h 10000"/>
              <a:gd name="connsiteX6" fmla="*/ 0 w 10039"/>
              <a:gd name="connsiteY6" fmla="*/ 7327 h 10000"/>
              <a:gd name="connsiteX7" fmla="*/ 0 w 10039"/>
              <a:gd name="connsiteY7" fmla="*/ 0 h 10000"/>
              <a:gd name="connsiteX8" fmla="*/ 5065 w 10039"/>
              <a:gd name="connsiteY8" fmla="*/ 630 h 10000"/>
              <a:gd name="connsiteX9" fmla="*/ 10039 w 10039"/>
              <a:gd name="connsiteY9" fmla="*/ 158 h 10000"/>
              <a:gd name="connsiteX0" fmla="*/ 10039 w 10039"/>
              <a:gd name="connsiteY0" fmla="*/ 31 h 9873"/>
              <a:gd name="connsiteX1" fmla="*/ 10000 w 10039"/>
              <a:gd name="connsiteY1" fmla="*/ 7312 h 9873"/>
              <a:gd name="connsiteX2" fmla="*/ 8498 w 10039"/>
              <a:gd name="connsiteY2" fmla="*/ 8302 h 9873"/>
              <a:gd name="connsiteX3" fmla="*/ 8529 w 10039"/>
              <a:gd name="connsiteY3" fmla="*/ 9873 h 9873"/>
              <a:gd name="connsiteX4" fmla="*/ 1487 w 10039"/>
              <a:gd name="connsiteY4" fmla="*/ 9873 h 9873"/>
              <a:gd name="connsiteX5" fmla="*/ 1487 w 10039"/>
              <a:gd name="connsiteY5" fmla="*/ 8271 h 9873"/>
              <a:gd name="connsiteX6" fmla="*/ 0 w 10039"/>
              <a:gd name="connsiteY6" fmla="*/ 7200 h 9873"/>
              <a:gd name="connsiteX7" fmla="*/ 39 w 10039"/>
              <a:gd name="connsiteY7" fmla="*/ 0 h 9873"/>
              <a:gd name="connsiteX8" fmla="*/ 5065 w 10039"/>
              <a:gd name="connsiteY8" fmla="*/ 503 h 9873"/>
              <a:gd name="connsiteX9" fmla="*/ 10039 w 10039"/>
              <a:gd name="connsiteY9" fmla="*/ 31 h 9873"/>
              <a:gd name="connsiteX0" fmla="*/ 10000 w 10000"/>
              <a:gd name="connsiteY0" fmla="*/ 31 h 10000"/>
              <a:gd name="connsiteX1" fmla="*/ 9961 w 10000"/>
              <a:gd name="connsiteY1" fmla="*/ 7406 h 10000"/>
              <a:gd name="connsiteX2" fmla="*/ 8465 w 10000"/>
              <a:gd name="connsiteY2" fmla="*/ 8409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77 h 10000"/>
              <a:gd name="connsiteX6" fmla="*/ 0 w 10000"/>
              <a:gd name="connsiteY6" fmla="*/ 7293 h 10000"/>
              <a:gd name="connsiteX7" fmla="*/ 39 w 10000"/>
              <a:gd name="connsiteY7" fmla="*/ 0 h 10000"/>
              <a:gd name="connsiteX8" fmla="*/ 5045 w 10000"/>
              <a:gd name="connsiteY8" fmla="*/ 509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9961 w 10000"/>
              <a:gd name="connsiteY1" fmla="*/ 7406 h 10000"/>
              <a:gd name="connsiteX2" fmla="*/ 8465 w 10000"/>
              <a:gd name="connsiteY2" fmla="*/ 8409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77 h 10000"/>
              <a:gd name="connsiteX6" fmla="*/ 0 w 10000"/>
              <a:gd name="connsiteY6" fmla="*/ 7293 h 10000"/>
              <a:gd name="connsiteX7" fmla="*/ 39 w 10000"/>
              <a:gd name="connsiteY7" fmla="*/ 0 h 10000"/>
              <a:gd name="connsiteX8" fmla="*/ 5045 w 10000"/>
              <a:gd name="connsiteY8" fmla="*/ 509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9961 w 10000"/>
              <a:gd name="connsiteY1" fmla="*/ 7406 h 10000"/>
              <a:gd name="connsiteX2" fmla="*/ 8465 w 10000"/>
              <a:gd name="connsiteY2" fmla="*/ 8409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77 h 10000"/>
              <a:gd name="connsiteX6" fmla="*/ 0 w 10000"/>
              <a:gd name="connsiteY6" fmla="*/ 7293 h 10000"/>
              <a:gd name="connsiteX7" fmla="*/ 39 w 10000"/>
              <a:gd name="connsiteY7" fmla="*/ 0 h 10000"/>
              <a:gd name="connsiteX8" fmla="*/ 5045 w 10000"/>
              <a:gd name="connsiteY8" fmla="*/ 509 h 10000"/>
              <a:gd name="connsiteX9" fmla="*/ 10000 w 10000"/>
              <a:gd name="connsiteY9" fmla="*/ 31 h 10000"/>
              <a:gd name="connsiteX0" fmla="*/ 10000 w 10000"/>
              <a:gd name="connsiteY0" fmla="*/ 172 h 10000"/>
              <a:gd name="connsiteX1" fmla="*/ 9961 w 10000"/>
              <a:gd name="connsiteY1" fmla="*/ 7406 h 10000"/>
              <a:gd name="connsiteX2" fmla="*/ 8465 w 10000"/>
              <a:gd name="connsiteY2" fmla="*/ 8409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77 h 10000"/>
              <a:gd name="connsiteX6" fmla="*/ 0 w 10000"/>
              <a:gd name="connsiteY6" fmla="*/ 7293 h 10000"/>
              <a:gd name="connsiteX7" fmla="*/ 39 w 10000"/>
              <a:gd name="connsiteY7" fmla="*/ 0 h 10000"/>
              <a:gd name="connsiteX8" fmla="*/ 5045 w 10000"/>
              <a:gd name="connsiteY8" fmla="*/ 509 h 10000"/>
              <a:gd name="connsiteX9" fmla="*/ 10000 w 10000"/>
              <a:gd name="connsiteY9" fmla="*/ 172 h 10000"/>
              <a:gd name="connsiteX0" fmla="*/ 10000 w 10000"/>
              <a:gd name="connsiteY0" fmla="*/ 60 h 9888"/>
              <a:gd name="connsiteX1" fmla="*/ 9961 w 10000"/>
              <a:gd name="connsiteY1" fmla="*/ 7294 h 9888"/>
              <a:gd name="connsiteX2" fmla="*/ 8465 w 10000"/>
              <a:gd name="connsiteY2" fmla="*/ 8297 h 9888"/>
              <a:gd name="connsiteX3" fmla="*/ 8496 w 10000"/>
              <a:gd name="connsiteY3" fmla="*/ 9888 h 9888"/>
              <a:gd name="connsiteX4" fmla="*/ 1481 w 10000"/>
              <a:gd name="connsiteY4" fmla="*/ 9888 h 9888"/>
              <a:gd name="connsiteX5" fmla="*/ 1481 w 10000"/>
              <a:gd name="connsiteY5" fmla="*/ 8265 h 9888"/>
              <a:gd name="connsiteX6" fmla="*/ 0 w 10000"/>
              <a:gd name="connsiteY6" fmla="*/ 7181 h 9888"/>
              <a:gd name="connsiteX7" fmla="*/ 81 w 10000"/>
              <a:gd name="connsiteY7" fmla="*/ 0 h 9888"/>
              <a:gd name="connsiteX8" fmla="*/ 5045 w 10000"/>
              <a:gd name="connsiteY8" fmla="*/ 397 h 9888"/>
              <a:gd name="connsiteX9" fmla="*/ 10000 w 10000"/>
              <a:gd name="connsiteY9" fmla="*/ 60 h 9888"/>
              <a:gd name="connsiteX0" fmla="*/ 10000 w 10000"/>
              <a:gd name="connsiteY0" fmla="*/ 61 h 10000"/>
              <a:gd name="connsiteX1" fmla="*/ 9961 w 10000"/>
              <a:gd name="connsiteY1" fmla="*/ 7377 h 10000"/>
              <a:gd name="connsiteX2" fmla="*/ 8465 w 10000"/>
              <a:gd name="connsiteY2" fmla="*/ 8391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59 h 10000"/>
              <a:gd name="connsiteX6" fmla="*/ 0 w 10000"/>
              <a:gd name="connsiteY6" fmla="*/ 7262 h 10000"/>
              <a:gd name="connsiteX7" fmla="*/ 81 w 10000"/>
              <a:gd name="connsiteY7" fmla="*/ 0 h 10000"/>
              <a:gd name="connsiteX8" fmla="*/ 5045 w 10000"/>
              <a:gd name="connsiteY8" fmla="*/ 401 h 10000"/>
              <a:gd name="connsiteX9" fmla="*/ 10000 w 10000"/>
              <a:gd name="connsiteY9" fmla="*/ 61 h 10000"/>
              <a:gd name="connsiteX0" fmla="*/ 10000 w 10000"/>
              <a:gd name="connsiteY0" fmla="*/ 61 h 10000"/>
              <a:gd name="connsiteX1" fmla="*/ 9961 w 10000"/>
              <a:gd name="connsiteY1" fmla="*/ 7377 h 10000"/>
              <a:gd name="connsiteX2" fmla="*/ 8465 w 10000"/>
              <a:gd name="connsiteY2" fmla="*/ 8391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59 h 10000"/>
              <a:gd name="connsiteX6" fmla="*/ 0 w 10000"/>
              <a:gd name="connsiteY6" fmla="*/ 7262 h 10000"/>
              <a:gd name="connsiteX7" fmla="*/ 81 w 10000"/>
              <a:gd name="connsiteY7" fmla="*/ 0 h 10000"/>
              <a:gd name="connsiteX8" fmla="*/ 4918 w 10000"/>
              <a:gd name="connsiteY8" fmla="*/ 486 h 10000"/>
              <a:gd name="connsiteX9" fmla="*/ 10000 w 10000"/>
              <a:gd name="connsiteY9" fmla="*/ 61 h 10000"/>
              <a:gd name="connsiteX0" fmla="*/ 10000 w 10000"/>
              <a:gd name="connsiteY0" fmla="*/ 61 h 10000"/>
              <a:gd name="connsiteX1" fmla="*/ 9961 w 10000"/>
              <a:gd name="connsiteY1" fmla="*/ 7377 h 10000"/>
              <a:gd name="connsiteX2" fmla="*/ 8465 w 10000"/>
              <a:gd name="connsiteY2" fmla="*/ 8391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59 h 10000"/>
              <a:gd name="connsiteX6" fmla="*/ 0 w 10000"/>
              <a:gd name="connsiteY6" fmla="*/ 7262 h 10000"/>
              <a:gd name="connsiteX7" fmla="*/ 81 w 10000"/>
              <a:gd name="connsiteY7" fmla="*/ 0 h 10000"/>
              <a:gd name="connsiteX8" fmla="*/ 4918 w 10000"/>
              <a:gd name="connsiteY8" fmla="*/ 486 h 10000"/>
              <a:gd name="connsiteX9" fmla="*/ 10000 w 10000"/>
              <a:gd name="connsiteY9" fmla="*/ 61 h 10000"/>
              <a:gd name="connsiteX0" fmla="*/ 10000 w 10000"/>
              <a:gd name="connsiteY0" fmla="*/ 61 h 10000"/>
              <a:gd name="connsiteX1" fmla="*/ 9961 w 10000"/>
              <a:gd name="connsiteY1" fmla="*/ 7377 h 10000"/>
              <a:gd name="connsiteX2" fmla="*/ 8465 w 10000"/>
              <a:gd name="connsiteY2" fmla="*/ 8391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59 h 10000"/>
              <a:gd name="connsiteX6" fmla="*/ 0 w 10000"/>
              <a:gd name="connsiteY6" fmla="*/ 7262 h 10000"/>
              <a:gd name="connsiteX7" fmla="*/ 81 w 10000"/>
              <a:gd name="connsiteY7" fmla="*/ 0 h 10000"/>
              <a:gd name="connsiteX8" fmla="*/ 4960 w 10000"/>
              <a:gd name="connsiteY8" fmla="*/ 543 h 10000"/>
              <a:gd name="connsiteX9" fmla="*/ 10000 w 10000"/>
              <a:gd name="connsiteY9" fmla="*/ 61 h 10000"/>
              <a:gd name="connsiteX0" fmla="*/ 10000 w 10000"/>
              <a:gd name="connsiteY0" fmla="*/ 61 h 10000"/>
              <a:gd name="connsiteX1" fmla="*/ 9961 w 10000"/>
              <a:gd name="connsiteY1" fmla="*/ 7377 h 10000"/>
              <a:gd name="connsiteX2" fmla="*/ 8465 w 10000"/>
              <a:gd name="connsiteY2" fmla="*/ 8391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59 h 10000"/>
              <a:gd name="connsiteX6" fmla="*/ 0 w 10000"/>
              <a:gd name="connsiteY6" fmla="*/ 7262 h 10000"/>
              <a:gd name="connsiteX7" fmla="*/ 81 w 10000"/>
              <a:gd name="connsiteY7" fmla="*/ 0 h 10000"/>
              <a:gd name="connsiteX8" fmla="*/ 4918 w 10000"/>
              <a:gd name="connsiteY8" fmla="*/ 486 h 10000"/>
              <a:gd name="connsiteX9" fmla="*/ 10000 w 10000"/>
              <a:gd name="connsiteY9" fmla="*/ 6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000">
                <a:moveTo>
                  <a:pt x="10000" y="61"/>
                </a:moveTo>
                <a:cubicBezTo>
                  <a:pt x="9987" y="2547"/>
                  <a:pt x="9974" y="4891"/>
                  <a:pt x="9961" y="7377"/>
                </a:cubicBezTo>
                <a:lnTo>
                  <a:pt x="8465" y="8391"/>
                </a:lnTo>
                <a:cubicBezTo>
                  <a:pt x="8475" y="8928"/>
                  <a:pt x="8486" y="9463"/>
                  <a:pt x="8496" y="10000"/>
                </a:cubicBezTo>
                <a:lnTo>
                  <a:pt x="1481" y="10000"/>
                </a:lnTo>
                <a:lnTo>
                  <a:pt x="1481" y="8359"/>
                </a:lnTo>
                <a:lnTo>
                  <a:pt x="0" y="7262"/>
                </a:lnTo>
                <a:cubicBezTo>
                  <a:pt x="27" y="4841"/>
                  <a:pt x="54" y="2421"/>
                  <a:pt x="81" y="0"/>
                </a:cubicBezTo>
                <a:cubicBezTo>
                  <a:pt x="2344" y="333"/>
                  <a:pt x="3171" y="385"/>
                  <a:pt x="4918" y="486"/>
                </a:cubicBezTo>
                <a:cubicBezTo>
                  <a:pt x="7451" y="386"/>
                  <a:pt x="8361" y="266"/>
                  <a:pt x="10000" y="61"/>
                </a:cubicBezTo>
                <a:close/>
              </a:path>
            </a:pathLst>
          </a:custGeom>
          <a:gradFill>
            <a:gsLst>
              <a:gs pos="0">
                <a:sysClr val="window" lastClr="FFFFFF">
                  <a:lumMod val="50000"/>
                </a:sysClr>
              </a:gs>
              <a:gs pos="0">
                <a:sysClr val="windowText" lastClr="000000">
                  <a:lumMod val="75000"/>
                  <a:lumOff val="25000"/>
                </a:sysClr>
              </a:gs>
              <a:gs pos="88000">
                <a:sysClr val="window" lastClr="FFFFFF">
                  <a:lumMod val="75000"/>
                  <a:alpha val="70000"/>
                </a:sysClr>
              </a:gs>
            </a:gsLst>
            <a:lin ang="0" scaled="0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Freeform 44"/>
          <p:cNvSpPr>
            <a:spLocks/>
          </p:cNvSpPr>
          <p:nvPr/>
        </p:nvSpPr>
        <p:spPr bwMode="auto">
          <a:xfrm>
            <a:off x="6972300" y="2343150"/>
            <a:ext cx="844550" cy="1266825"/>
          </a:xfrm>
          <a:custGeom>
            <a:avLst/>
            <a:gdLst>
              <a:gd name="T0" fmla="*/ 1014413 w 639"/>
              <a:gd name="T1" fmla="*/ 4763 h 980"/>
              <a:gd name="T2" fmla="*/ 1014413 w 639"/>
              <a:gd name="T3" fmla="*/ 1157288 h 980"/>
              <a:gd name="T4" fmla="*/ 862013 w 639"/>
              <a:gd name="T5" fmla="*/ 1311275 h 980"/>
              <a:gd name="T6" fmla="*/ 865188 w 639"/>
              <a:gd name="T7" fmla="*/ 1555750 h 980"/>
              <a:gd name="T8" fmla="*/ 150813 w 639"/>
              <a:gd name="T9" fmla="*/ 1555750 h 980"/>
              <a:gd name="T10" fmla="*/ 150813 w 639"/>
              <a:gd name="T11" fmla="*/ 1306513 h 980"/>
              <a:gd name="T12" fmla="*/ 0 w 639"/>
              <a:gd name="T13" fmla="*/ 1139825 h 980"/>
              <a:gd name="T14" fmla="*/ 0 w 639"/>
              <a:gd name="T15" fmla="*/ 0 h 980"/>
              <a:gd name="T16" fmla="*/ 1014413 w 639"/>
              <a:gd name="T17" fmla="*/ 4763 h 9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39"/>
              <a:gd name="T28" fmla="*/ 0 h 980"/>
              <a:gd name="T29" fmla="*/ 639 w 639"/>
              <a:gd name="T30" fmla="*/ 980 h 98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065 w 10000"/>
              <a:gd name="connsiteY8" fmla="*/ 604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104 w 10000"/>
              <a:gd name="connsiteY8" fmla="*/ 1012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065 w 10000"/>
              <a:gd name="connsiteY8" fmla="*/ 630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065 w 10000"/>
              <a:gd name="connsiteY8" fmla="*/ 630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065 w 10000"/>
              <a:gd name="connsiteY8" fmla="*/ 630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10000 w 10000"/>
              <a:gd name="connsiteY1" fmla="*/ 7439 h 10000"/>
              <a:gd name="connsiteX2" fmla="*/ 8498 w 10000"/>
              <a:gd name="connsiteY2" fmla="*/ 8429 h 10000"/>
              <a:gd name="connsiteX3" fmla="*/ 8529 w 10000"/>
              <a:gd name="connsiteY3" fmla="*/ 10000 h 10000"/>
              <a:gd name="connsiteX4" fmla="*/ 1487 w 10000"/>
              <a:gd name="connsiteY4" fmla="*/ 10000 h 10000"/>
              <a:gd name="connsiteX5" fmla="*/ 1487 w 10000"/>
              <a:gd name="connsiteY5" fmla="*/ 8398 h 10000"/>
              <a:gd name="connsiteX6" fmla="*/ 0 w 10000"/>
              <a:gd name="connsiteY6" fmla="*/ 7327 h 10000"/>
              <a:gd name="connsiteX7" fmla="*/ 0 w 10000"/>
              <a:gd name="connsiteY7" fmla="*/ 0 h 10000"/>
              <a:gd name="connsiteX8" fmla="*/ 5065 w 10000"/>
              <a:gd name="connsiteY8" fmla="*/ 630 h 10000"/>
              <a:gd name="connsiteX9" fmla="*/ 10000 w 10000"/>
              <a:gd name="connsiteY9" fmla="*/ 31 h 10000"/>
              <a:gd name="connsiteX0" fmla="*/ 10039 w 10039"/>
              <a:gd name="connsiteY0" fmla="*/ 158 h 10000"/>
              <a:gd name="connsiteX1" fmla="*/ 10000 w 10039"/>
              <a:gd name="connsiteY1" fmla="*/ 7439 h 10000"/>
              <a:gd name="connsiteX2" fmla="*/ 8498 w 10039"/>
              <a:gd name="connsiteY2" fmla="*/ 8429 h 10000"/>
              <a:gd name="connsiteX3" fmla="*/ 8529 w 10039"/>
              <a:gd name="connsiteY3" fmla="*/ 10000 h 10000"/>
              <a:gd name="connsiteX4" fmla="*/ 1487 w 10039"/>
              <a:gd name="connsiteY4" fmla="*/ 10000 h 10000"/>
              <a:gd name="connsiteX5" fmla="*/ 1487 w 10039"/>
              <a:gd name="connsiteY5" fmla="*/ 8398 h 10000"/>
              <a:gd name="connsiteX6" fmla="*/ 0 w 10039"/>
              <a:gd name="connsiteY6" fmla="*/ 7327 h 10000"/>
              <a:gd name="connsiteX7" fmla="*/ 0 w 10039"/>
              <a:gd name="connsiteY7" fmla="*/ 0 h 10000"/>
              <a:gd name="connsiteX8" fmla="*/ 5065 w 10039"/>
              <a:gd name="connsiteY8" fmla="*/ 630 h 10000"/>
              <a:gd name="connsiteX9" fmla="*/ 10039 w 10039"/>
              <a:gd name="connsiteY9" fmla="*/ 158 h 10000"/>
              <a:gd name="connsiteX0" fmla="*/ 10039 w 10039"/>
              <a:gd name="connsiteY0" fmla="*/ 31 h 9873"/>
              <a:gd name="connsiteX1" fmla="*/ 10000 w 10039"/>
              <a:gd name="connsiteY1" fmla="*/ 7312 h 9873"/>
              <a:gd name="connsiteX2" fmla="*/ 8498 w 10039"/>
              <a:gd name="connsiteY2" fmla="*/ 8302 h 9873"/>
              <a:gd name="connsiteX3" fmla="*/ 8529 w 10039"/>
              <a:gd name="connsiteY3" fmla="*/ 9873 h 9873"/>
              <a:gd name="connsiteX4" fmla="*/ 1487 w 10039"/>
              <a:gd name="connsiteY4" fmla="*/ 9873 h 9873"/>
              <a:gd name="connsiteX5" fmla="*/ 1487 w 10039"/>
              <a:gd name="connsiteY5" fmla="*/ 8271 h 9873"/>
              <a:gd name="connsiteX6" fmla="*/ 0 w 10039"/>
              <a:gd name="connsiteY6" fmla="*/ 7200 h 9873"/>
              <a:gd name="connsiteX7" fmla="*/ 39 w 10039"/>
              <a:gd name="connsiteY7" fmla="*/ 0 h 9873"/>
              <a:gd name="connsiteX8" fmla="*/ 5065 w 10039"/>
              <a:gd name="connsiteY8" fmla="*/ 503 h 9873"/>
              <a:gd name="connsiteX9" fmla="*/ 10039 w 10039"/>
              <a:gd name="connsiteY9" fmla="*/ 31 h 9873"/>
              <a:gd name="connsiteX0" fmla="*/ 10000 w 10000"/>
              <a:gd name="connsiteY0" fmla="*/ 31 h 10000"/>
              <a:gd name="connsiteX1" fmla="*/ 9961 w 10000"/>
              <a:gd name="connsiteY1" fmla="*/ 7406 h 10000"/>
              <a:gd name="connsiteX2" fmla="*/ 8465 w 10000"/>
              <a:gd name="connsiteY2" fmla="*/ 8409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77 h 10000"/>
              <a:gd name="connsiteX6" fmla="*/ 0 w 10000"/>
              <a:gd name="connsiteY6" fmla="*/ 7293 h 10000"/>
              <a:gd name="connsiteX7" fmla="*/ 39 w 10000"/>
              <a:gd name="connsiteY7" fmla="*/ 0 h 10000"/>
              <a:gd name="connsiteX8" fmla="*/ 5045 w 10000"/>
              <a:gd name="connsiteY8" fmla="*/ 509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9961 w 10000"/>
              <a:gd name="connsiteY1" fmla="*/ 7406 h 10000"/>
              <a:gd name="connsiteX2" fmla="*/ 8465 w 10000"/>
              <a:gd name="connsiteY2" fmla="*/ 8409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77 h 10000"/>
              <a:gd name="connsiteX6" fmla="*/ 0 w 10000"/>
              <a:gd name="connsiteY6" fmla="*/ 7293 h 10000"/>
              <a:gd name="connsiteX7" fmla="*/ 39 w 10000"/>
              <a:gd name="connsiteY7" fmla="*/ 0 h 10000"/>
              <a:gd name="connsiteX8" fmla="*/ 5045 w 10000"/>
              <a:gd name="connsiteY8" fmla="*/ 509 h 10000"/>
              <a:gd name="connsiteX9" fmla="*/ 10000 w 10000"/>
              <a:gd name="connsiteY9" fmla="*/ 31 h 10000"/>
              <a:gd name="connsiteX0" fmla="*/ 10000 w 10000"/>
              <a:gd name="connsiteY0" fmla="*/ 31 h 10000"/>
              <a:gd name="connsiteX1" fmla="*/ 9961 w 10000"/>
              <a:gd name="connsiteY1" fmla="*/ 7406 h 10000"/>
              <a:gd name="connsiteX2" fmla="*/ 8465 w 10000"/>
              <a:gd name="connsiteY2" fmla="*/ 8409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77 h 10000"/>
              <a:gd name="connsiteX6" fmla="*/ 0 w 10000"/>
              <a:gd name="connsiteY6" fmla="*/ 7293 h 10000"/>
              <a:gd name="connsiteX7" fmla="*/ 39 w 10000"/>
              <a:gd name="connsiteY7" fmla="*/ 0 h 10000"/>
              <a:gd name="connsiteX8" fmla="*/ 5045 w 10000"/>
              <a:gd name="connsiteY8" fmla="*/ 509 h 10000"/>
              <a:gd name="connsiteX9" fmla="*/ 10000 w 10000"/>
              <a:gd name="connsiteY9" fmla="*/ 31 h 10000"/>
              <a:gd name="connsiteX0" fmla="*/ 10000 w 10000"/>
              <a:gd name="connsiteY0" fmla="*/ 172 h 10000"/>
              <a:gd name="connsiteX1" fmla="*/ 9961 w 10000"/>
              <a:gd name="connsiteY1" fmla="*/ 7406 h 10000"/>
              <a:gd name="connsiteX2" fmla="*/ 8465 w 10000"/>
              <a:gd name="connsiteY2" fmla="*/ 8409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77 h 10000"/>
              <a:gd name="connsiteX6" fmla="*/ 0 w 10000"/>
              <a:gd name="connsiteY6" fmla="*/ 7293 h 10000"/>
              <a:gd name="connsiteX7" fmla="*/ 39 w 10000"/>
              <a:gd name="connsiteY7" fmla="*/ 0 h 10000"/>
              <a:gd name="connsiteX8" fmla="*/ 5045 w 10000"/>
              <a:gd name="connsiteY8" fmla="*/ 509 h 10000"/>
              <a:gd name="connsiteX9" fmla="*/ 10000 w 10000"/>
              <a:gd name="connsiteY9" fmla="*/ 172 h 10000"/>
              <a:gd name="connsiteX0" fmla="*/ 10000 w 10000"/>
              <a:gd name="connsiteY0" fmla="*/ 60 h 9888"/>
              <a:gd name="connsiteX1" fmla="*/ 9961 w 10000"/>
              <a:gd name="connsiteY1" fmla="*/ 7294 h 9888"/>
              <a:gd name="connsiteX2" fmla="*/ 8465 w 10000"/>
              <a:gd name="connsiteY2" fmla="*/ 8297 h 9888"/>
              <a:gd name="connsiteX3" fmla="*/ 8496 w 10000"/>
              <a:gd name="connsiteY3" fmla="*/ 9888 h 9888"/>
              <a:gd name="connsiteX4" fmla="*/ 1481 w 10000"/>
              <a:gd name="connsiteY4" fmla="*/ 9888 h 9888"/>
              <a:gd name="connsiteX5" fmla="*/ 1481 w 10000"/>
              <a:gd name="connsiteY5" fmla="*/ 8265 h 9888"/>
              <a:gd name="connsiteX6" fmla="*/ 0 w 10000"/>
              <a:gd name="connsiteY6" fmla="*/ 7181 h 9888"/>
              <a:gd name="connsiteX7" fmla="*/ 81 w 10000"/>
              <a:gd name="connsiteY7" fmla="*/ 0 h 9888"/>
              <a:gd name="connsiteX8" fmla="*/ 5045 w 10000"/>
              <a:gd name="connsiteY8" fmla="*/ 397 h 9888"/>
              <a:gd name="connsiteX9" fmla="*/ 10000 w 10000"/>
              <a:gd name="connsiteY9" fmla="*/ 60 h 9888"/>
              <a:gd name="connsiteX0" fmla="*/ 10000 w 10000"/>
              <a:gd name="connsiteY0" fmla="*/ 61 h 10000"/>
              <a:gd name="connsiteX1" fmla="*/ 9961 w 10000"/>
              <a:gd name="connsiteY1" fmla="*/ 7377 h 10000"/>
              <a:gd name="connsiteX2" fmla="*/ 8465 w 10000"/>
              <a:gd name="connsiteY2" fmla="*/ 8391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59 h 10000"/>
              <a:gd name="connsiteX6" fmla="*/ 0 w 10000"/>
              <a:gd name="connsiteY6" fmla="*/ 7262 h 10000"/>
              <a:gd name="connsiteX7" fmla="*/ 81 w 10000"/>
              <a:gd name="connsiteY7" fmla="*/ 0 h 10000"/>
              <a:gd name="connsiteX8" fmla="*/ 5045 w 10000"/>
              <a:gd name="connsiteY8" fmla="*/ 401 h 10000"/>
              <a:gd name="connsiteX9" fmla="*/ 10000 w 10000"/>
              <a:gd name="connsiteY9" fmla="*/ 61 h 10000"/>
              <a:gd name="connsiteX0" fmla="*/ 10000 w 10000"/>
              <a:gd name="connsiteY0" fmla="*/ 61 h 10000"/>
              <a:gd name="connsiteX1" fmla="*/ 9961 w 10000"/>
              <a:gd name="connsiteY1" fmla="*/ 7377 h 10000"/>
              <a:gd name="connsiteX2" fmla="*/ 8465 w 10000"/>
              <a:gd name="connsiteY2" fmla="*/ 8391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59 h 10000"/>
              <a:gd name="connsiteX6" fmla="*/ 0 w 10000"/>
              <a:gd name="connsiteY6" fmla="*/ 7262 h 10000"/>
              <a:gd name="connsiteX7" fmla="*/ 81 w 10000"/>
              <a:gd name="connsiteY7" fmla="*/ 0 h 10000"/>
              <a:gd name="connsiteX8" fmla="*/ 4918 w 10000"/>
              <a:gd name="connsiteY8" fmla="*/ 486 h 10000"/>
              <a:gd name="connsiteX9" fmla="*/ 10000 w 10000"/>
              <a:gd name="connsiteY9" fmla="*/ 61 h 10000"/>
              <a:gd name="connsiteX0" fmla="*/ 10000 w 10000"/>
              <a:gd name="connsiteY0" fmla="*/ 61 h 10000"/>
              <a:gd name="connsiteX1" fmla="*/ 9961 w 10000"/>
              <a:gd name="connsiteY1" fmla="*/ 7377 h 10000"/>
              <a:gd name="connsiteX2" fmla="*/ 8465 w 10000"/>
              <a:gd name="connsiteY2" fmla="*/ 8391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59 h 10000"/>
              <a:gd name="connsiteX6" fmla="*/ 0 w 10000"/>
              <a:gd name="connsiteY6" fmla="*/ 7262 h 10000"/>
              <a:gd name="connsiteX7" fmla="*/ 81 w 10000"/>
              <a:gd name="connsiteY7" fmla="*/ 0 h 10000"/>
              <a:gd name="connsiteX8" fmla="*/ 4918 w 10000"/>
              <a:gd name="connsiteY8" fmla="*/ 486 h 10000"/>
              <a:gd name="connsiteX9" fmla="*/ 10000 w 10000"/>
              <a:gd name="connsiteY9" fmla="*/ 61 h 10000"/>
              <a:gd name="connsiteX0" fmla="*/ 10000 w 10000"/>
              <a:gd name="connsiteY0" fmla="*/ 61 h 10000"/>
              <a:gd name="connsiteX1" fmla="*/ 9961 w 10000"/>
              <a:gd name="connsiteY1" fmla="*/ 7377 h 10000"/>
              <a:gd name="connsiteX2" fmla="*/ 8465 w 10000"/>
              <a:gd name="connsiteY2" fmla="*/ 8391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59 h 10000"/>
              <a:gd name="connsiteX6" fmla="*/ 0 w 10000"/>
              <a:gd name="connsiteY6" fmla="*/ 7262 h 10000"/>
              <a:gd name="connsiteX7" fmla="*/ 81 w 10000"/>
              <a:gd name="connsiteY7" fmla="*/ 0 h 10000"/>
              <a:gd name="connsiteX8" fmla="*/ 4960 w 10000"/>
              <a:gd name="connsiteY8" fmla="*/ 543 h 10000"/>
              <a:gd name="connsiteX9" fmla="*/ 10000 w 10000"/>
              <a:gd name="connsiteY9" fmla="*/ 61 h 10000"/>
              <a:gd name="connsiteX0" fmla="*/ 10000 w 10000"/>
              <a:gd name="connsiteY0" fmla="*/ 61 h 10000"/>
              <a:gd name="connsiteX1" fmla="*/ 9961 w 10000"/>
              <a:gd name="connsiteY1" fmla="*/ 7377 h 10000"/>
              <a:gd name="connsiteX2" fmla="*/ 8465 w 10000"/>
              <a:gd name="connsiteY2" fmla="*/ 8391 h 10000"/>
              <a:gd name="connsiteX3" fmla="*/ 8496 w 10000"/>
              <a:gd name="connsiteY3" fmla="*/ 10000 h 10000"/>
              <a:gd name="connsiteX4" fmla="*/ 1481 w 10000"/>
              <a:gd name="connsiteY4" fmla="*/ 10000 h 10000"/>
              <a:gd name="connsiteX5" fmla="*/ 1481 w 10000"/>
              <a:gd name="connsiteY5" fmla="*/ 8359 h 10000"/>
              <a:gd name="connsiteX6" fmla="*/ 0 w 10000"/>
              <a:gd name="connsiteY6" fmla="*/ 7262 h 10000"/>
              <a:gd name="connsiteX7" fmla="*/ 81 w 10000"/>
              <a:gd name="connsiteY7" fmla="*/ 0 h 10000"/>
              <a:gd name="connsiteX8" fmla="*/ 4918 w 10000"/>
              <a:gd name="connsiteY8" fmla="*/ 486 h 10000"/>
              <a:gd name="connsiteX9" fmla="*/ 10000 w 10000"/>
              <a:gd name="connsiteY9" fmla="*/ 61 h 10000"/>
              <a:gd name="connsiteX0" fmla="*/ 10000 w 10000"/>
              <a:gd name="connsiteY0" fmla="*/ 206 h 10145"/>
              <a:gd name="connsiteX1" fmla="*/ 9961 w 10000"/>
              <a:gd name="connsiteY1" fmla="*/ 7522 h 10145"/>
              <a:gd name="connsiteX2" fmla="*/ 8465 w 10000"/>
              <a:gd name="connsiteY2" fmla="*/ 8536 h 10145"/>
              <a:gd name="connsiteX3" fmla="*/ 8496 w 10000"/>
              <a:gd name="connsiteY3" fmla="*/ 10145 h 10145"/>
              <a:gd name="connsiteX4" fmla="*/ 1481 w 10000"/>
              <a:gd name="connsiteY4" fmla="*/ 10145 h 10145"/>
              <a:gd name="connsiteX5" fmla="*/ 1481 w 10000"/>
              <a:gd name="connsiteY5" fmla="*/ 8504 h 10145"/>
              <a:gd name="connsiteX6" fmla="*/ 0 w 10000"/>
              <a:gd name="connsiteY6" fmla="*/ 7407 h 10145"/>
              <a:gd name="connsiteX7" fmla="*/ 81 w 10000"/>
              <a:gd name="connsiteY7" fmla="*/ 0 h 10145"/>
              <a:gd name="connsiteX8" fmla="*/ 4918 w 10000"/>
              <a:gd name="connsiteY8" fmla="*/ 631 h 10145"/>
              <a:gd name="connsiteX9" fmla="*/ 10000 w 10000"/>
              <a:gd name="connsiteY9" fmla="*/ 206 h 10145"/>
              <a:gd name="connsiteX0" fmla="*/ 10000 w 10000"/>
              <a:gd name="connsiteY0" fmla="*/ 206 h 10145"/>
              <a:gd name="connsiteX1" fmla="*/ 9961 w 10000"/>
              <a:gd name="connsiteY1" fmla="*/ 7522 h 10145"/>
              <a:gd name="connsiteX2" fmla="*/ 8465 w 10000"/>
              <a:gd name="connsiteY2" fmla="*/ 8536 h 10145"/>
              <a:gd name="connsiteX3" fmla="*/ 8496 w 10000"/>
              <a:gd name="connsiteY3" fmla="*/ 10145 h 10145"/>
              <a:gd name="connsiteX4" fmla="*/ 1481 w 10000"/>
              <a:gd name="connsiteY4" fmla="*/ 10145 h 10145"/>
              <a:gd name="connsiteX5" fmla="*/ 1481 w 10000"/>
              <a:gd name="connsiteY5" fmla="*/ 8504 h 10145"/>
              <a:gd name="connsiteX6" fmla="*/ 0 w 10000"/>
              <a:gd name="connsiteY6" fmla="*/ 7407 h 10145"/>
              <a:gd name="connsiteX7" fmla="*/ 81 w 10000"/>
              <a:gd name="connsiteY7" fmla="*/ 0 h 10145"/>
              <a:gd name="connsiteX8" fmla="*/ 4918 w 10000"/>
              <a:gd name="connsiteY8" fmla="*/ 631 h 10145"/>
              <a:gd name="connsiteX9" fmla="*/ 10000 w 10000"/>
              <a:gd name="connsiteY9" fmla="*/ 206 h 10145"/>
              <a:gd name="connsiteX0" fmla="*/ 10076 w 10076"/>
              <a:gd name="connsiteY0" fmla="*/ 177 h 10116"/>
              <a:gd name="connsiteX1" fmla="*/ 10037 w 10076"/>
              <a:gd name="connsiteY1" fmla="*/ 7493 h 10116"/>
              <a:gd name="connsiteX2" fmla="*/ 8541 w 10076"/>
              <a:gd name="connsiteY2" fmla="*/ 8507 h 10116"/>
              <a:gd name="connsiteX3" fmla="*/ 8572 w 10076"/>
              <a:gd name="connsiteY3" fmla="*/ 10116 h 10116"/>
              <a:gd name="connsiteX4" fmla="*/ 1557 w 10076"/>
              <a:gd name="connsiteY4" fmla="*/ 10116 h 10116"/>
              <a:gd name="connsiteX5" fmla="*/ 1557 w 10076"/>
              <a:gd name="connsiteY5" fmla="*/ 8475 h 10116"/>
              <a:gd name="connsiteX6" fmla="*/ 76 w 10076"/>
              <a:gd name="connsiteY6" fmla="*/ 7378 h 10116"/>
              <a:gd name="connsiteX7" fmla="*/ 27 w 10076"/>
              <a:gd name="connsiteY7" fmla="*/ 0 h 10116"/>
              <a:gd name="connsiteX8" fmla="*/ 4994 w 10076"/>
              <a:gd name="connsiteY8" fmla="*/ 602 h 10116"/>
              <a:gd name="connsiteX9" fmla="*/ 10076 w 10076"/>
              <a:gd name="connsiteY9" fmla="*/ 177 h 10116"/>
              <a:gd name="connsiteX0" fmla="*/ 10076 w 10076"/>
              <a:gd name="connsiteY0" fmla="*/ 177 h 10116"/>
              <a:gd name="connsiteX1" fmla="*/ 10037 w 10076"/>
              <a:gd name="connsiteY1" fmla="*/ 7493 h 10116"/>
              <a:gd name="connsiteX2" fmla="*/ 8541 w 10076"/>
              <a:gd name="connsiteY2" fmla="*/ 8507 h 10116"/>
              <a:gd name="connsiteX3" fmla="*/ 8572 w 10076"/>
              <a:gd name="connsiteY3" fmla="*/ 10116 h 10116"/>
              <a:gd name="connsiteX4" fmla="*/ 1557 w 10076"/>
              <a:gd name="connsiteY4" fmla="*/ 10116 h 10116"/>
              <a:gd name="connsiteX5" fmla="*/ 1557 w 10076"/>
              <a:gd name="connsiteY5" fmla="*/ 8475 h 10116"/>
              <a:gd name="connsiteX6" fmla="*/ 33 w 10076"/>
              <a:gd name="connsiteY6" fmla="*/ 7407 h 10116"/>
              <a:gd name="connsiteX7" fmla="*/ 27 w 10076"/>
              <a:gd name="connsiteY7" fmla="*/ 0 h 10116"/>
              <a:gd name="connsiteX8" fmla="*/ 4994 w 10076"/>
              <a:gd name="connsiteY8" fmla="*/ 602 h 10116"/>
              <a:gd name="connsiteX9" fmla="*/ 10076 w 10076"/>
              <a:gd name="connsiteY9" fmla="*/ 177 h 10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76" h="10116">
                <a:moveTo>
                  <a:pt x="10076" y="177"/>
                </a:moveTo>
                <a:cubicBezTo>
                  <a:pt x="10063" y="2663"/>
                  <a:pt x="10050" y="5007"/>
                  <a:pt x="10037" y="7493"/>
                </a:cubicBezTo>
                <a:lnTo>
                  <a:pt x="8541" y="8507"/>
                </a:lnTo>
                <a:cubicBezTo>
                  <a:pt x="8551" y="9044"/>
                  <a:pt x="8562" y="9579"/>
                  <a:pt x="8572" y="10116"/>
                </a:cubicBezTo>
                <a:lnTo>
                  <a:pt x="1557" y="10116"/>
                </a:lnTo>
                <a:lnTo>
                  <a:pt x="1557" y="8475"/>
                </a:lnTo>
                <a:lnTo>
                  <a:pt x="33" y="7407"/>
                </a:lnTo>
                <a:cubicBezTo>
                  <a:pt x="60" y="4986"/>
                  <a:pt x="0" y="2421"/>
                  <a:pt x="27" y="0"/>
                </a:cubicBezTo>
                <a:cubicBezTo>
                  <a:pt x="2376" y="420"/>
                  <a:pt x="3247" y="501"/>
                  <a:pt x="4994" y="602"/>
                </a:cubicBezTo>
                <a:cubicBezTo>
                  <a:pt x="7527" y="502"/>
                  <a:pt x="8437" y="382"/>
                  <a:pt x="10076" y="177"/>
                </a:cubicBezTo>
                <a:close/>
              </a:path>
            </a:pathLst>
          </a:custGeom>
          <a:gradFill>
            <a:gsLst>
              <a:gs pos="0">
                <a:sysClr val="window" lastClr="FFFFFF">
                  <a:lumMod val="65000"/>
                  <a:alpha val="70000"/>
                </a:sysClr>
              </a:gs>
              <a:gs pos="0">
                <a:sysClr val="windowText" lastClr="000000">
                  <a:lumMod val="65000"/>
                  <a:lumOff val="35000"/>
                </a:sysClr>
              </a:gs>
              <a:gs pos="88000">
                <a:sysClr val="window" lastClr="FFFFFF">
                  <a:lumMod val="85000"/>
                  <a:alpha val="70000"/>
                </a:sysClr>
              </a:gs>
            </a:gsLst>
            <a:lin ang="0" scaled="0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9" name="Picture 2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2655888"/>
            <a:ext cx="9620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969963"/>
            <a:ext cx="9620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3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06123" y="3371514"/>
            <a:ext cx="1602029" cy="28557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" name="Picture 23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1416" y="3371514"/>
            <a:ext cx="1602029" cy="28557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49671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10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7462" y="2867612"/>
            <a:ext cx="814961" cy="1596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" name="Picture 2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3720" y="2884170"/>
            <a:ext cx="814961" cy="1596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43"/>
          <a:stretch/>
        </p:blipFill>
        <p:spPr>
          <a:xfrm>
            <a:off x="0" y="2182023"/>
            <a:ext cx="9144000" cy="4675977"/>
          </a:xfrm>
          <a:prstGeom prst="rect">
            <a:avLst/>
          </a:prstGeom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Delivery of f</a:t>
            </a: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inal prosthesis</a:t>
            </a:r>
            <a:endParaRPr lang="en-US" altLang="ko-KR" dirty="0" smtClean="0">
              <a:solidFill>
                <a:prstClr val="black"/>
              </a:solidFill>
              <a:latin typeface="+mn-ea"/>
              <a:sym typeface="Arial" charset="0"/>
            </a:endParaRPr>
          </a:p>
        </p:txBody>
      </p:sp>
      <p:pic>
        <p:nvPicPr>
          <p:cNvPr id="16" name="Picture 2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1416" y="3371514"/>
            <a:ext cx="1602029" cy="28557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" name="Picture 2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6123" y="3371514"/>
            <a:ext cx="1602029" cy="28557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6441" y="2133720"/>
            <a:ext cx="5118097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49671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22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5" descr="SuperLine 마크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5589588"/>
            <a:ext cx="7953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부제목 4"/>
          <p:cNvSpPr>
            <a:spLocks noGrp="1"/>
          </p:cNvSpPr>
          <p:nvPr>
            <p:ph type="subTitle" idx="1"/>
          </p:nvPr>
        </p:nvSpPr>
        <p:spPr>
          <a:xfrm>
            <a:off x="0" y="3940175"/>
            <a:ext cx="9144000" cy="1362075"/>
          </a:xfrm>
        </p:spPr>
        <p:txBody>
          <a:bodyPr/>
          <a:lstStyle/>
          <a:p>
            <a:r>
              <a:rPr lang="en-US" altLang="ko-KR" sz="2000" dirty="0" smtClean="0">
                <a:solidFill>
                  <a:schemeClr val="bg1"/>
                </a:solidFill>
                <a:latin typeface="DIN" pitchFamily="2" charset="0"/>
              </a:rPr>
              <a:t>Dual abutment/Dual-milling abutment</a:t>
            </a:r>
          </a:p>
          <a:p>
            <a:r>
              <a:rPr lang="en-US" altLang="ko-KR" sz="2000" dirty="0" smtClean="0">
                <a:solidFill>
                  <a:schemeClr val="bg1"/>
                </a:solidFill>
                <a:latin typeface="DIN" pitchFamily="2" charset="0"/>
              </a:rPr>
              <a:t>Transfer type</a:t>
            </a:r>
          </a:p>
        </p:txBody>
      </p:sp>
      <p:sp>
        <p:nvSpPr>
          <p:cNvPr id="5" name="제목 3"/>
          <p:cNvSpPr txBox="1">
            <a:spLocks/>
          </p:cNvSpPr>
          <p:nvPr/>
        </p:nvSpPr>
        <p:spPr>
          <a:xfrm>
            <a:off x="0" y="1981200"/>
            <a:ext cx="9144000" cy="7874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ko-KR" sz="3600" dirty="0" smtClean="0">
                <a:solidFill>
                  <a:schemeClr val="bg1"/>
                </a:solidFill>
                <a:latin typeface="DIN" pitchFamily="2" charset="0"/>
                <a:ea typeface="KaiTi" pitchFamily="49" charset="-122"/>
              </a:rPr>
              <a:t>Fixture level impression</a:t>
            </a:r>
            <a:r>
              <a:rPr lang="en-US" altLang="ko-KR" sz="3600" b="1" dirty="0" smtClean="0">
                <a:solidFill>
                  <a:schemeClr val="bg1"/>
                </a:solidFill>
                <a:latin typeface="DIN" pitchFamily="2" charset="0"/>
                <a:ea typeface="KaiTi" pitchFamily="49" charset="-122"/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  <a:latin typeface="DIN" pitchFamily="2" charset="0"/>
                <a:ea typeface="KaiTi" pitchFamily="49" charset="-122"/>
              </a:rPr>
              <a:t>Ⅰ</a:t>
            </a:r>
            <a:endParaRPr lang="ko-KR" altLang="en-US" sz="3600" dirty="0" smtClean="0">
              <a:solidFill>
                <a:schemeClr val="bg1"/>
              </a:solidFill>
              <a:latin typeface="DIN" pitchFamily="2" charset="0"/>
              <a:ea typeface="KaiTi" pitchFamily="49" charset="-122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023"/>
            <a:ext cx="9144000" cy="5740399"/>
          </a:xfrm>
          <a:prstGeom prst="rect">
            <a:avLst/>
          </a:prstGeom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Remove Cover screw</a:t>
            </a:r>
            <a:endParaRPr kumimoji="0" lang="en-US" altLang="ko-KR" dirty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130" y="3953805"/>
            <a:ext cx="1793639" cy="253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4523" y="3953805"/>
            <a:ext cx="1793639" cy="253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68721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023"/>
            <a:ext cx="9144000" cy="5740399"/>
          </a:xfrm>
          <a:prstGeom prst="rect">
            <a:avLst/>
          </a:prstGeom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+mn-ea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6" y="1096343"/>
            <a:ext cx="6735763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Select suitable </a:t>
            </a:r>
            <a:r>
              <a:rPr kumimoji="0" lang="en-US" altLang="ko-KR" dirty="0" err="1" smtClean="0">
                <a:solidFill>
                  <a:schemeClr val="bg1"/>
                </a:solidFill>
                <a:latin typeface="+mn-ea"/>
                <a:sym typeface="Arial" charset="0"/>
              </a:rPr>
              <a:t>Combi</a:t>
            </a: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 abutment, then tighten it to 25~30N.cm </a:t>
            </a:r>
          </a:p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[Re-tighten after 15 minutes]</a:t>
            </a:r>
            <a:endParaRPr kumimoji="0" lang="en-US" altLang="ko-KR" dirty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21" name="Picture 19" descr="HAB55203"/>
          <p:cNvPicPr>
            <a:picLocks noChangeAspect="1" noChangeArrowheads="1"/>
          </p:cNvPicPr>
          <p:nvPr/>
        </p:nvPicPr>
        <p:blipFill>
          <a:blip r:embed="rId3" cstate="print">
            <a:lum bright="-100000"/>
          </a:blip>
          <a:srcRect/>
          <a:stretch>
            <a:fillRect/>
          </a:stretch>
        </p:blipFill>
        <p:spPr bwMode="auto">
          <a:xfrm>
            <a:off x="6603620" y="3420566"/>
            <a:ext cx="1597368" cy="29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9" descr="HAB552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3620" y="3420566"/>
            <a:ext cx="1597368" cy="29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9" descr="cab5525l"/>
          <p:cNvPicPr>
            <a:picLocks noChangeAspect="1" noChangeArrowheads="1"/>
          </p:cNvPicPr>
          <p:nvPr/>
        </p:nvPicPr>
        <p:blipFill>
          <a:blip r:embed="rId4" cstate="print"/>
          <a:srcRect l="14070" t="12543" r="13568"/>
          <a:stretch>
            <a:fillRect/>
          </a:stretch>
        </p:blipFill>
        <p:spPr bwMode="auto">
          <a:xfrm>
            <a:off x="4184512" y="2859930"/>
            <a:ext cx="1474812" cy="345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46687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023"/>
            <a:ext cx="9144000" cy="5740399"/>
          </a:xfrm>
          <a:prstGeom prst="rect">
            <a:avLst/>
          </a:prstGeom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Remove Healing abutment</a:t>
            </a:r>
            <a:endParaRPr kumimoji="0" lang="en-US" altLang="ko-KR" dirty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15" name="Picture 19" descr="HAB55203"/>
          <p:cNvPicPr>
            <a:picLocks noChangeAspect="1" noChangeArrowheads="1"/>
          </p:cNvPicPr>
          <p:nvPr/>
        </p:nvPicPr>
        <p:blipFill>
          <a:blip r:embed="rId3" cstate="print">
            <a:lum bright="-100000"/>
          </a:blip>
          <a:srcRect/>
          <a:stretch>
            <a:fillRect/>
          </a:stretch>
        </p:blipFill>
        <p:spPr bwMode="auto">
          <a:xfrm>
            <a:off x="4126311" y="3394626"/>
            <a:ext cx="1597368" cy="29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HAB552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6311" y="3394626"/>
            <a:ext cx="1597368" cy="29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자유형 4"/>
          <p:cNvSpPr/>
          <p:nvPr/>
        </p:nvSpPr>
        <p:spPr>
          <a:xfrm>
            <a:off x="6716571" y="3914947"/>
            <a:ext cx="1401309" cy="675122"/>
          </a:xfrm>
          <a:custGeom>
            <a:avLst/>
            <a:gdLst>
              <a:gd name="connsiteX0" fmla="*/ 48668 w 1466808"/>
              <a:gd name="connsiteY0" fmla="*/ 1129 h 672252"/>
              <a:gd name="connsiteX1" fmla="*/ 58395 w 1466808"/>
              <a:gd name="connsiteY1" fmla="*/ 220001 h 672252"/>
              <a:gd name="connsiteX2" fmla="*/ 87578 w 1466808"/>
              <a:gd name="connsiteY2" fmla="*/ 341597 h 672252"/>
              <a:gd name="connsiteX3" fmla="*/ 306451 w 1466808"/>
              <a:gd name="connsiteY3" fmla="*/ 643154 h 672252"/>
              <a:gd name="connsiteX4" fmla="*/ 350225 w 1466808"/>
              <a:gd name="connsiteY4" fmla="*/ 662610 h 672252"/>
              <a:gd name="connsiteX5" fmla="*/ 1181940 w 1466808"/>
              <a:gd name="connsiteY5" fmla="*/ 662610 h 672252"/>
              <a:gd name="connsiteX6" fmla="*/ 1196531 w 1466808"/>
              <a:gd name="connsiteY6" fmla="*/ 638291 h 672252"/>
              <a:gd name="connsiteX7" fmla="*/ 1395948 w 1466808"/>
              <a:gd name="connsiteY7" fmla="*/ 370780 h 672252"/>
              <a:gd name="connsiteX8" fmla="*/ 1425131 w 1466808"/>
              <a:gd name="connsiteY8" fmla="*/ 268639 h 672252"/>
              <a:gd name="connsiteX9" fmla="*/ 1449451 w 1466808"/>
              <a:gd name="connsiteY9" fmla="*/ 35176 h 672252"/>
              <a:gd name="connsiteX10" fmla="*/ 1143029 w 1466808"/>
              <a:gd name="connsiteY10" fmla="*/ 93542 h 672252"/>
              <a:gd name="connsiteX11" fmla="*/ 729604 w 1466808"/>
              <a:gd name="connsiteY11" fmla="*/ 132452 h 672252"/>
              <a:gd name="connsiteX12" fmla="*/ 48668 w 1466808"/>
              <a:gd name="connsiteY12" fmla="*/ 1129 h 672252"/>
              <a:gd name="connsiteX0" fmla="*/ 48668 w 1472192"/>
              <a:gd name="connsiteY0" fmla="*/ 1129 h 672252"/>
              <a:gd name="connsiteX1" fmla="*/ 58395 w 1472192"/>
              <a:gd name="connsiteY1" fmla="*/ 220001 h 672252"/>
              <a:gd name="connsiteX2" fmla="*/ 87578 w 1472192"/>
              <a:gd name="connsiteY2" fmla="*/ 341597 h 672252"/>
              <a:gd name="connsiteX3" fmla="*/ 306451 w 1472192"/>
              <a:gd name="connsiteY3" fmla="*/ 643154 h 672252"/>
              <a:gd name="connsiteX4" fmla="*/ 350225 w 1472192"/>
              <a:gd name="connsiteY4" fmla="*/ 662610 h 672252"/>
              <a:gd name="connsiteX5" fmla="*/ 1181940 w 1472192"/>
              <a:gd name="connsiteY5" fmla="*/ 662610 h 672252"/>
              <a:gd name="connsiteX6" fmla="*/ 1196531 w 1472192"/>
              <a:gd name="connsiteY6" fmla="*/ 638291 h 672252"/>
              <a:gd name="connsiteX7" fmla="*/ 1395948 w 1472192"/>
              <a:gd name="connsiteY7" fmla="*/ 370780 h 672252"/>
              <a:gd name="connsiteX8" fmla="*/ 1443630 w 1472192"/>
              <a:gd name="connsiteY8" fmla="*/ 252783 h 672252"/>
              <a:gd name="connsiteX9" fmla="*/ 1449451 w 1472192"/>
              <a:gd name="connsiteY9" fmla="*/ 35176 h 672252"/>
              <a:gd name="connsiteX10" fmla="*/ 1143029 w 1472192"/>
              <a:gd name="connsiteY10" fmla="*/ 93542 h 672252"/>
              <a:gd name="connsiteX11" fmla="*/ 729604 w 1472192"/>
              <a:gd name="connsiteY11" fmla="*/ 132452 h 672252"/>
              <a:gd name="connsiteX12" fmla="*/ 48668 w 1472192"/>
              <a:gd name="connsiteY12" fmla="*/ 1129 h 672252"/>
              <a:gd name="connsiteX0" fmla="*/ 48668 w 1449562"/>
              <a:gd name="connsiteY0" fmla="*/ 1129 h 672252"/>
              <a:gd name="connsiteX1" fmla="*/ 58395 w 1449562"/>
              <a:gd name="connsiteY1" fmla="*/ 220001 h 672252"/>
              <a:gd name="connsiteX2" fmla="*/ 87578 w 1449562"/>
              <a:gd name="connsiteY2" fmla="*/ 341597 h 672252"/>
              <a:gd name="connsiteX3" fmla="*/ 306451 w 1449562"/>
              <a:gd name="connsiteY3" fmla="*/ 643154 h 672252"/>
              <a:gd name="connsiteX4" fmla="*/ 350225 w 1449562"/>
              <a:gd name="connsiteY4" fmla="*/ 662610 h 672252"/>
              <a:gd name="connsiteX5" fmla="*/ 1181940 w 1449562"/>
              <a:gd name="connsiteY5" fmla="*/ 662610 h 672252"/>
              <a:gd name="connsiteX6" fmla="*/ 1196531 w 1449562"/>
              <a:gd name="connsiteY6" fmla="*/ 638291 h 672252"/>
              <a:gd name="connsiteX7" fmla="*/ 1395948 w 1449562"/>
              <a:gd name="connsiteY7" fmla="*/ 370780 h 672252"/>
              <a:gd name="connsiteX8" fmla="*/ 1443630 w 1449562"/>
              <a:gd name="connsiteY8" fmla="*/ 252783 h 672252"/>
              <a:gd name="connsiteX9" fmla="*/ 1449451 w 1449562"/>
              <a:gd name="connsiteY9" fmla="*/ 35176 h 672252"/>
              <a:gd name="connsiteX10" fmla="*/ 1143029 w 1449562"/>
              <a:gd name="connsiteY10" fmla="*/ 93542 h 672252"/>
              <a:gd name="connsiteX11" fmla="*/ 729604 w 1449562"/>
              <a:gd name="connsiteY11" fmla="*/ 132452 h 672252"/>
              <a:gd name="connsiteX12" fmla="*/ 48668 w 1449562"/>
              <a:gd name="connsiteY12" fmla="*/ 1129 h 672252"/>
              <a:gd name="connsiteX0" fmla="*/ 48668 w 1445392"/>
              <a:gd name="connsiteY0" fmla="*/ 1129 h 672252"/>
              <a:gd name="connsiteX1" fmla="*/ 58395 w 1445392"/>
              <a:gd name="connsiteY1" fmla="*/ 220001 h 672252"/>
              <a:gd name="connsiteX2" fmla="*/ 87578 w 1445392"/>
              <a:gd name="connsiteY2" fmla="*/ 341597 h 672252"/>
              <a:gd name="connsiteX3" fmla="*/ 306451 w 1445392"/>
              <a:gd name="connsiteY3" fmla="*/ 643154 h 672252"/>
              <a:gd name="connsiteX4" fmla="*/ 350225 w 1445392"/>
              <a:gd name="connsiteY4" fmla="*/ 662610 h 672252"/>
              <a:gd name="connsiteX5" fmla="*/ 1181940 w 1445392"/>
              <a:gd name="connsiteY5" fmla="*/ 662610 h 672252"/>
              <a:gd name="connsiteX6" fmla="*/ 1196531 w 1445392"/>
              <a:gd name="connsiteY6" fmla="*/ 638291 h 672252"/>
              <a:gd name="connsiteX7" fmla="*/ 1395948 w 1445392"/>
              <a:gd name="connsiteY7" fmla="*/ 370780 h 672252"/>
              <a:gd name="connsiteX8" fmla="*/ 1443630 w 1445392"/>
              <a:gd name="connsiteY8" fmla="*/ 252783 h 672252"/>
              <a:gd name="connsiteX9" fmla="*/ 1438880 w 1445392"/>
              <a:gd name="connsiteY9" fmla="*/ 35176 h 672252"/>
              <a:gd name="connsiteX10" fmla="*/ 1143029 w 1445392"/>
              <a:gd name="connsiteY10" fmla="*/ 93542 h 672252"/>
              <a:gd name="connsiteX11" fmla="*/ 729604 w 1445392"/>
              <a:gd name="connsiteY11" fmla="*/ 132452 h 672252"/>
              <a:gd name="connsiteX12" fmla="*/ 48668 w 1445392"/>
              <a:gd name="connsiteY12" fmla="*/ 1129 h 672252"/>
              <a:gd name="connsiteX0" fmla="*/ 48668 w 1446344"/>
              <a:gd name="connsiteY0" fmla="*/ 1129 h 672252"/>
              <a:gd name="connsiteX1" fmla="*/ 58395 w 1446344"/>
              <a:gd name="connsiteY1" fmla="*/ 220001 h 672252"/>
              <a:gd name="connsiteX2" fmla="*/ 87578 w 1446344"/>
              <a:gd name="connsiteY2" fmla="*/ 341597 h 672252"/>
              <a:gd name="connsiteX3" fmla="*/ 306451 w 1446344"/>
              <a:gd name="connsiteY3" fmla="*/ 643154 h 672252"/>
              <a:gd name="connsiteX4" fmla="*/ 350225 w 1446344"/>
              <a:gd name="connsiteY4" fmla="*/ 662610 h 672252"/>
              <a:gd name="connsiteX5" fmla="*/ 1181940 w 1446344"/>
              <a:gd name="connsiteY5" fmla="*/ 662610 h 672252"/>
              <a:gd name="connsiteX6" fmla="*/ 1196531 w 1446344"/>
              <a:gd name="connsiteY6" fmla="*/ 638291 h 672252"/>
              <a:gd name="connsiteX7" fmla="*/ 1395948 w 1446344"/>
              <a:gd name="connsiteY7" fmla="*/ 370780 h 672252"/>
              <a:gd name="connsiteX8" fmla="*/ 1443630 w 1446344"/>
              <a:gd name="connsiteY8" fmla="*/ 252783 h 672252"/>
              <a:gd name="connsiteX9" fmla="*/ 1444166 w 1446344"/>
              <a:gd name="connsiteY9" fmla="*/ 35176 h 672252"/>
              <a:gd name="connsiteX10" fmla="*/ 1143029 w 1446344"/>
              <a:gd name="connsiteY10" fmla="*/ 93542 h 672252"/>
              <a:gd name="connsiteX11" fmla="*/ 729604 w 1446344"/>
              <a:gd name="connsiteY11" fmla="*/ 132452 h 672252"/>
              <a:gd name="connsiteX12" fmla="*/ 48668 w 1446344"/>
              <a:gd name="connsiteY12" fmla="*/ 1129 h 672252"/>
              <a:gd name="connsiteX0" fmla="*/ 48668 w 1448873"/>
              <a:gd name="connsiteY0" fmla="*/ 1129 h 672252"/>
              <a:gd name="connsiteX1" fmla="*/ 58395 w 1448873"/>
              <a:gd name="connsiteY1" fmla="*/ 220001 h 672252"/>
              <a:gd name="connsiteX2" fmla="*/ 87578 w 1448873"/>
              <a:gd name="connsiteY2" fmla="*/ 341597 h 672252"/>
              <a:gd name="connsiteX3" fmla="*/ 306451 w 1448873"/>
              <a:gd name="connsiteY3" fmla="*/ 643154 h 672252"/>
              <a:gd name="connsiteX4" fmla="*/ 350225 w 1448873"/>
              <a:gd name="connsiteY4" fmla="*/ 662610 h 672252"/>
              <a:gd name="connsiteX5" fmla="*/ 1181940 w 1448873"/>
              <a:gd name="connsiteY5" fmla="*/ 662610 h 672252"/>
              <a:gd name="connsiteX6" fmla="*/ 1196531 w 1448873"/>
              <a:gd name="connsiteY6" fmla="*/ 638291 h 672252"/>
              <a:gd name="connsiteX7" fmla="*/ 1395948 w 1448873"/>
              <a:gd name="connsiteY7" fmla="*/ 370780 h 672252"/>
              <a:gd name="connsiteX8" fmla="*/ 1443630 w 1448873"/>
              <a:gd name="connsiteY8" fmla="*/ 252783 h 672252"/>
              <a:gd name="connsiteX9" fmla="*/ 1444166 w 1448873"/>
              <a:gd name="connsiteY9" fmla="*/ 35176 h 672252"/>
              <a:gd name="connsiteX10" fmla="*/ 1143029 w 1448873"/>
              <a:gd name="connsiteY10" fmla="*/ 93542 h 672252"/>
              <a:gd name="connsiteX11" fmla="*/ 729604 w 1448873"/>
              <a:gd name="connsiteY11" fmla="*/ 132452 h 672252"/>
              <a:gd name="connsiteX12" fmla="*/ 48668 w 1448873"/>
              <a:gd name="connsiteY12" fmla="*/ 1129 h 672252"/>
              <a:gd name="connsiteX0" fmla="*/ 964 w 1401169"/>
              <a:gd name="connsiteY0" fmla="*/ 8 h 671131"/>
              <a:gd name="connsiteX1" fmla="*/ 10691 w 1401169"/>
              <a:gd name="connsiteY1" fmla="*/ 218880 h 671131"/>
              <a:gd name="connsiteX2" fmla="*/ 39874 w 1401169"/>
              <a:gd name="connsiteY2" fmla="*/ 340476 h 671131"/>
              <a:gd name="connsiteX3" fmla="*/ 258747 w 1401169"/>
              <a:gd name="connsiteY3" fmla="*/ 642033 h 671131"/>
              <a:gd name="connsiteX4" fmla="*/ 302521 w 1401169"/>
              <a:gd name="connsiteY4" fmla="*/ 661489 h 671131"/>
              <a:gd name="connsiteX5" fmla="*/ 1134236 w 1401169"/>
              <a:gd name="connsiteY5" fmla="*/ 661489 h 671131"/>
              <a:gd name="connsiteX6" fmla="*/ 1148827 w 1401169"/>
              <a:gd name="connsiteY6" fmla="*/ 637170 h 671131"/>
              <a:gd name="connsiteX7" fmla="*/ 1348244 w 1401169"/>
              <a:gd name="connsiteY7" fmla="*/ 369659 h 671131"/>
              <a:gd name="connsiteX8" fmla="*/ 1395926 w 1401169"/>
              <a:gd name="connsiteY8" fmla="*/ 251662 h 671131"/>
              <a:gd name="connsiteX9" fmla="*/ 1396462 w 1401169"/>
              <a:gd name="connsiteY9" fmla="*/ 34055 h 671131"/>
              <a:gd name="connsiteX10" fmla="*/ 1095325 w 1401169"/>
              <a:gd name="connsiteY10" fmla="*/ 92421 h 671131"/>
              <a:gd name="connsiteX11" fmla="*/ 681900 w 1401169"/>
              <a:gd name="connsiteY11" fmla="*/ 131331 h 671131"/>
              <a:gd name="connsiteX12" fmla="*/ 964 w 1401169"/>
              <a:gd name="connsiteY12" fmla="*/ 8 h 671131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21015"/>
              <a:gd name="connsiteY0" fmla="*/ 8 h 669830"/>
              <a:gd name="connsiteX1" fmla="*/ 11240 w 1421015"/>
              <a:gd name="connsiteY1" fmla="*/ 218880 h 669830"/>
              <a:gd name="connsiteX2" fmla="*/ 66850 w 1421015"/>
              <a:gd name="connsiteY2" fmla="*/ 385403 h 669830"/>
              <a:gd name="connsiteX3" fmla="*/ 259296 w 1421015"/>
              <a:gd name="connsiteY3" fmla="*/ 642033 h 669830"/>
              <a:gd name="connsiteX4" fmla="*/ 303070 w 1421015"/>
              <a:gd name="connsiteY4" fmla="*/ 661489 h 669830"/>
              <a:gd name="connsiteX5" fmla="*/ 1134785 w 1421015"/>
              <a:gd name="connsiteY5" fmla="*/ 661489 h 669830"/>
              <a:gd name="connsiteX6" fmla="*/ 1149376 w 1421015"/>
              <a:gd name="connsiteY6" fmla="*/ 637170 h 669830"/>
              <a:gd name="connsiteX7" fmla="*/ 1348793 w 1421015"/>
              <a:gd name="connsiteY7" fmla="*/ 369659 h 669830"/>
              <a:gd name="connsiteX8" fmla="*/ 1396475 w 1421015"/>
              <a:gd name="connsiteY8" fmla="*/ 241091 h 669830"/>
              <a:gd name="connsiteX9" fmla="*/ 1397011 w 1421015"/>
              <a:gd name="connsiteY9" fmla="*/ 34055 h 669830"/>
              <a:gd name="connsiteX10" fmla="*/ 1095874 w 1421015"/>
              <a:gd name="connsiteY10" fmla="*/ 92421 h 669830"/>
              <a:gd name="connsiteX11" fmla="*/ 682449 w 1421015"/>
              <a:gd name="connsiteY11" fmla="*/ 131331 h 669830"/>
              <a:gd name="connsiteX12" fmla="*/ 1513 w 1421015"/>
              <a:gd name="connsiteY12" fmla="*/ 8 h 669830"/>
              <a:gd name="connsiteX0" fmla="*/ 1513 w 1419756"/>
              <a:gd name="connsiteY0" fmla="*/ 8 h 669830"/>
              <a:gd name="connsiteX1" fmla="*/ 11240 w 1419756"/>
              <a:gd name="connsiteY1" fmla="*/ 218880 h 669830"/>
              <a:gd name="connsiteX2" fmla="*/ 66850 w 1419756"/>
              <a:gd name="connsiteY2" fmla="*/ 385403 h 669830"/>
              <a:gd name="connsiteX3" fmla="*/ 259296 w 1419756"/>
              <a:gd name="connsiteY3" fmla="*/ 642033 h 669830"/>
              <a:gd name="connsiteX4" fmla="*/ 303070 w 1419756"/>
              <a:gd name="connsiteY4" fmla="*/ 661489 h 669830"/>
              <a:gd name="connsiteX5" fmla="*/ 1134785 w 1419756"/>
              <a:gd name="connsiteY5" fmla="*/ 661489 h 669830"/>
              <a:gd name="connsiteX6" fmla="*/ 1149376 w 1419756"/>
              <a:gd name="connsiteY6" fmla="*/ 637170 h 669830"/>
              <a:gd name="connsiteX7" fmla="*/ 1348793 w 1419756"/>
              <a:gd name="connsiteY7" fmla="*/ 369659 h 669830"/>
              <a:gd name="connsiteX8" fmla="*/ 1396475 w 1419756"/>
              <a:gd name="connsiteY8" fmla="*/ 241091 h 669830"/>
              <a:gd name="connsiteX9" fmla="*/ 1397011 w 1419756"/>
              <a:gd name="connsiteY9" fmla="*/ 34055 h 669830"/>
              <a:gd name="connsiteX10" fmla="*/ 1095874 w 1419756"/>
              <a:gd name="connsiteY10" fmla="*/ 92421 h 669830"/>
              <a:gd name="connsiteX11" fmla="*/ 682449 w 1419756"/>
              <a:gd name="connsiteY11" fmla="*/ 131331 h 669830"/>
              <a:gd name="connsiteX12" fmla="*/ 1513 w 1419756"/>
              <a:gd name="connsiteY12" fmla="*/ 8 h 669830"/>
              <a:gd name="connsiteX0" fmla="*/ 1513 w 1421014"/>
              <a:gd name="connsiteY0" fmla="*/ 8 h 669830"/>
              <a:gd name="connsiteX1" fmla="*/ 11240 w 1421014"/>
              <a:gd name="connsiteY1" fmla="*/ 218880 h 669830"/>
              <a:gd name="connsiteX2" fmla="*/ 66850 w 1421014"/>
              <a:gd name="connsiteY2" fmla="*/ 385403 h 669830"/>
              <a:gd name="connsiteX3" fmla="*/ 259296 w 1421014"/>
              <a:gd name="connsiteY3" fmla="*/ 642033 h 669830"/>
              <a:gd name="connsiteX4" fmla="*/ 303070 w 1421014"/>
              <a:gd name="connsiteY4" fmla="*/ 661489 h 669830"/>
              <a:gd name="connsiteX5" fmla="*/ 1134785 w 1421014"/>
              <a:gd name="connsiteY5" fmla="*/ 661489 h 669830"/>
              <a:gd name="connsiteX6" fmla="*/ 1149376 w 1421014"/>
              <a:gd name="connsiteY6" fmla="*/ 637170 h 669830"/>
              <a:gd name="connsiteX7" fmla="*/ 1348793 w 1421014"/>
              <a:gd name="connsiteY7" fmla="*/ 369659 h 669830"/>
              <a:gd name="connsiteX8" fmla="*/ 1396475 w 1421014"/>
              <a:gd name="connsiteY8" fmla="*/ 241091 h 669830"/>
              <a:gd name="connsiteX9" fmla="*/ 1397011 w 1421014"/>
              <a:gd name="connsiteY9" fmla="*/ 34055 h 669830"/>
              <a:gd name="connsiteX10" fmla="*/ 1095874 w 1421014"/>
              <a:gd name="connsiteY10" fmla="*/ 92421 h 669830"/>
              <a:gd name="connsiteX11" fmla="*/ 682449 w 1421014"/>
              <a:gd name="connsiteY11" fmla="*/ 131331 h 669830"/>
              <a:gd name="connsiteX12" fmla="*/ 1513 w 1421014"/>
              <a:gd name="connsiteY12" fmla="*/ 8 h 669830"/>
              <a:gd name="connsiteX0" fmla="*/ 1513 w 1402691"/>
              <a:gd name="connsiteY0" fmla="*/ 8 h 669830"/>
              <a:gd name="connsiteX1" fmla="*/ 11240 w 1402691"/>
              <a:gd name="connsiteY1" fmla="*/ 218880 h 669830"/>
              <a:gd name="connsiteX2" fmla="*/ 66850 w 1402691"/>
              <a:gd name="connsiteY2" fmla="*/ 385403 h 669830"/>
              <a:gd name="connsiteX3" fmla="*/ 259296 w 1402691"/>
              <a:gd name="connsiteY3" fmla="*/ 642033 h 669830"/>
              <a:gd name="connsiteX4" fmla="*/ 303070 w 1402691"/>
              <a:gd name="connsiteY4" fmla="*/ 661489 h 669830"/>
              <a:gd name="connsiteX5" fmla="*/ 1134785 w 1402691"/>
              <a:gd name="connsiteY5" fmla="*/ 661489 h 669830"/>
              <a:gd name="connsiteX6" fmla="*/ 1149376 w 1402691"/>
              <a:gd name="connsiteY6" fmla="*/ 637170 h 669830"/>
              <a:gd name="connsiteX7" fmla="*/ 1348793 w 1402691"/>
              <a:gd name="connsiteY7" fmla="*/ 369659 h 669830"/>
              <a:gd name="connsiteX8" fmla="*/ 1396475 w 1402691"/>
              <a:gd name="connsiteY8" fmla="*/ 241091 h 669830"/>
              <a:gd name="connsiteX9" fmla="*/ 1397011 w 1402691"/>
              <a:gd name="connsiteY9" fmla="*/ 34055 h 669830"/>
              <a:gd name="connsiteX10" fmla="*/ 1095874 w 1402691"/>
              <a:gd name="connsiteY10" fmla="*/ 92421 h 669830"/>
              <a:gd name="connsiteX11" fmla="*/ 682449 w 1402691"/>
              <a:gd name="connsiteY11" fmla="*/ 131331 h 669830"/>
              <a:gd name="connsiteX12" fmla="*/ 1513 w 1402691"/>
              <a:gd name="connsiteY12" fmla="*/ 8 h 669830"/>
              <a:gd name="connsiteX0" fmla="*/ 49815 w 1450993"/>
              <a:gd name="connsiteY0" fmla="*/ 2981 h 672803"/>
              <a:gd name="connsiteX1" fmla="*/ 59542 w 1450993"/>
              <a:gd name="connsiteY1" fmla="*/ 221853 h 672803"/>
              <a:gd name="connsiteX2" fmla="*/ 115152 w 1450993"/>
              <a:gd name="connsiteY2" fmla="*/ 388376 h 672803"/>
              <a:gd name="connsiteX3" fmla="*/ 307598 w 1450993"/>
              <a:gd name="connsiteY3" fmla="*/ 645006 h 672803"/>
              <a:gd name="connsiteX4" fmla="*/ 351372 w 1450993"/>
              <a:gd name="connsiteY4" fmla="*/ 664462 h 672803"/>
              <a:gd name="connsiteX5" fmla="*/ 1183087 w 1450993"/>
              <a:gd name="connsiteY5" fmla="*/ 664462 h 672803"/>
              <a:gd name="connsiteX6" fmla="*/ 1197678 w 1450993"/>
              <a:gd name="connsiteY6" fmla="*/ 640143 h 672803"/>
              <a:gd name="connsiteX7" fmla="*/ 1397095 w 1450993"/>
              <a:gd name="connsiteY7" fmla="*/ 372632 h 672803"/>
              <a:gd name="connsiteX8" fmla="*/ 1444777 w 1450993"/>
              <a:gd name="connsiteY8" fmla="*/ 244064 h 672803"/>
              <a:gd name="connsiteX9" fmla="*/ 1445313 w 1450993"/>
              <a:gd name="connsiteY9" fmla="*/ 37028 h 672803"/>
              <a:gd name="connsiteX10" fmla="*/ 1144176 w 1450993"/>
              <a:gd name="connsiteY10" fmla="*/ 95394 h 672803"/>
              <a:gd name="connsiteX11" fmla="*/ 733393 w 1450993"/>
              <a:gd name="connsiteY11" fmla="*/ 94663 h 672803"/>
              <a:gd name="connsiteX12" fmla="*/ 49815 w 1450993"/>
              <a:gd name="connsiteY12" fmla="*/ 2981 h 672803"/>
              <a:gd name="connsiteX0" fmla="*/ 49815 w 1469512"/>
              <a:gd name="connsiteY0" fmla="*/ 2915 h 672737"/>
              <a:gd name="connsiteX1" fmla="*/ 59542 w 1469512"/>
              <a:gd name="connsiteY1" fmla="*/ 221787 h 672737"/>
              <a:gd name="connsiteX2" fmla="*/ 115152 w 1469512"/>
              <a:gd name="connsiteY2" fmla="*/ 388310 h 672737"/>
              <a:gd name="connsiteX3" fmla="*/ 307598 w 1469512"/>
              <a:gd name="connsiteY3" fmla="*/ 644940 h 672737"/>
              <a:gd name="connsiteX4" fmla="*/ 351372 w 1469512"/>
              <a:gd name="connsiteY4" fmla="*/ 664396 h 672737"/>
              <a:gd name="connsiteX5" fmla="*/ 1183087 w 1469512"/>
              <a:gd name="connsiteY5" fmla="*/ 664396 h 672737"/>
              <a:gd name="connsiteX6" fmla="*/ 1197678 w 1469512"/>
              <a:gd name="connsiteY6" fmla="*/ 640077 h 672737"/>
              <a:gd name="connsiteX7" fmla="*/ 1397095 w 1469512"/>
              <a:gd name="connsiteY7" fmla="*/ 372566 h 672737"/>
              <a:gd name="connsiteX8" fmla="*/ 1444777 w 1469512"/>
              <a:gd name="connsiteY8" fmla="*/ 243998 h 672737"/>
              <a:gd name="connsiteX9" fmla="*/ 1445313 w 1469512"/>
              <a:gd name="connsiteY9" fmla="*/ 36962 h 672737"/>
              <a:gd name="connsiteX10" fmla="*/ 1141533 w 1469512"/>
              <a:gd name="connsiteY10" fmla="*/ 74186 h 672737"/>
              <a:gd name="connsiteX11" fmla="*/ 733393 w 1469512"/>
              <a:gd name="connsiteY11" fmla="*/ 94597 h 672737"/>
              <a:gd name="connsiteX12" fmla="*/ 49815 w 1469512"/>
              <a:gd name="connsiteY12" fmla="*/ 2915 h 672737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5706 w 1465403"/>
              <a:gd name="connsiteY0" fmla="*/ 4068 h 673890"/>
              <a:gd name="connsiteX1" fmla="*/ 55433 w 1465403"/>
              <a:gd name="connsiteY1" fmla="*/ 222940 h 673890"/>
              <a:gd name="connsiteX2" fmla="*/ 111043 w 1465403"/>
              <a:gd name="connsiteY2" fmla="*/ 389463 h 673890"/>
              <a:gd name="connsiteX3" fmla="*/ 303489 w 1465403"/>
              <a:gd name="connsiteY3" fmla="*/ 646093 h 673890"/>
              <a:gd name="connsiteX4" fmla="*/ 347263 w 1465403"/>
              <a:gd name="connsiteY4" fmla="*/ 665549 h 673890"/>
              <a:gd name="connsiteX5" fmla="*/ 1178978 w 1465403"/>
              <a:gd name="connsiteY5" fmla="*/ 665549 h 673890"/>
              <a:gd name="connsiteX6" fmla="*/ 1193569 w 1465403"/>
              <a:gd name="connsiteY6" fmla="*/ 641230 h 673890"/>
              <a:gd name="connsiteX7" fmla="*/ 1392986 w 1465403"/>
              <a:gd name="connsiteY7" fmla="*/ 373719 h 673890"/>
              <a:gd name="connsiteX8" fmla="*/ 1440668 w 1465403"/>
              <a:gd name="connsiteY8" fmla="*/ 245151 h 673890"/>
              <a:gd name="connsiteX9" fmla="*/ 1441204 w 1465403"/>
              <a:gd name="connsiteY9" fmla="*/ 38115 h 673890"/>
              <a:gd name="connsiteX10" fmla="*/ 1137424 w 1465403"/>
              <a:gd name="connsiteY10" fmla="*/ 72697 h 673890"/>
              <a:gd name="connsiteX11" fmla="*/ 673786 w 1465403"/>
              <a:gd name="connsiteY11" fmla="*/ 79893 h 673890"/>
              <a:gd name="connsiteX12" fmla="*/ 45706 w 1465403"/>
              <a:gd name="connsiteY12" fmla="*/ 4068 h 673890"/>
              <a:gd name="connsiteX0" fmla="*/ 45706 w 1445189"/>
              <a:gd name="connsiteY0" fmla="*/ 4068 h 673890"/>
              <a:gd name="connsiteX1" fmla="*/ 55433 w 1445189"/>
              <a:gd name="connsiteY1" fmla="*/ 222940 h 673890"/>
              <a:gd name="connsiteX2" fmla="*/ 111043 w 1445189"/>
              <a:gd name="connsiteY2" fmla="*/ 389463 h 673890"/>
              <a:gd name="connsiteX3" fmla="*/ 303489 w 1445189"/>
              <a:gd name="connsiteY3" fmla="*/ 646093 h 673890"/>
              <a:gd name="connsiteX4" fmla="*/ 347263 w 1445189"/>
              <a:gd name="connsiteY4" fmla="*/ 665549 h 673890"/>
              <a:gd name="connsiteX5" fmla="*/ 1178978 w 1445189"/>
              <a:gd name="connsiteY5" fmla="*/ 665549 h 673890"/>
              <a:gd name="connsiteX6" fmla="*/ 1193569 w 1445189"/>
              <a:gd name="connsiteY6" fmla="*/ 641230 h 673890"/>
              <a:gd name="connsiteX7" fmla="*/ 1392986 w 1445189"/>
              <a:gd name="connsiteY7" fmla="*/ 373719 h 673890"/>
              <a:gd name="connsiteX8" fmla="*/ 1440668 w 1445189"/>
              <a:gd name="connsiteY8" fmla="*/ 245151 h 673890"/>
              <a:gd name="connsiteX9" fmla="*/ 1441204 w 1445189"/>
              <a:gd name="connsiteY9" fmla="*/ 38115 h 673890"/>
              <a:gd name="connsiteX10" fmla="*/ 1137424 w 1445189"/>
              <a:gd name="connsiteY10" fmla="*/ 72697 h 673890"/>
              <a:gd name="connsiteX11" fmla="*/ 673786 w 1445189"/>
              <a:gd name="connsiteY11" fmla="*/ 79893 h 673890"/>
              <a:gd name="connsiteX12" fmla="*/ 45706 w 1445189"/>
              <a:gd name="connsiteY12" fmla="*/ 4068 h 673890"/>
              <a:gd name="connsiteX0" fmla="*/ 2286 w 1401769"/>
              <a:gd name="connsiteY0" fmla="*/ 292 h 670114"/>
              <a:gd name="connsiteX1" fmla="*/ 12013 w 1401769"/>
              <a:gd name="connsiteY1" fmla="*/ 219164 h 670114"/>
              <a:gd name="connsiteX2" fmla="*/ 67623 w 1401769"/>
              <a:gd name="connsiteY2" fmla="*/ 385687 h 670114"/>
              <a:gd name="connsiteX3" fmla="*/ 260069 w 1401769"/>
              <a:gd name="connsiteY3" fmla="*/ 642317 h 670114"/>
              <a:gd name="connsiteX4" fmla="*/ 303843 w 1401769"/>
              <a:gd name="connsiteY4" fmla="*/ 661773 h 670114"/>
              <a:gd name="connsiteX5" fmla="*/ 1135558 w 1401769"/>
              <a:gd name="connsiteY5" fmla="*/ 661773 h 670114"/>
              <a:gd name="connsiteX6" fmla="*/ 1150149 w 1401769"/>
              <a:gd name="connsiteY6" fmla="*/ 637454 h 670114"/>
              <a:gd name="connsiteX7" fmla="*/ 1349566 w 1401769"/>
              <a:gd name="connsiteY7" fmla="*/ 369943 h 670114"/>
              <a:gd name="connsiteX8" fmla="*/ 1397248 w 1401769"/>
              <a:gd name="connsiteY8" fmla="*/ 241375 h 670114"/>
              <a:gd name="connsiteX9" fmla="*/ 1397784 w 1401769"/>
              <a:gd name="connsiteY9" fmla="*/ 34339 h 670114"/>
              <a:gd name="connsiteX10" fmla="*/ 1094004 w 1401769"/>
              <a:gd name="connsiteY10" fmla="*/ 68921 h 670114"/>
              <a:gd name="connsiteX11" fmla="*/ 630366 w 1401769"/>
              <a:gd name="connsiteY11" fmla="*/ 76117 h 670114"/>
              <a:gd name="connsiteX12" fmla="*/ 2286 w 1401769"/>
              <a:gd name="connsiteY12" fmla="*/ 292 h 670114"/>
              <a:gd name="connsiteX0" fmla="*/ 2286 w 1401769"/>
              <a:gd name="connsiteY0" fmla="*/ 274 h 675382"/>
              <a:gd name="connsiteX1" fmla="*/ 12013 w 1401769"/>
              <a:gd name="connsiteY1" fmla="*/ 224432 h 675382"/>
              <a:gd name="connsiteX2" fmla="*/ 67623 w 1401769"/>
              <a:gd name="connsiteY2" fmla="*/ 390955 h 675382"/>
              <a:gd name="connsiteX3" fmla="*/ 260069 w 1401769"/>
              <a:gd name="connsiteY3" fmla="*/ 647585 h 675382"/>
              <a:gd name="connsiteX4" fmla="*/ 303843 w 1401769"/>
              <a:gd name="connsiteY4" fmla="*/ 667041 h 675382"/>
              <a:gd name="connsiteX5" fmla="*/ 1135558 w 1401769"/>
              <a:gd name="connsiteY5" fmla="*/ 667041 h 675382"/>
              <a:gd name="connsiteX6" fmla="*/ 1150149 w 1401769"/>
              <a:gd name="connsiteY6" fmla="*/ 642722 h 675382"/>
              <a:gd name="connsiteX7" fmla="*/ 1349566 w 1401769"/>
              <a:gd name="connsiteY7" fmla="*/ 375211 h 675382"/>
              <a:gd name="connsiteX8" fmla="*/ 1397248 w 1401769"/>
              <a:gd name="connsiteY8" fmla="*/ 246643 h 675382"/>
              <a:gd name="connsiteX9" fmla="*/ 1397784 w 1401769"/>
              <a:gd name="connsiteY9" fmla="*/ 39607 h 675382"/>
              <a:gd name="connsiteX10" fmla="*/ 1094004 w 1401769"/>
              <a:gd name="connsiteY10" fmla="*/ 74189 h 675382"/>
              <a:gd name="connsiteX11" fmla="*/ 630366 w 1401769"/>
              <a:gd name="connsiteY11" fmla="*/ 81385 h 675382"/>
              <a:gd name="connsiteX12" fmla="*/ 2286 w 1401769"/>
              <a:gd name="connsiteY12" fmla="*/ 274 h 675382"/>
              <a:gd name="connsiteX0" fmla="*/ 45705 w 1445188"/>
              <a:gd name="connsiteY0" fmla="*/ 4347 h 679455"/>
              <a:gd name="connsiteX1" fmla="*/ 55432 w 1445188"/>
              <a:gd name="connsiteY1" fmla="*/ 228505 h 679455"/>
              <a:gd name="connsiteX2" fmla="*/ 111042 w 1445188"/>
              <a:gd name="connsiteY2" fmla="*/ 395028 h 679455"/>
              <a:gd name="connsiteX3" fmla="*/ 303488 w 1445188"/>
              <a:gd name="connsiteY3" fmla="*/ 651658 h 679455"/>
              <a:gd name="connsiteX4" fmla="*/ 347262 w 1445188"/>
              <a:gd name="connsiteY4" fmla="*/ 671114 h 679455"/>
              <a:gd name="connsiteX5" fmla="*/ 1178977 w 1445188"/>
              <a:gd name="connsiteY5" fmla="*/ 671114 h 679455"/>
              <a:gd name="connsiteX6" fmla="*/ 1193568 w 1445188"/>
              <a:gd name="connsiteY6" fmla="*/ 646795 h 679455"/>
              <a:gd name="connsiteX7" fmla="*/ 1392985 w 1445188"/>
              <a:gd name="connsiteY7" fmla="*/ 379284 h 679455"/>
              <a:gd name="connsiteX8" fmla="*/ 1440667 w 1445188"/>
              <a:gd name="connsiteY8" fmla="*/ 250716 h 679455"/>
              <a:gd name="connsiteX9" fmla="*/ 1441203 w 1445188"/>
              <a:gd name="connsiteY9" fmla="*/ 43680 h 679455"/>
              <a:gd name="connsiteX10" fmla="*/ 1137423 w 1445188"/>
              <a:gd name="connsiteY10" fmla="*/ 78262 h 679455"/>
              <a:gd name="connsiteX11" fmla="*/ 673785 w 1445188"/>
              <a:gd name="connsiteY11" fmla="*/ 80173 h 679455"/>
              <a:gd name="connsiteX12" fmla="*/ 45705 w 1445188"/>
              <a:gd name="connsiteY12" fmla="*/ 4347 h 679455"/>
              <a:gd name="connsiteX0" fmla="*/ 1131 w 1400614"/>
              <a:gd name="connsiteY0" fmla="*/ 14 h 675122"/>
              <a:gd name="connsiteX1" fmla="*/ 10858 w 1400614"/>
              <a:gd name="connsiteY1" fmla="*/ 224172 h 675122"/>
              <a:gd name="connsiteX2" fmla="*/ 66468 w 1400614"/>
              <a:gd name="connsiteY2" fmla="*/ 390695 h 675122"/>
              <a:gd name="connsiteX3" fmla="*/ 258914 w 1400614"/>
              <a:gd name="connsiteY3" fmla="*/ 647325 h 675122"/>
              <a:gd name="connsiteX4" fmla="*/ 302688 w 1400614"/>
              <a:gd name="connsiteY4" fmla="*/ 666781 h 675122"/>
              <a:gd name="connsiteX5" fmla="*/ 1134403 w 1400614"/>
              <a:gd name="connsiteY5" fmla="*/ 666781 h 675122"/>
              <a:gd name="connsiteX6" fmla="*/ 1148994 w 1400614"/>
              <a:gd name="connsiteY6" fmla="*/ 642462 h 675122"/>
              <a:gd name="connsiteX7" fmla="*/ 1348411 w 1400614"/>
              <a:gd name="connsiteY7" fmla="*/ 374951 h 675122"/>
              <a:gd name="connsiteX8" fmla="*/ 1396093 w 1400614"/>
              <a:gd name="connsiteY8" fmla="*/ 246383 h 675122"/>
              <a:gd name="connsiteX9" fmla="*/ 1396629 w 1400614"/>
              <a:gd name="connsiteY9" fmla="*/ 39347 h 675122"/>
              <a:gd name="connsiteX10" fmla="*/ 1092849 w 1400614"/>
              <a:gd name="connsiteY10" fmla="*/ 73929 h 675122"/>
              <a:gd name="connsiteX11" fmla="*/ 629211 w 1400614"/>
              <a:gd name="connsiteY11" fmla="*/ 75840 h 675122"/>
              <a:gd name="connsiteX12" fmla="*/ 1131 w 1400614"/>
              <a:gd name="connsiteY12" fmla="*/ 14 h 675122"/>
              <a:gd name="connsiteX0" fmla="*/ 1131 w 1401309"/>
              <a:gd name="connsiteY0" fmla="*/ 14 h 675122"/>
              <a:gd name="connsiteX1" fmla="*/ 10858 w 1401309"/>
              <a:gd name="connsiteY1" fmla="*/ 224172 h 675122"/>
              <a:gd name="connsiteX2" fmla="*/ 66468 w 1401309"/>
              <a:gd name="connsiteY2" fmla="*/ 390695 h 675122"/>
              <a:gd name="connsiteX3" fmla="*/ 258914 w 1401309"/>
              <a:gd name="connsiteY3" fmla="*/ 647325 h 675122"/>
              <a:gd name="connsiteX4" fmla="*/ 302688 w 1401309"/>
              <a:gd name="connsiteY4" fmla="*/ 666781 h 675122"/>
              <a:gd name="connsiteX5" fmla="*/ 1134403 w 1401309"/>
              <a:gd name="connsiteY5" fmla="*/ 666781 h 675122"/>
              <a:gd name="connsiteX6" fmla="*/ 1148994 w 1401309"/>
              <a:gd name="connsiteY6" fmla="*/ 642462 h 675122"/>
              <a:gd name="connsiteX7" fmla="*/ 1338683 w 1401309"/>
              <a:gd name="connsiteY7" fmla="*/ 418725 h 675122"/>
              <a:gd name="connsiteX8" fmla="*/ 1396093 w 1401309"/>
              <a:gd name="connsiteY8" fmla="*/ 246383 h 675122"/>
              <a:gd name="connsiteX9" fmla="*/ 1396629 w 1401309"/>
              <a:gd name="connsiteY9" fmla="*/ 39347 h 675122"/>
              <a:gd name="connsiteX10" fmla="*/ 1092849 w 1401309"/>
              <a:gd name="connsiteY10" fmla="*/ 73929 h 675122"/>
              <a:gd name="connsiteX11" fmla="*/ 629211 w 1401309"/>
              <a:gd name="connsiteY11" fmla="*/ 75840 h 675122"/>
              <a:gd name="connsiteX12" fmla="*/ 1131 w 1401309"/>
              <a:gd name="connsiteY12" fmla="*/ 14 h 67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01309" h="675122">
                <a:moveTo>
                  <a:pt x="1131" y="14"/>
                </a:moveTo>
                <a:cubicBezTo>
                  <a:pt x="-1502" y="-1692"/>
                  <a:pt x="-31" y="159059"/>
                  <a:pt x="10858" y="224172"/>
                </a:cubicBezTo>
                <a:cubicBezTo>
                  <a:pt x="21747" y="289285"/>
                  <a:pt x="17197" y="306955"/>
                  <a:pt x="66468" y="390695"/>
                </a:cubicBezTo>
                <a:cubicBezTo>
                  <a:pt x="115739" y="474435"/>
                  <a:pt x="219544" y="601311"/>
                  <a:pt x="258914" y="647325"/>
                </a:cubicBezTo>
                <a:cubicBezTo>
                  <a:pt x="298284" y="693339"/>
                  <a:pt x="280984" y="668823"/>
                  <a:pt x="302688" y="666781"/>
                </a:cubicBezTo>
                <a:cubicBezTo>
                  <a:pt x="324392" y="664739"/>
                  <a:pt x="1117562" y="665549"/>
                  <a:pt x="1134403" y="666781"/>
                </a:cubicBezTo>
                <a:cubicBezTo>
                  <a:pt x="1151244" y="668013"/>
                  <a:pt x="1114947" y="683805"/>
                  <a:pt x="1148994" y="642462"/>
                </a:cubicBezTo>
                <a:cubicBezTo>
                  <a:pt x="1183041" y="601119"/>
                  <a:pt x="1297500" y="484738"/>
                  <a:pt x="1338683" y="418725"/>
                </a:cubicBezTo>
                <a:cubicBezTo>
                  <a:pt x="1379866" y="352712"/>
                  <a:pt x="1386435" y="309613"/>
                  <a:pt x="1396093" y="246383"/>
                </a:cubicBezTo>
                <a:cubicBezTo>
                  <a:pt x="1405751" y="183153"/>
                  <a:pt x="1399600" y="41661"/>
                  <a:pt x="1396629" y="39347"/>
                </a:cubicBezTo>
                <a:cubicBezTo>
                  <a:pt x="1393658" y="37033"/>
                  <a:pt x="1212823" y="57716"/>
                  <a:pt x="1092849" y="73929"/>
                </a:cubicBezTo>
                <a:cubicBezTo>
                  <a:pt x="964947" y="82214"/>
                  <a:pt x="811164" y="88159"/>
                  <a:pt x="629211" y="75840"/>
                </a:cubicBezTo>
                <a:cubicBezTo>
                  <a:pt x="447258" y="63521"/>
                  <a:pt x="3764" y="1720"/>
                  <a:pt x="1131" y="14"/>
                </a:cubicBezTo>
                <a:close/>
              </a:path>
            </a:pathLst>
          </a:custGeom>
          <a:gradFill flip="none" rotWithShape="1">
            <a:gsLst>
              <a:gs pos="0">
                <a:srgbClr val="FF3F3F">
                  <a:shade val="30000"/>
                  <a:satMod val="115000"/>
                </a:srgbClr>
              </a:gs>
              <a:gs pos="50000">
                <a:srgbClr val="FF3F3F">
                  <a:shade val="67500"/>
                  <a:satMod val="115000"/>
                </a:srgbClr>
              </a:gs>
              <a:gs pos="100000">
                <a:srgbClr val="FF3F3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546100">
              <a:prstClr val="black">
                <a:alpha val="7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pic>
        <p:nvPicPr>
          <p:cNvPr id="27" name="Picture 19" descr="HAB55203"/>
          <p:cNvPicPr>
            <a:picLocks noChangeAspect="1" noChangeArrowheads="1"/>
          </p:cNvPicPr>
          <p:nvPr/>
        </p:nvPicPr>
        <p:blipFill rotWithShape="1">
          <a:blip r:embed="rId3" cstate="print"/>
          <a:srcRect l="863" r="3037"/>
          <a:stretch/>
        </p:blipFill>
        <p:spPr bwMode="auto">
          <a:xfrm>
            <a:off x="6649691" y="2108128"/>
            <a:ext cx="1535068" cy="29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68721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023"/>
            <a:ext cx="9144000" cy="5740399"/>
          </a:xfrm>
          <a:prstGeom prst="rect">
            <a:avLst/>
          </a:prstGeom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5859462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Insert Impression coping (transfer type) into Fixture</a:t>
            </a:r>
          </a:p>
        </p:txBody>
      </p:sp>
      <p:pic>
        <p:nvPicPr>
          <p:cNvPr id="1026" name="Picture 2" descr="\\SEMINAR\volume1_public\4 랜더링\4. 제품 이미지\3. SuperLine\Superline product png image\dtf5511hl_a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296" y="1824549"/>
            <a:ext cx="1391060" cy="434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자유형 11"/>
          <p:cNvSpPr/>
          <p:nvPr/>
        </p:nvSpPr>
        <p:spPr>
          <a:xfrm>
            <a:off x="6716571" y="3914947"/>
            <a:ext cx="1401309" cy="675122"/>
          </a:xfrm>
          <a:custGeom>
            <a:avLst/>
            <a:gdLst>
              <a:gd name="connsiteX0" fmla="*/ 48668 w 1466808"/>
              <a:gd name="connsiteY0" fmla="*/ 1129 h 672252"/>
              <a:gd name="connsiteX1" fmla="*/ 58395 w 1466808"/>
              <a:gd name="connsiteY1" fmla="*/ 220001 h 672252"/>
              <a:gd name="connsiteX2" fmla="*/ 87578 w 1466808"/>
              <a:gd name="connsiteY2" fmla="*/ 341597 h 672252"/>
              <a:gd name="connsiteX3" fmla="*/ 306451 w 1466808"/>
              <a:gd name="connsiteY3" fmla="*/ 643154 h 672252"/>
              <a:gd name="connsiteX4" fmla="*/ 350225 w 1466808"/>
              <a:gd name="connsiteY4" fmla="*/ 662610 h 672252"/>
              <a:gd name="connsiteX5" fmla="*/ 1181940 w 1466808"/>
              <a:gd name="connsiteY5" fmla="*/ 662610 h 672252"/>
              <a:gd name="connsiteX6" fmla="*/ 1196531 w 1466808"/>
              <a:gd name="connsiteY6" fmla="*/ 638291 h 672252"/>
              <a:gd name="connsiteX7" fmla="*/ 1395948 w 1466808"/>
              <a:gd name="connsiteY7" fmla="*/ 370780 h 672252"/>
              <a:gd name="connsiteX8" fmla="*/ 1425131 w 1466808"/>
              <a:gd name="connsiteY8" fmla="*/ 268639 h 672252"/>
              <a:gd name="connsiteX9" fmla="*/ 1449451 w 1466808"/>
              <a:gd name="connsiteY9" fmla="*/ 35176 h 672252"/>
              <a:gd name="connsiteX10" fmla="*/ 1143029 w 1466808"/>
              <a:gd name="connsiteY10" fmla="*/ 93542 h 672252"/>
              <a:gd name="connsiteX11" fmla="*/ 729604 w 1466808"/>
              <a:gd name="connsiteY11" fmla="*/ 132452 h 672252"/>
              <a:gd name="connsiteX12" fmla="*/ 48668 w 1466808"/>
              <a:gd name="connsiteY12" fmla="*/ 1129 h 672252"/>
              <a:gd name="connsiteX0" fmla="*/ 48668 w 1472192"/>
              <a:gd name="connsiteY0" fmla="*/ 1129 h 672252"/>
              <a:gd name="connsiteX1" fmla="*/ 58395 w 1472192"/>
              <a:gd name="connsiteY1" fmla="*/ 220001 h 672252"/>
              <a:gd name="connsiteX2" fmla="*/ 87578 w 1472192"/>
              <a:gd name="connsiteY2" fmla="*/ 341597 h 672252"/>
              <a:gd name="connsiteX3" fmla="*/ 306451 w 1472192"/>
              <a:gd name="connsiteY3" fmla="*/ 643154 h 672252"/>
              <a:gd name="connsiteX4" fmla="*/ 350225 w 1472192"/>
              <a:gd name="connsiteY4" fmla="*/ 662610 h 672252"/>
              <a:gd name="connsiteX5" fmla="*/ 1181940 w 1472192"/>
              <a:gd name="connsiteY5" fmla="*/ 662610 h 672252"/>
              <a:gd name="connsiteX6" fmla="*/ 1196531 w 1472192"/>
              <a:gd name="connsiteY6" fmla="*/ 638291 h 672252"/>
              <a:gd name="connsiteX7" fmla="*/ 1395948 w 1472192"/>
              <a:gd name="connsiteY7" fmla="*/ 370780 h 672252"/>
              <a:gd name="connsiteX8" fmla="*/ 1443630 w 1472192"/>
              <a:gd name="connsiteY8" fmla="*/ 252783 h 672252"/>
              <a:gd name="connsiteX9" fmla="*/ 1449451 w 1472192"/>
              <a:gd name="connsiteY9" fmla="*/ 35176 h 672252"/>
              <a:gd name="connsiteX10" fmla="*/ 1143029 w 1472192"/>
              <a:gd name="connsiteY10" fmla="*/ 93542 h 672252"/>
              <a:gd name="connsiteX11" fmla="*/ 729604 w 1472192"/>
              <a:gd name="connsiteY11" fmla="*/ 132452 h 672252"/>
              <a:gd name="connsiteX12" fmla="*/ 48668 w 1472192"/>
              <a:gd name="connsiteY12" fmla="*/ 1129 h 672252"/>
              <a:gd name="connsiteX0" fmla="*/ 48668 w 1449562"/>
              <a:gd name="connsiteY0" fmla="*/ 1129 h 672252"/>
              <a:gd name="connsiteX1" fmla="*/ 58395 w 1449562"/>
              <a:gd name="connsiteY1" fmla="*/ 220001 h 672252"/>
              <a:gd name="connsiteX2" fmla="*/ 87578 w 1449562"/>
              <a:gd name="connsiteY2" fmla="*/ 341597 h 672252"/>
              <a:gd name="connsiteX3" fmla="*/ 306451 w 1449562"/>
              <a:gd name="connsiteY3" fmla="*/ 643154 h 672252"/>
              <a:gd name="connsiteX4" fmla="*/ 350225 w 1449562"/>
              <a:gd name="connsiteY4" fmla="*/ 662610 h 672252"/>
              <a:gd name="connsiteX5" fmla="*/ 1181940 w 1449562"/>
              <a:gd name="connsiteY5" fmla="*/ 662610 h 672252"/>
              <a:gd name="connsiteX6" fmla="*/ 1196531 w 1449562"/>
              <a:gd name="connsiteY6" fmla="*/ 638291 h 672252"/>
              <a:gd name="connsiteX7" fmla="*/ 1395948 w 1449562"/>
              <a:gd name="connsiteY7" fmla="*/ 370780 h 672252"/>
              <a:gd name="connsiteX8" fmla="*/ 1443630 w 1449562"/>
              <a:gd name="connsiteY8" fmla="*/ 252783 h 672252"/>
              <a:gd name="connsiteX9" fmla="*/ 1449451 w 1449562"/>
              <a:gd name="connsiteY9" fmla="*/ 35176 h 672252"/>
              <a:gd name="connsiteX10" fmla="*/ 1143029 w 1449562"/>
              <a:gd name="connsiteY10" fmla="*/ 93542 h 672252"/>
              <a:gd name="connsiteX11" fmla="*/ 729604 w 1449562"/>
              <a:gd name="connsiteY11" fmla="*/ 132452 h 672252"/>
              <a:gd name="connsiteX12" fmla="*/ 48668 w 1449562"/>
              <a:gd name="connsiteY12" fmla="*/ 1129 h 672252"/>
              <a:gd name="connsiteX0" fmla="*/ 48668 w 1445392"/>
              <a:gd name="connsiteY0" fmla="*/ 1129 h 672252"/>
              <a:gd name="connsiteX1" fmla="*/ 58395 w 1445392"/>
              <a:gd name="connsiteY1" fmla="*/ 220001 h 672252"/>
              <a:gd name="connsiteX2" fmla="*/ 87578 w 1445392"/>
              <a:gd name="connsiteY2" fmla="*/ 341597 h 672252"/>
              <a:gd name="connsiteX3" fmla="*/ 306451 w 1445392"/>
              <a:gd name="connsiteY3" fmla="*/ 643154 h 672252"/>
              <a:gd name="connsiteX4" fmla="*/ 350225 w 1445392"/>
              <a:gd name="connsiteY4" fmla="*/ 662610 h 672252"/>
              <a:gd name="connsiteX5" fmla="*/ 1181940 w 1445392"/>
              <a:gd name="connsiteY5" fmla="*/ 662610 h 672252"/>
              <a:gd name="connsiteX6" fmla="*/ 1196531 w 1445392"/>
              <a:gd name="connsiteY6" fmla="*/ 638291 h 672252"/>
              <a:gd name="connsiteX7" fmla="*/ 1395948 w 1445392"/>
              <a:gd name="connsiteY7" fmla="*/ 370780 h 672252"/>
              <a:gd name="connsiteX8" fmla="*/ 1443630 w 1445392"/>
              <a:gd name="connsiteY8" fmla="*/ 252783 h 672252"/>
              <a:gd name="connsiteX9" fmla="*/ 1438880 w 1445392"/>
              <a:gd name="connsiteY9" fmla="*/ 35176 h 672252"/>
              <a:gd name="connsiteX10" fmla="*/ 1143029 w 1445392"/>
              <a:gd name="connsiteY10" fmla="*/ 93542 h 672252"/>
              <a:gd name="connsiteX11" fmla="*/ 729604 w 1445392"/>
              <a:gd name="connsiteY11" fmla="*/ 132452 h 672252"/>
              <a:gd name="connsiteX12" fmla="*/ 48668 w 1445392"/>
              <a:gd name="connsiteY12" fmla="*/ 1129 h 672252"/>
              <a:gd name="connsiteX0" fmla="*/ 48668 w 1446344"/>
              <a:gd name="connsiteY0" fmla="*/ 1129 h 672252"/>
              <a:gd name="connsiteX1" fmla="*/ 58395 w 1446344"/>
              <a:gd name="connsiteY1" fmla="*/ 220001 h 672252"/>
              <a:gd name="connsiteX2" fmla="*/ 87578 w 1446344"/>
              <a:gd name="connsiteY2" fmla="*/ 341597 h 672252"/>
              <a:gd name="connsiteX3" fmla="*/ 306451 w 1446344"/>
              <a:gd name="connsiteY3" fmla="*/ 643154 h 672252"/>
              <a:gd name="connsiteX4" fmla="*/ 350225 w 1446344"/>
              <a:gd name="connsiteY4" fmla="*/ 662610 h 672252"/>
              <a:gd name="connsiteX5" fmla="*/ 1181940 w 1446344"/>
              <a:gd name="connsiteY5" fmla="*/ 662610 h 672252"/>
              <a:gd name="connsiteX6" fmla="*/ 1196531 w 1446344"/>
              <a:gd name="connsiteY6" fmla="*/ 638291 h 672252"/>
              <a:gd name="connsiteX7" fmla="*/ 1395948 w 1446344"/>
              <a:gd name="connsiteY7" fmla="*/ 370780 h 672252"/>
              <a:gd name="connsiteX8" fmla="*/ 1443630 w 1446344"/>
              <a:gd name="connsiteY8" fmla="*/ 252783 h 672252"/>
              <a:gd name="connsiteX9" fmla="*/ 1444166 w 1446344"/>
              <a:gd name="connsiteY9" fmla="*/ 35176 h 672252"/>
              <a:gd name="connsiteX10" fmla="*/ 1143029 w 1446344"/>
              <a:gd name="connsiteY10" fmla="*/ 93542 h 672252"/>
              <a:gd name="connsiteX11" fmla="*/ 729604 w 1446344"/>
              <a:gd name="connsiteY11" fmla="*/ 132452 h 672252"/>
              <a:gd name="connsiteX12" fmla="*/ 48668 w 1446344"/>
              <a:gd name="connsiteY12" fmla="*/ 1129 h 672252"/>
              <a:gd name="connsiteX0" fmla="*/ 48668 w 1448873"/>
              <a:gd name="connsiteY0" fmla="*/ 1129 h 672252"/>
              <a:gd name="connsiteX1" fmla="*/ 58395 w 1448873"/>
              <a:gd name="connsiteY1" fmla="*/ 220001 h 672252"/>
              <a:gd name="connsiteX2" fmla="*/ 87578 w 1448873"/>
              <a:gd name="connsiteY2" fmla="*/ 341597 h 672252"/>
              <a:gd name="connsiteX3" fmla="*/ 306451 w 1448873"/>
              <a:gd name="connsiteY3" fmla="*/ 643154 h 672252"/>
              <a:gd name="connsiteX4" fmla="*/ 350225 w 1448873"/>
              <a:gd name="connsiteY4" fmla="*/ 662610 h 672252"/>
              <a:gd name="connsiteX5" fmla="*/ 1181940 w 1448873"/>
              <a:gd name="connsiteY5" fmla="*/ 662610 h 672252"/>
              <a:gd name="connsiteX6" fmla="*/ 1196531 w 1448873"/>
              <a:gd name="connsiteY6" fmla="*/ 638291 h 672252"/>
              <a:gd name="connsiteX7" fmla="*/ 1395948 w 1448873"/>
              <a:gd name="connsiteY7" fmla="*/ 370780 h 672252"/>
              <a:gd name="connsiteX8" fmla="*/ 1443630 w 1448873"/>
              <a:gd name="connsiteY8" fmla="*/ 252783 h 672252"/>
              <a:gd name="connsiteX9" fmla="*/ 1444166 w 1448873"/>
              <a:gd name="connsiteY9" fmla="*/ 35176 h 672252"/>
              <a:gd name="connsiteX10" fmla="*/ 1143029 w 1448873"/>
              <a:gd name="connsiteY10" fmla="*/ 93542 h 672252"/>
              <a:gd name="connsiteX11" fmla="*/ 729604 w 1448873"/>
              <a:gd name="connsiteY11" fmla="*/ 132452 h 672252"/>
              <a:gd name="connsiteX12" fmla="*/ 48668 w 1448873"/>
              <a:gd name="connsiteY12" fmla="*/ 1129 h 672252"/>
              <a:gd name="connsiteX0" fmla="*/ 964 w 1401169"/>
              <a:gd name="connsiteY0" fmla="*/ 8 h 671131"/>
              <a:gd name="connsiteX1" fmla="*/ 10691 w 1401169"/>
              <a:gd name="connsiteY1" fmla="*/ 218880 h 671131"/>
              <a:gd name="connsiteX2" fmla="*/ 39874 w 1401169"/>
              <a:gd name="connsiteY2" fmla="*/ 340476 h 671131"/>
              <a:gd name="connsiteX3" fmla="*/ 258747 w 1401169"/>
              <a:gd name="connsiteY3" fmla="*/ 642033 h 671131"/>
              <a:gd name="connsiteX4" fmla="*/ 302521 w 1401169"/>
              <a:gd name="connsiteY4" fmla="*/ 661489 h 671131"/>
              <a:gd name="connsiteX5" fmla="*/ 1134236 w 1401169"/>
              <a:gd name="connsiteY5" fmla="*/ 661489 h 671131"/>
              <a:gd name="connsiteX6" fmla="*/ 1148827 w 1401169"/>
              <a:gd name="connsiteY6" fmla="*/ 637170 h 671131"/>
              <a:gd name="connsiteX7" fmla="*/ 1348244 w 1401169"/>
              <a:gd name="connsiteY7" fmla="*/ 369659 h 671131"/>
              <a:gd name="connsiteX8" fmla="*/ 1395926 w 1401169"/>
              <a:gd name="connsiteY8" fmla="*/ 251662 h 671131"/>
              <a:gd name="connsiteX9" fmla="*/ 1396462 w 1401169"/>
              <a:gd name="connsiteY9" fmla="*/ 34055 h 671131"/>
              <a:gd name="connsiteX10" fmla="*/ 1095325 w 1401169"/>
              <a:gd name="connsiteY10" fmla="*/ 92421 h 671131"/>
              <a:gd name="connsiteX11" fmla="*/ 681900 w 1401169"/>
              <a:gd name="connsiteY11" fmla="*/ 131331 h 671131"/>
              <a:gd name="connsiteX12" fmla="*/ 964 w 1401169"/>
              <a:gd name="connsiteY12" fmla="*/ 8 h 671131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21015"/>
              <a:gd name="connsiteY0" fmla="*/ 8 h 669830"/>
              <a:gd name="connsiteX1" fmla="*/ 11240 w 1421015"/>
              <a:gd name="connsiteY1" fmla="*/ 218880 h 669830"/>
              <a:gd name="connsiteX2" fmla="*/ 66850 w 1421015"/>
              <a:gd name="connsiteY2" fmla="*/ 385403 h 669830"/>
              <a:gd name="connsiteX3" fmla="*/ 259296 w 1421015"/>
              <a:gd name="connsiteY3" fmla="*/ 642033 h 669830"/>
              <a:gd name="connsiteX4" fmla="*/ 303070 w 1421015"/>
              <a:gd name="connsiteY4" fmla="*/ 661489 h 669830"/>
              <a:gd name="connsiteX5" fmla="*/ 1134785 w 1421015"/>
              <a:gd name="connsiteY5" fmla="*/ 661489 h 669830"/>
              <a:gd name="connsiteX6" fmla="*/ 1149376 w 1421015"/>
              <a:gd name="connsiteY6" fmla="*/ 637170 h 669830"/>
              <a:gd name="connsiteX7" fmla="*/ 1348793 w 1421015"/>
              <a:gd name="connsiteY7" fmla="*/ 369659 h 669830"/>
              <a:gd name="connsiteX8" fmla="*/ 1396475 w 1421015"/>
              <a:gd name="connsiteY8" fmla="*/ 241091 h 669830"/>
              <a:gd name="connsiteX9" fmla="*/ 1397011 w 1421015"/>
              <a:gd name="connsiteY9" fmla="*/ 34055 h 669830"/>
              <a:gd name="connsiteX10" fmla="*/ 1095874 w 1421015"/>
              <a:gd name="connsiteY10" fmla="*/ 92421 h 669830"/>
              <a:gd name="connsiteX11" fmla="*/ 682449 w 1421015"/>
              <a:gd name="connsiteY11" fmla="*/ 131331 h 669830"/>
              <a:gd name="connsiteX12" fmla="*/ 1513 w 1421015"/>
              <a:gd name="connsiteY12" fmla="*/ 8 h 669830"/>
              <a:gd name="connsiteX0" fmla="*/ 1513 w 1419756"/>
              <a:gd name="connsiteY0" fmla="*/ 8 h 669830"/>
              <a:gd name="connsiteX1" fmla="*/ 11240 w 1419756"/>
              <a:gd name="connsiteY1" fmla="*/ 218880 h 669830"/>
              <a:gd name="connsiteX2" fmla="*/ 66850 w 1419756"/>
              <a:gd name="connsiteY2" fmla="*/ 385403 h 669830"/>
              <a:gd name="connsiteX3" fmla="*/ 259296 w 1419756"/>
              <a:gd name="connsiteY3" fmla="*/ 642033 h 669830"/>
              <a:gd name="connsiteX4" fmla="*/ 303070 w 1419756"/>
              <a:gd name="connsiteY4" fmla="*/ 661489 h 669830"/>
              <a:gd name="connsiteX5" fmla="*/ 1134785 w 1419756"/>
              <a:gd name="connsiteY5" fmla="*/ 661489 h 669830"/>
              <a:gd name="connsiteX6" fmla="*/ 1149376 w 1419756"/>
              <a:gd name="connsiteY6" fmla="*/ 637170 h 669830"/>
              <a:gd name="connsiteX7" fmla="*/ 1348793 w 1419756"/>
              <a:gd name="connsiteY7" fmla="*/ 369659 h 669830"/>
              <a:gd name="connsiteX8" fmla="*/ 1396475 w 1419756"/>
              <a:gd name="connsiteY8" fmla="*/ 241091 h 669830"/>
              <a:gd name="connsiteX9" fmla="*/ 1397011 w 1419756"/>
              <a:gd name="connsiteY9" fmla="*/ 34055 h 669830"/>
              <a:gd name="connsiteX10" fmla="*/ 1095874 w 1419756"/>
              <a:gd name="connsiteY10" fmla="*/ 92421 h 669830"/>
              <a:gd name="connsiteX11" fmla="*/ 682449 w 1419756"/>
              <a:gd name="connsiteY11" fmla="*/ 131331 h 669830"/>
              <a:gd name="connsiteX12" fmla="*/ 1513 w 1419756"/>
              <a:gd name="connsiteY12" fmla="*/ 8 h 669830"/>
              <a:gd name="connsiteX0" fmla="*/ 1513 w 1421014"/>
              <a:gd name="connsiteY0" fmla="*/ 8 h 669830"/>
              <a:gd name="connsiteX1" fmla="*/ 11240 w 1421014"/>
              <a:gd name="connsiteY1" fmla="*/ 218880 h 669830"/>
              <a:gd name="connsiteX2" fmla="*/ 66850 w 1421014"/>
              <a:gd name="connsiteY2" fmla="*/ 385403 h 669830"/>
              <a:gd name="connsiteX3" fmla="*/ 259296 w 1421014"/>
              <a:gd name="connsiteY3" fmla="*/ 642033 h 669830"/>
              <a:gd name="connsiteX4" fmla="*/ 303070 w 1421014"/>
              <a:gd name="connsiteY4" fmla="*/ 661489 h 669830"/>
              <a:gd name="connsiteX5" fmla="*/ 1134785 w 1421014"/>
              <a:gd name="connsiteY5" fmla="*/ 661489 h 669830"/>
              <a:gd name="connsiteX6" fmla="*/ 1149376 w 1421014"/>
              <a:gd name="connsiteY6" fmla="*/ 637170 h 669830"/>
              <a:gd name="connsiteX7" fmla="*/ 1348793 w 1421014"/>
              <a:gd name="connsiteY7" fmla="*/ 369659 h 669830"/>
              <a:gd name="connsiteX8" fmla="*/ 1396475 w 1421014"/>
              <a:gd name="connsiteY8" fmla="*/ 241091 h 669830"/>
              <a:gd name="connsiteX9" fmla="*/ 1397011 w 1421014"/>
              <a:gd name="connsiteY9" fmla="*/ 34055 h 669830"/>
              <a:gd name="connsiteX10" fmla="*/ 1095874 w 1421014"/>
              <a:gd name="connsiteY10" fmla="*/ 92421 h 669830"/>
              <a:gd name="connsiteX11" fmla="*/ 682449 w 1421014"/>
              <a:gd name="connsiteY11" fmla="*/ 131331 h 669830"/>
              <a:gd name="connsiteX12" fmla="*/ 1513 w 1421014"/>
              <a:gd name="connsiteY12" fmla="*/ 8 h 669830"/>
              <a:gd name="connsiteX0" fmla="*/ 1513 w 1402691"/>
              <a:gd name="connsiteY0" fmla="*/ 8 h 669830"/>
              <a:gd name="connsiteX1" fmla="*/ 11240 w 1402691"/>
              <a:gd name="connsiteY1" fmla="*/ 218880 h 669830"/>
              <a:gd name="connsiteX2" fmla="*/ 66850 w 1402691"/>
              <a:gd name="connsiteY2" fmla="*/ 385403 h 669830"/>
              <a:gd name="connsiteX3" fmla="*/ 259296 w 1402691"/>
              <a:gd name="connsiteY3" fmla="*/ 642033 h 669830"/>
              <a:gd name="connsiteX4" fmla="*/ 303070 w 1402691"/>
              <a:gd name="connsiteY4" fmla="*/ 661489 h 669830"/>
              <a:gd name="connsiteX5" fmla="*/ 1134785 w 1402691"/>
              <a:gd name="connsiteY5" fmla="*/ 661489 h 669830"/>
              <a:gd name="connsiteX6" fmla="*/ 1149376 w 1402691"/>
              <a:gd name="connsiteY6" fmla="*/ 637170 h 669830"/>
              <a:gd name="connsiteX7" fmla="*/ 1348793 w 1402691"/>
              <a:gd name="connsiteY7" fmla="*/ 369659 h 669830"/>
              <a:gd name="connsiteX8" fmla="*/ 1396475 w 1402691"/>
              <a:gd name="connsiteY8" fmla="*/ 241091 h 669830"/>
              <a:gd name="connsiteX9" fmla="*/ 1397011 w 1402691"/>
              <a:gd name="connsiteY9" fmla="*/ 34055 h 669830"/>
              <a:gd name="connsiteX10" fmla="*/ 1095874 w 1402691"/>
              <a:gd name="connsiteY10" fmla="*/ 92421 h 669830"/>
              <a:gd name="connsiteX11" fmla="*/ 682449 w 1402691"/>
              <a:gd name="connsiteY11" fmla="*/ 131331 h 669830"/>
              <a:gd name="connsiteX12" fmla="*/ 1513 w 1402691"/>
              <a:gd name="connsiteY12" fmla="*/ 8 h 669830"/>
              <a:gd name="connsiteX0" fmla="*/ 49815 w 1450993"/>
              <a:gd name="connsiteY0" fmla="*/ 2981 h 672803"/>
              <a:gd name="connsiteX1" fmla="*/ 59542 w 1450993"/>
              <a:gd name="connsiteY1" fmla="*/ 221853 h 672803"/>
              <a:gd name="connsiteX2" fmla="*/ 115152 w 1450993"/>
              <a:gd name="connsiteY2" fmla="*/ 388376 h 672803"/>
              <a:gd name="connsiteX3" fmla="*/ 307598 w 1450993"/>
              <a:gd name="connsiteY3" fmla="*/ 645006 h 672803"/>
              <a:gd name="connsiteX4" fmla="*/ 351372 w 1450993"/>
              <a:gd name="connsiteY4" fmla="*/ 664462 h 672803"/>
              <a:gd name="connsiteX5" fmla="*/ 1183087 w 1450993"/>
              <a:gd name="connsiteY5" fmla="*/ 664462 h 672803"/>
              <a:gd name="connsiteX6" fmla="*/ 1197678 w 1450993"/>
              <a:gd name="connsiteY6" fmla="*/ 640143 h 672803"/>
              <a:gd name="connsiteX7" fmla="*/ 1397095 w 1450993"/>
              <a:gd name="connsiteY7" fmla="*/ 372632 h 672803"/>
              <a:gd name="connsiteX8" fmla="*/ 1444777 w 1450993"/>
              <a:gd name="connsiteY8" fmla="*/ 244064 h 672803"/>
              <a:gd name="connsiteX9" fmla="*/ 1445313 w 1450993"/>
              <a:gd name="connsiteY9" fmla="*/ 37028 h 672803"/>
              <a:gd name="connsiteX10" fmla="*/ 1144176 w 1450993"/>
              <a:gd name="connsiteY10" fmla="*/ 95394 h 672803"/>
              <a:gd name="connsiteX11" fmla="*/ 733393 w 1450993"/>
              <a:gd name="connsiteY11" fmla="*/ 94663 h 672803"/>
              <a:gd name="connsiteX12" fmla="*/ 49815 w 1450993"/>
              <a:gd name="connsiteY12" fmla="*/ 2981 h 672803"/>
              <a:gd name="connsiteX0" fmla="*/ 49815 w 1469512"/>
              <a:gd name="connsiteY0" fmla="*/ 2915 h 672737"/>
              <a:gd name="connsiteX1" fmla="*/ 59542 w 1469512"/>
              <a:gd name="connsiteY1" fmla="*/ 221787 h 672737"/>
              <a:gd name="connsiteX2" fmla="*/ 115152 w 1469512"/>
              <a:gd name="connsiteY2" fmla="*/ 388310 h 672737"/>
              <a:gd name="connsiteX3" fmla="*/ 307598 w 1469512"/>
              <a:gd name="connsiteY3" fmla="*/ 644940 h 672737"/>
              <a:gd name="connsiteX4" fmla="*/ 351372 w 1469512"/>
              <a:gd name="connsiteY4" fmla="*/ 664396 h 672737"/>
              <a:gd name="connsiteX5" fmla="*/ 1183087 w 1469512"/>
              <a:gd name="connsiteY5" fmla="*/ 664396 h 672737"/>
              <a:gd name="connsiteX6" fmla="*/ 1197678 w 1469512"/>
              <a:gd name="connsiteY6" fmla="*/ 640077 h 672737"/>
              <a:gd name="connsiteX7" fmla="*/ 1397095 w 1469512"/>
              <a:gd name="connsiteY7" fmla="*/ 372566 h 672737"/>
              <a:gd name="connsiteX8" fmla="*/ 1444777 w 1469512"/>
              <a:gd name="connsiteY8" fmla="*/ 243998 h 672737"/>
              <a:gd name="connsiteX9" fmla="*/ 1445313 w 1469512"/>
              <a:gd name="connsiteY9" fmla="*/ 36962 h 672737"/>
              <a:gd name="connsiteX10" fmla="*/ 1141533 w 1469512"/>
              <a:gd name="connsiteY10" fmla="*/ 74186 h 672737"/>
              <a:gd name="connsiteX11" fmla="*/ 733393 w 1469512"/>
              <a:gd name="connsiteY11" fmla="*/ 94597 h 672737"/>
              <a:gd name="connsiteX12" fmla="*/ 49815 w 1469512"/>
              <a:gd name="connsiteY12" fmla="*/ 2915 h 672737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5706 w 1465403"/>
              <a:gd name="connsiteY0" fmla="*/ 4068 h 673890"/>
              <a:gd name="connsiteX1" fmla="*/ 55433 w 1465403"/>
              <a:gd name="connsiteY1" fmla="*/ 222940 h 673890"/>
              <a:gd name="connsiteX2" fmla="*/ 111043 w 1465403"/>
              <a:gd name="connsiteY2" fmla="*/ 389463 h 673890"/>
              <a:gd name="connsiteX3" fmla="*/ 303489 w 1465403"/>
              <a:gd name="connsiteY3" fmla="*/ 646093 h 673890"/>
              <a:gd name="connsiteX4" fmla="*/ 347263 w 1465403"/>
              <a:gd name="connsiteY4" fmla="*/ 665549 h 673890"/>
              <a:gd name="connsiteX5" fmla="*/ 1178978 w 1465403"/>
              <a:gd name="connsiteY5" fmla="*/ 665549 h 673890"/>
              <a:gd name="connsiteX6" fmla="*/ 1193569 w 1465403"/>
              <a:gd name="connsiteY6" fmla="*/ 641230 h 673890"/>
              <a:gd name="connsiteX7" fmla="*/ 1392986 w 1465403"/>
              <a:gd name="connsiteY7" fmla="*/ 373719 h 673890"/>
              <a:gd name="connsiteX8" fmla="*/ 1440668 w 1465403"/>
              <a:gd name="connsiteY8" fmla="*/ 245151 h 673890"/>
              <a:gd name="connsiteX9" fmla="*/ 1441204 w 1465403"/>
              <a:gd name="connsiteY9" fmla="*/ 38115 h 673890"/>
              <a:gd name="connsiteX10" fmla="*/ 1137424 w 1465403"/>
              <a:gd name="connsiteY10" fmla="*/ 72697 h 673890"/>
              <a:gd name="connsiteX11" fmla="*/ 673786 w 1465403"/>
              <a:gd name="connsiteY11" fmla="*/ 79893 h 673890"/>
              <a:gd name="connsiteX12" fmla="*/ 45706 w 1465403"/>
              <a:gd name="connsiteY12" fmla="*/ 4068 h 673890"/>
              <a:gd name="connsiteX0" fmla="*/ 45706 w 1445189"/>
              <a:gd name="connsiteY0" fmla="*/ 4068 h 673890"/>
              <a:gd name="connsiteX1" fmla="*/ 55433 w 1445189"/>
              <a:gd name="connsiteY1" fmla="*/ 222940 h 673890"/>
              <a:gd name="connsiteX2" fmla="*/ 111043 w 1445189"/>
              <a:gd name="connsiteY2" fmla="*/ 389463 h 673890"/>
              <a:gd name="connsiteX3" fmla="*/ 303489 w 1445189"/>
              <a:gd name="connsiteY3" fmla="*/ 646093 h 673890"/>
              <a:gd name="connsiteX4" fmla="*/ 347263 w 1445189"/>
              <a:gd name="connsiteY4" fmla="*/ 665549 h 673890"/>
              <a:gd name="connsiteX5" fmla="*/ 1178978 w 1445189"/>
              <a:gd name="connsiteY5" fmla="*/ 665549 h 673890"/>
              <a:gd name="connsiteX6" fmla="*/ 1193569 w 1445189"/>
              <a:gd name="connsiteY6" fmla="*/ 641230 h 673890"/>
              <a:gd name="connsiteX7" fmla="*/ 1392986 w 1445189"/>
              <a:gd name="connsiteY7" fmla="*/ 373719 h 673890"/>
              <a:gd name="connsiteX8" fmla="*/ 1440668 w 1445189"/>
              <a:gd name="connsiteY8" fmla="*/ 245151 h 673890"/>
              <a:gd name="connsiteX9" fmla="*/ 1441204 w 1445189"/>
              <a:gd name="connsiteY9" fmla="*/ 38115 h 673890"/>
              <a:gd name="connsiteX10" fmla="*/ 1137424 w 1445189"/>
              <a:gd name="connsiteY10" fmla="*/ 72697 h 673890"/>
              <a:gd name="connsiteX11" fmla="*/ 673786 w 1445189"/>
              <a:gd name="connsiteY11" fmla="*/ 79893 h 673890"/>
              <a:gd name="connsiteX12" fmla="*/ 45706 w 1445189"/>
              <a:gd name="connsiteY12" fmla="*/ 4068 h 673890"/>
              <a:gd name="connsiteX0" fmla="*/ 2286 w 1401769"/>
              <a:gd name="connsiteY0" fmla="*/ 292 h 670114"/>
              <a:gd name="connsiteX1" fmla="*/ 12013 w 1401769"/>
              <a:gd name="connsiteY1" fmla="*/ 219164 h 670114"/>
              <a:gd name="connsiteX2" fmla="*/ 67623 w 1401769"/>
              <a:gd name="connsiteY2" fmla="*/ 385687 h 670114"/>
              <a:gd name="connsiteX3" fmla="*/ 260069 w 1401769"/>
              <a:gd name="connsiteY3" fmla="*/ 642317 h 670114"/>
              <a:gd name="connsiteX4" fmla="*/ 303843 w 1401769"/>
              <a:gd name="connsiteY4" fmla="*/ 661773 h 670114"/>
              <a:gd name="connsiteX5" fmla="*/ 1135558 w 1401769"/>
              <a:gd name="connsiteY5" fmla="*/ 661773 h 670114"/>
              <a:gd name="connsiteX6" fmla="*/ 1150149 w 1401769"/>
              <a:gd name="connsiteY6" fmla="*/ 637454 h 670114"/>
              <a:gd name="connsiteX7" fmla="*/ 1349566 w 1401769"/>
              <a:gd name="connsiteY7" fmla="*/ 369943 h 670114"/>
              <a:gd name="connsiteX8" fmla="*/ 1397248 w 1401769"/>
              <a:gd name="connsiteY8" fmla="*/ 241375 h 670114"/>
              <a:gd name="connsiteX9" fmla="*/ 1397784 w 1401769"/>
              <a:gd name="connsiteY9" fmla="*/ 34339 h 670114"/>
              <a:gd name="connsiteX10" fmla="*/ 1094004 w 1401769"/>
              <a:gd name="connsiteY10" fmla="*/ 68921 h 670114"/>
              <a:gd name="connsiteX11" fmla="*/ 630366 w 1401769"/>
              <a:gd name="connsiteY11" fmla="*/ 76117 h 670114"/>
              <a:gd name="connsiteX12" fmla="*/ 2286 w 1401769"/>
              <a:gd name="connsiteY12" fmla="*/ 292 h 670114"/>
              <a:gd name="connsiteX0" fmla="*/ 2286 w 1401769"/>
              <a:gd name="connsiteY0" fmla="*/ 274 h 675382"/>
              <a:gd name="connsiteX1" fmla="*/ 12013 w 1401769"/>
              <a:gd name="connsiteY1" fmla="*/ 224432 h 675382"/>
              <a:gd name="connsiteX2" fmla="*/ 67623 w 1401769"/>
              <a:gd name="connsiteY2" fmla="*/ 390955 h 675382"/>
              <a:gd name="connsiteX3" fmla="*/ 260069 w 1401769"/>
              <a:gd name="connsiteY3" fmla="*/ 647585 h 675382"/>
              <a:gd name="connsiteX4" fmla="*/ 303843 w 1401769"/>
              <a:gd name="connsiteY4" fmla="*/ 667041 h 675382"/>
              <a:gd name="connsiteX5" fmla="*/ 1135558 w 1401769"/>
              <a:gd name="connsiteY5" fmla="*/ 667041 h 675382"/>
              <a:gd name="connsiteX6" fmla="*/ 1150149 w 1401769"/>
              <a:gd name="connsiteY6" fmla="*/ 642722 h 675382"/>
              <a:gd name="connsiteX7" fmla="*/ 1349566 w 1401769"/>
              <a:gd name="connsiteY7" fmla="*/ 375211 h 675382"/>
              <a:gd name="connsiteX8" fmla="*/ 1397248 w 1401769"/>
              <a:gd name="connsiteY8" fmla="*/ 246643 h 675382"/>
              <a:gd name="connsiteX9" fmla="*/ 1397784 w 1401769"/>
              <a:gd name="connsiteY9" fmla="*/ 39607 h 675382"/>
              <a:gd name="connsiteX10" fmla="*/ 1094004 w 1401769"/>
              <a:gd name="connsiteY10" fmla="*/ 74189 h 675382"/>
              <a:gd name="connsiteX11" fmla="*/ 630366 w 1401769"/>
              <a:gd name="connsiteY11" fmla="*/ 81385 h 675382"/>
              <a:gd name="connsiteX12" fmla="*/ 2286 w 1401769"/>
              <a:gd name="connsiteY12" fmla="*/ 274 h 675382"/>
              <a:gd name="connsiteX0" fmla="*/ 45705 w 1445188"/>
              <a:gd name="connsiteY0" fmla="*/ 4347 h 679455"/>
              <a:gd name="connsiteX1" fmla="*/ 55432 w 1445188"/>
              <a:gd name="connsiteY1" fmla="*/ 228505 h 679455"/>
              <a:gd name="connsiteX2" fmla="*/ 111042 w 1445188"/>
              <a:gd name="connsiteY2" fmla="*/ 395028 h 679455"/>
              <a:gd name="connsiteX3" fmla="*/ 303488 w 1445188"/>
              <a:gd name="connsiteY3" fmla="*/ 651658 h 679455"/>
              <a:gd name="connsiteX4" fmla="*/ 347262 w 1445188"/>
              <a:gd name="connsiteY4" fmla="*/ 671114 h 679455"/>
              <a:gd name="connsiteX5" fmla="*/ 1178977 w 1445188"/>
              <a:gd name="connsiteY5" fmla="*/ 671114 h 679455"/>
              <a:gd name="connsiteX6" fmla="*/ 1193568 w 1445188"/>
              <a:gd name="connsiteY6" fmla="*/ 646795 h 679455"/>
              <a:gd name="connsiteX7" fmla="*/ 1392985 w 1445188"/>
              <a:gd name="connsiteY7" fmla="*/ 379284 h 679455"/>
              <a:gd name="connsiteX8" fmla="*/ 1440667 w 1445188"/>
              <a:gd name="connsiteY8" fmla="*/ 250716 h 679455"/>
              <a:gd name="connsiteX9" fmla="*/ 1441203 w 1445188"/>
              <a:gd name="connsiteY9" fmla="*/ 43680 h 679455"/>
              <a:gd name="connsiteX10" fmla="*/ 1137423 w 1445188"/>
              <a:gd name="connsiteY10" fmla="*/ 78262 h 679455"/>
              <a:gd name="connsiteX11" fmla="*/ 673785 w 1445188"/>
              <a:gd name="connsiteY11" fmla="*/ 80173 h 679455"/>
              <a:gd name="connsiteX12" fmla="*/ 45705 w 1445188"/>
              <a:gd name="connsiteY12" fmla="*/ 4347 h 679455"/>
              <a:gd name="connsiteX0" fmla="*/ 1131 w 1400614"/>
              <a:gd name="connsiteY0" fmla="*/ 14 h 675122"/>
              <a:gd name="connsiteX1" fmla="*/ 10858 w 1400614"/>
              <a:gd name="connsiteY1" fmla="*/ 224172 h 675122"/>
              <a:gd name="connsiteX2" fmla="*/ 66468 w 1400614"/>
              <a:gd name="connsiteY2" fmla="*/ 390695 h 675122"/>
              <a:gd name="connsiteX3" fmla="*/ 258914 w 1400614"/>
              <a:gd name="connsiteY3" fmla="*/ 647325 h 675122"/>
              <a:gd name="connsiteX4" fmla="*/ 302688 w 1400614"/>
              <a:gd name="connsiteY4" fmla="*/ 666781 h 675122"/>
              <a:gd name="connsiteX5" fmla="*/ 1134403 w 1400614"/>
              <a:gd name="connsiteY5" fmla="*/ 666781 h 675122"/>
              <a:gd name="connsiteX6" fmla="*/ 1148994 w 1400614"/>
              <a:gd name="connsiteY6" fmla="*/ 642462 h 675122"/>
              <a:gd name="connsiteX7" fmla="*/ 1348411 w 1400614"/>
              <a:gd name="connsiteY7" fmla="*/ 374951 h 675122"/>
              <a:gd name="connsiteX8" fmla="*/ 1396093 w 1400614"/>
              <a:gd name="connsiteY8" fmla="*/ 246383 h 675122"/>
              <a:gd name="connsiteX9" fmla="*/ 1396629 w 1400614"/>
              <a:gd name="connsiteY9" fmla="*/ 39347 h 675122"/>
              <a:gd name="connsiteX10" fmla="*/ 1092849 w 1400614"/>
              <a:gd name="connsiteY10" fmla="*/ 73929 h 675122"/>
              <a:gd name="connsiteX11" fmla="*/ 629211 w 1400614"/>
              <a:gd name="connsiteY11" fmla="*/ 75840 h 675122"/>
              <a:gd name="connsiteX12" fmla="*/ 1131 w 1400614"/>
              <a:gd name="connsiteY12" fmla="*/ 14 h 675122"/>
              <a:gd name="connsiteX0" fmla="*/ 1131 w 1401309"/>
              <a:gd name="connsiteY0" fmla="*/ 14 h 675122"/>
              <a:gd name="connsiteX1" fmla="*/ 10858 w 1401309"/>
              <a:gd name="connsiteY1" fmla="*/ 224172 h 675122"/>
              <a:gd name="connsiteX2" fmla="*/ 66468 w 1401309"/>
              <a:gd name="connsiteY2" fmla="*/ 390695 h 675122"/>
              <a:gd name="connsiteX3" fmla="*/ 258914 w 1401309"/>
              <a:gd name="connsiteY3" fmla="*/ 647325 h 675122"/>
              <a:gd name="connsiteX4" fmla="*/ 302688 w 1401309"/>
              <a:gd name="connsiteY4" fmla="*/ 666781 h 675122"/>
              <a:gd name="connsiteX5" fmla="*/ 1134403 w 1401309"/>
              <a:gd name="connsiteY5" fmla="*/ 666781 h 675122"/>
              <a:gd name="connsiteX6" fmla="*/ 1148994 w 1401309"/>
              <a:gd name="connsiteY6" fmla="*/ 642462 h 675122"/>
              <a:gd name="connsiteX7" fmla="*/ 1338683 w 1401309"/>
              <a:gd name="connsiteY7" fmla="*/ 418725 h 675122"/>
              <a:gd name="connsiteX8" fmla="*/ 1396093 w 1401309"/>
              <a:gd name="connsiteY8" fmla="*/ 246383 h 675122"/>
              <a:gd name="connsiteX9" fmla="*/ 1396629 w 1401309"/>
              <a:gd name="connsiteY9" fmla="*/ 39347 h 675122"/>
              <a:gd name="connsiteX10" fmla="*/ 1092849 w 1401309"/>
              <a:gd name="connsiteY10" fmla="*/ 73929 h 675122"/>
              <a:gd name="connsiteX11" fmla="*/ 629211 w 1401309"/>
              <a:gd name="connsiteY11" fmla="*/ 75840 h 675122"/>
              <a:gd name="connsiteX12" fmla="*/ 1131 w 1401309"/>
              <a:gd name="connsiteY12" fmla="*/ 14 h 67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01309" h="675122">
                <a:moveTo>
                  <a:pt x="1131" y="14"/>
                </a:moveTo>
                <a:cubicBezTo>
                  <a:pt x="-1502" y="-1692"/>
                  <a:pt x="-31" y="159059"/>
                  <a:pt x="10858" y="224172"/>
                </a:cubicBezTo>
                <a:cubicBezTo>
                  <a:pt x="21747" y="289285"/>
                  <a:pt x="17197" y="306955"/>
                  <a:pt x="66468" y="390695"/>
                </a:cubicBezTo>
                <a:cubicBezTo>
                  <a:pt x="115739" y="474435"/>
                  <a:pt x="219544" y="601311"/>
                  <a:pt x="258914" y="647325"/>
                </a:cubicBezTo>
                <a:cubicBezTo>
                  <a:pt x="298284" y="693339"/>
                  <a:pt x="280984" y="668823"/>
                  <a:pt x="302688" y="666781"/>
                </a:cubicBezTo>
                <a:cubicBezTo>
                  <a:pt x="324392" y="664739"/>
                  <a:pt x="1117562" y="665549"/>
                  <a:pt x="1134403" y="666781"/>
                </a:cubicBezTo>
                <a:cubicBezTo>
                  <a:pt x="1151244" y="668013"/>
                  <a:pt x="1114947" y="683805"/>
                  <a:pt x="1148994" y="642462"/>
                </a:cubicBezTo>
                <a:cubicBezTo>
                  <a:pt x="1183041" y="601119"/>
                  <a:pt x="1297500" y="484738"/>
                  <a:pt x="1338683" y="418725"/>
                </a:cubicBezTo>
                <a:cubicBezTo>
                  <a:pt x="1379866" y="352712"/>
                  <a:pt x="1386435" y="309613"/>
                  <a:pt x="1396093" y="246383"/>
                </a:cubicBezTo>
                <a:cubicBezTo>
                  <a:pt x="1405751" y="183153"/>
                  <a:pt x="1399600" y="41661"/>
                  <a:pt x="1396629" y="39347"/>
                </a:cubicBezTo>
                <a:cubicBezTo>
                  <a:pt x="1393658" y="37033"/>
                  <a:pt x="1212823" y="57716"/>
                  <a:pt x="1092849" y="73929"/>
                </a:cubicBezTo>
                <a:cubicBezTo>
                  <a:pt x="964947" y="82214"/>
                  <a:pt x="811164" y="88159"/>
                  <a:pt x="629211" y="75840"/>
                </a:cubicBezTo>
                <a:cubicBezTo>
                  <a:pt x="447258" y="63521"/>
                  <a:pt x="3764" y="1720"/>
                  <a:pt x="1131" y="14"/>
                </a:cubicBezTo>
                <a:close/>
              </a:path>
            </a:pathLst>
          </a:custGeom>
          <a:gradFill flip="none" rotWithShape="1">
            <a:gsLst>
              <a:gs pos="0">
                <a:srgbClr val="FF3F3F">
                  <a:shade val="30000"/>
                  <a:satMod val="115000"/>
                </a:srgbClr>
              </a:gs>
              <a:gs pos="50000">
                <a:srgbClr val="FF3F3F">
                  <a:shade val="67500"/>
                  <a:satMod val="115000"/>
                </a:srgbClr>
              </a:gs>
              <a:gs pos="100000">
                <a:srgbClr val="FF3F3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546100">
              <a:prstClr val="black">
                <a:alpha val="7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pic>
        <p:nvPicPr>
          <p:cNvPr id="1027" name="Picture 3" descr="\\SEMINAR\volume1_public\4 랜더링\4. 제품 이미지\3. SuperLine\Superline product png image\dtf5511n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571" y="455613"/>
            <a:ext cx="1391150" cy="43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68721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023"/>
            <a:ext cx="9144000" cy="5740399"/>
          </a:xfrm>
          <a:prstGeom prst="rect">
            <a:avLst/>
          </a:prstGeom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7" y="455613"/>
            <a:ext cx="9142413" cy="35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Take Impression [closed tray]</a:t>
            </a:r>
            <a:endParaRPr kumimoji="0" lang="en-US" altLang="ko-KR" dirty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20" name="Picture 2" descr="62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78000"/>
            <a:ext cx="2798857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\\SEMINAR\volume1_public\4 랜더링\4. 제품 이미지\3. SuperLine\Superline product png image\dtf5511hl_as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296" y="1824549"/>
            <a:ext cx="1391060" cy="434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\\SEMINAR\volume1_public\4 랜더링\4. 제품 이미지\3. SuperLine\Superline product png image\dtf5511n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09" y="1824549"/>
            <a:ext cx="1391150" cy="43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68721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\\SEMINAR\volume1_public\4 랜더링\4. 제품 이미지\3. SuperLine\Superline product png image\dtf5511n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76" y="2019911"/>
            <a:ext cx="1159200" cy="362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957762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Insert Lab analog into Impression coping</a:t>
            </a:r>
          </a:p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[Match flat side of both analog &amp; coping]</a:t>
            </a:r>
          </a:p>
        </p:txBody>
      </p:sp>
      <p:pic>
        <p:nvPicPr>
          <p:cNvPr id="22" name="Picture 8" descr="DTS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885" y="-1804666"/>
            <a:ext cx="912339" cy="3609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83" y="4287838"/>
            <a:ext cx="935038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\\SEMINAR\volume1_public\4 랜더링\4. 제품 이미지\3. SuperLine\Superline product png image\dtf5511hl_as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8"/>
          <a:stretch/>
        </p:blipFill>
        <p:spPr bwMode="auto">
          <a:xfrm>
            <a:off x="6693310" y="1910172"/>
            <a:ext cx="1159200" cy="313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933" y="4261511"/>
            <a:ext cx="9334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4.16667E-6 0.57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08" b="26724"/>
          <a:stretch>
            <a:fillRect/>
          </a:stretch>
        </p:blipFill>
        <p:spPr bwMode="auto">
          <a:xfrm>
            <a:off x="3184525" y="4243388"/>
            <a:ext cx="5959475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Freeform 9"/>
          <p:cNvSpPr>
            <a:spLocks/>
          </p:cNvSpPr>
          <p:nvPr/>
        </p:nvSpPr>
        <p:spPr bwMode="auto">
          <a:xfrm rot="10800000" flipV="1">
            <a:off x="3656106" y="3599734"/>
            <a:ext cx="4873031" cy="902861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599"/>
              <a:gd name="connsiteX1" fmla="*/ 263 w 10122"/>
              <a:gd name="connsiteY1" fmla="*/ 2696 h 11599"/>
              <a:gd name="connsiteX2" fmla="*/ 6 w 10122"/>
              <a:gd name="connsiteY2" fmla="*/ 11599 h 11599"/>
              <a:gd name="connsiteX3" fmla="*/ 870 w 10122"/>
              <a:gd name="connsiteY3" fmla="*/ 8499 h 11599"/>
              <a:gd name="connsiteX4" fmla="*/ 3396 w 10122"/>
              <a:gd name="connsiteY4" fmla="*/ 7859 h 11599"/>
              <a:gd name="connsiteX5" fmla="*/ 6341 w 10122"/>
              <a:gd name="connsiteY5" fmla="*/ 8775 h 11599"/>
              <a:gd name="connsiteX6" fmla="*/ 8099 w 10122"/>
              <a:gd name="connsiteY6" fmla="*/ 8274 h 11599"/>
              <a:gd name="connsiteX7" fmla="*/ 10122 w 10122"/>
              <a:gd name="connsiteY7" fmla="*/ 9837 h 11599"/>
              <a:gd name="connsiteX8" fmla="*/ 9704 w 10122"/>
              <a:gd name="connsiteY8" fmla="*/ 2905 h 11599"/>
              <a:gd name="connsiteX9" fmla="*/ 7785 w 10122"/>
              <a:gd name="connsiteY9" fmla="*/ 0 h 11599"/>
              <a:gd name="connsiteX10" fmla="*/ 1507 w 10122"/>
              <a:gd name="connsiteY10" fmla="*/ 572 h 11599"/>
              <a:gd name="connsiteX0" fmla="*/ 1358 w 9973"/>
              <a:gd name="connsiteY0" fmla="*/ 572 h 10924"/>
              <a:gd name="connsiteX1" fmla="*/ 114 w 9973"/>
              <a:gd name="connsiteY1" fmla="*/ 2696 h 10924"/>
              <a:gd name="connsiteX2" fmla="*/ 110 w 9973"/>
              <a:gd name="connsiteY2" fmla="*/ 10924 h 10924"/>
              <a:gd name="connsiteX3" fmla="*/ 721 w 9973"/>
              <a:gd name="connsiteY3" fmla="*/ 8499 h 10924"/>
              <a:gd name="connsiteX4" fmla="*/ 3247 w 9973"/>
              <a:gd name="connsiteY4" fmla="*/ 7859 h 10924"/>
              <a:gd name="connsiteX5" fmla="*/ 6192 w 9973"/>
              <a:gd name="connsiteY5" fmla="*/ 8775 h 10924"/>
              <a:gd name="connsiteX6" fmla="*/ 7950 w 9973"/>
              <a:gd name="connsiteY6" fmla="*/ 8274 h 10924"/>
              <a:gd name="connsiteX7" fmla="*/ 9973 w 9973"/>
              <a:gd name="connsiteY7" fmla="*/ 9837 h 10924"/>
              <a:gd name="connsiteX8" fmla="*/ 9555 w 9973"/>
              <a:gd name="connsiteY8" fmla="*/ 2905 h 10924"/>
              <a:gd name="connsiteX9" fmla="*/ 7636 w 9973"/>
              <a:gd name="connsiteY9" fmla="*/ 0 h 10924"/>
              <a:gd name="connsiteX10" fmla="*/ 1358 w 9973"/>
              <a:gd name="connsiteY10" fmla="*/ 572 h 10924"/>
              <a:gd name="connsiteX0" fmla="*/ 1362 w 10000"/>
              <a:gd name="connsiteY0" fmla="*/ 524 h 10000"/>
              <a:gd name="connsiteX1" fmla="*/ 114 w 10000"/>
              <a:gd name="connsiteY1" fmla="*/ 2468 h 10000"/>
              <a:gd name="connsiteX2" fmla="*/ 110 w 10000"/>
              <a:gd name="connsiteY2" fmla="*/ 10000 h 10000"/>
              <a:gd name="connsiteX3" fmla="*/ 723 w 10000"/>
              <a:gd name="connsiteY3" fmla="*/ 7780 h 10000"/>
              <a:gd name="connsiteX4" fmla="*/ 3256 w 10000"/>
              <a:gd name="connsiteY4" fmla="*/ 7194 h 10000"/>
              <a:gd name="connsiteX5" fmla="*/ 6209 w 10000"/>
              <a:gd name="connsiteY5" fmla="*/ 8033 h 10000"/>
              <a:gd name="connsiteX6" fmla="*/ 7972 w 10000"/>
              <a:gd name="connsiteY6" fmla="*/ 7574 h 10000"/>
              <a:gd name="connsiteX7" fmla="*/ 10000 w 10000"/>
              <a:gd name="connsiteY7" fmla="*/ 9005 h 10000"/>
              <a:gd name="connsiteX8" fmla="*/ 9581 w 10000"/>
              <a:gd name="connsiteY8" fmla="*/ 2659 h 10000"/>
              <a:gd name="connsiteX9" fmla="*/ 7657 w 10000"/>
              <a:gd name="connsiteY9" fmla="*/ 0 h 10000"/>
              <a:gd name="connsiteX10" fmla="*/ 1362 w 10000"/>
              <a:gd name="connsiteY10" fmla="*/ 524 h 10000"/>
              <a:gd name="connsiteX0" fmla="*/ 1362 w 10000"/>
              <a:gd name="connsiteY0" fmla="*/ 524 h 10000"/>
              <a:gd name="connsiteX1" fmla="*/ 114 w 10000"/>
              <a:gd name="connsiteY1" fmla="*/ 2468 h 10000"/>
              <a:gd name="connsiteX2" fmla="*/ 110 w 10000"/>
              <a:gd name="connsiteY2" fmla="*/ 10000 h 10000"/>
              <a:gd name="connsiteX3" fmla="*/ 886 w 10000"/>
              <a:gd name="connsiteY3" fmla="*/ 6442 h 10000"/>
              <a:gd name="connsiteX4" fmla="*/ 3256 w 10000"/>
              <a:gd name="connsiteY4" fmla="*/ 7194 h 10000"/>
              <a:gd name="connsiteX5" fmla="*/ 6209 w 10000"/>
              <a:gd name="connsiteY5" fmla="*/ 8033 h 10000"/>
              <a:gd name="connsiteX6" fmla="*/ 7972 w 10000"/>
              <a:gd name="connsiteY6" fmla="*/ 7574 h 10000"/>
              <a:gd name="connsiteX7" fmla="*/ 10000 w 10000"/>
              <a:gd name="connsiteY7" fmla="*/ 9005 h 10000"/>
              <a:gd name="connsiteX8" fmla="*/ 9581 w 10000"/>
              <a:gd name="connsiteY8" fmla="*/ 2659 h 10000"/>
              <a:gd name="connsiteX9" fmla="*/ 7657 w 10000"/>
              <a:gd name="connsiteY9" fmla="*/ 0 h 10000"/>
              <a:gd name="connsiteX10" fmla="*/ 1362 w 10000"/>
              <a:gd name="connsiteY10" fmla="*/ 524 h 10000"/>
              <a:gd name="connsiteX0" fmla="*/ 1362 w 10000"/>
              <a:gd name="connsiteY0" fmla="*/ 524 h 10000"/>
              <a:gd name="connsiteX1" fmla="*/ 114 w 10000"/>
              <a:gd name="connsiteY1" fmla="*/ 2468 h 10000"/>
              <a:gd name="connsiteX2" fmla="*/ 110 w 10000"/>
              <a:gd name="connsiteY2" fmla="*/ 10000 h 10000"/>
              <a:gd name="connsiteX3" fmla="*/ 759 w 10000"/>
              <a:gd name="connsiteY3" fmla="*/ 7574 h 10000"/>
              <a:gd name="connsiteX4" fmla="*/ 3256 w 10000"/>
              <a:gd name="connsiteY4" fmla="*/ 7194 h 10000"/>
              <a:gd name="connsiteX5" fmla="*/ 6209 w 10000"/>
              <a:gd name="connsiteY5" fmla="*/ 8033 h 10000"/>
              <a:gd name="connsiteX6" fmla="*/ 7972 w 10000"/>
              <a:gd name="connsiteY6" fmla="*/ 7574 h 10000"/>
              <a:gd name="connsiteX7" fmla="*/ 10000 w 10000"/>
              <a:gd name="connsiteY7" fmla="*/ 9005 h 10000"/>
              <a:gd name="connsiteX8" fmla="*/ 9581 w 10000"/>
              <a:gd name="connsiteY8" fmla="*/ 2659 h 10000"/>
              <a:gd name="connsiteX9" fmla="*/ 7657 w 10000"/>
              <a:gd name="connsiteY9" fmla="*/ 0 h 10000"/>
              <a:gd name="connsiteX10" fmla="*/ 1362 w 10000"/>
              <a:gd name="connsiteY10" fmla="*/ 524 h 10000"/>
              <a:gd name="connsiteX0" fmla="*/ 1295 w 9933"/>
              <a:gd name="connsiteY0" fmla="*/ 524 h 10000"/>
              <a:gd name="connsiteX1" fmla="*/ 156 w 9933"/>
              <a:gd name="connsiteY1" fmla="*/ 2262 h 10000"/>
              <a:gd name="connsiteX2" fmla="*/ 43 w 9933"/>
              <a:gd name="connsiteY2" fmla="*/ 10000 h 10000"/>
              <a:gd name="connsiteX3" fmla="*/ 692 w 9933"/>
              <a:gd name="connsiteY3" fmla="*/ 7574 h 10000"/>
              <a:gd name="connsiteX4" fmla="*/ 3189 w 9933"/>
              <a:gd name="connsiteY4" fmla="*/ 7194 h 10000"/>
              <a:gd name="connsiteX5" fmla="*/ 6142 w 9933"/>
              <a:gd name="connsiteY5" fmla="*/ 8033 h 10000"/>
              <a:gd name="connsiteX6" fmla="*/ 7905 w 9933"/>
              <a:gd name="connsiteY6" fmla="*/ 7574 h 10000"/>
              <a:gd name="connsiteX7" fmla="*/ 9933 w 9933"/>
              <a:gd name="connsiteY7" fmla="*/ 9005 h 10000"/>
              <a:gd name="connsiteX8" fmla="*/ 9514 w 9933"/>
              <a:gd name="connsiteY8" fmla="*/ 2659 h 10000"/>
              <a:gd name="connsiteX9" fmla="*/ 7590 w 9933"/>
              <a:gd name="connsiteY9" fmla="*/ 0 h 10000"/>
              <a:gd name="connsiteX10" fmla="*/ 1295 w 9933"/>
              <a:gd name="connsiteY10" fmla="*/ 524 h 10000"/>
              <a:gd name="connsiteX0" fmla="*/ 1304 w 10000"/>
              <a:gd name="connsiteY0" fmla="*/ 524 h 10000"/>
              <a:gd name="connsiteX1" fmla="*/ 157 w 10000"/>
              <a:gd name="connsiteY1" fmla="*/ 2262 h 10000"/>
              <a:gd name="connsiteX2" fmla="*/ 43 w 10000"/>
              <a:gd name="connsiteY2" fmla="*/ 10000 h 10000"/>
              <a:gd name="connsiteX3" fmla="*/ 697 w 10000"/>
              <a:gd name="connsiteY3" fmla="*/ 7574 h 10000"/>
              <a:gd name="connsiteX4" fmla="*/ 3211 w 10000"/>
              <a:gd name="connsiteY4" fmla="*/ 7194 h 10000"/>
              <a:gd name="connsiteX5" fmla="*/ 6183 w 10000"/>
              <a:gd name="connsiteY5" fmla="*/ 8033 h 10000"/>
              <a:gd name="connsiteX6" fmla="*/ 7958 w 10000"/>
              <a:gd name="connsiteY6" fmla="*/ 7574 h 10000"/>
              <a:gd name="connsiteX7" fmla="*/ 10000 w 10000"/>
              <a:gd name="connsiteY7" fmla="*/ 9005 h 10000"/>
              <a:gd name="connsiteX8" fmla="*/ 9578 w 10000"/>
              <a:gd name="connsiteY8" fmla="*/ 2659 h 10000"/>
              <a:gd name="connsiteX9" fmla="*/ 7641 w 10000"/>
              <a:gd name="connsiteY9" fmla="*/ 0 h 10000"/>
              <a:gd name="connsiteX10" fmla="*/ 1304 w 10000"/>
              <a:gd name="connsiteY10" fmla="*/ 524 h 10000"/>
              <a:gd name="connsiteX0" fmla="*/ 1304 w 9874"/>
              <a:gd name="connsiteY0" fmla="*/ 524 h 10000"/>
              <a:gd name="connsiteX1" fmla="*/ 157 w 9874"/>
              <a:gd name="connsiteY1" fmla="*/ 2262 h 10000"/>
              <a:gd name="connsiteX2" fmla="*/ 43 w 9874"/>
              <a:gd name="connsiteY2" fmla="*/ 10000 h 10000"/>
              <a:gd name="connsiteX3" fmla="*/ 697 w 9874"/>
              <a:gd name="connsiteY3" fmla="*/ 7574 h 10000"/>
              <a:gd name="connsiteX4" fmla="*/ 3211 w 9874"/>
              <a:gd name="connsiteY4" fmla="*/ 7194 h 10000"/>
              <a:gd name="connsiteX5" fmla="*/ 6183 w 9874"/>
              <a:gd name="connsiteY5" fmla="*/ 8033 h 10000"/>
              <a:gd name="connsiteX6" fmla="*/ 7958 w 9874"/>
              <a:gd name="connsiteY6" fmla="*/ 7574 h 10000"/>
              <a:gd name="connsiteX7" fmla="*/ 9872 w 9874"/>
              <a:gd name="connsiteY7" fmla="*/ 9108 h 10000"/>
              <a:gd name="connsiteX8" fmla="*/ 9578 w 9874"/>
              <a:gd name="connsiteY8" fmla="*/ 2659 h 10000"/>
              <a:gd name="connsiteX9" fmla="*/ 7641 w 9874"/>
              <a:gd name="connsiteY9" fmla="*/ 0 h 10000"/>
              <a:gd name="connsiteX10" fmla="*/ 1304 w 9874"/>
              <a:gd name="connsiteY10" fmla="*/ 524 h 10000"/>
              <a:gd name="connsiteX0" fmla="*/ 1321 w 10011"/>
              <a:gd name="connsiteY0" fmla="*/ 524 h 10000"/>
              <a:gd name="connsiteX1" fmla="*/ 159 w 10011"/>
              <a:gd name="connsiteY1" fmla="*/ 2262 h 10000"/>
              <a:gd name="connsiteX2" fmla="*/ 44 w 10011"/>
              <a:gd name="connsiteY2" fmla="*/ 10000 h 10000"/>
              <a:gd name="connsiteX3" fmla="*/ 706 w 10011"/>
              <a:gd name="connsiteY3" fmla="*/ 7574 h 10000"/>
              <a:gd name="connsiteX4" fmla="*/ 3252 w 10011"/>
              <a:gd name="connsiteY4" fmla="*/ 7194 h 10000"/>
              <a:gd name="connsiteX5" fmla="*/ 6262 w 10011"/>
              <a:gd name="connsiteY5" fmla="*/ 8033 h 10000"/>
              <a:gd name="connsiteX6" fmla="*/ 8060 w 10011"/>
              <a:gd name="connsiteY6" fmla="*/ 7574 h 10000"/>
              <a:gd name="connsiteX7" fmla="*/ 9998 w 10011"/>
              <a:gd name="connsiteY7" fmla="*/ 9108 h 10000"/>
              <a:gd name="connsiteX8" fmla="*/ 9700 w 10011"/>
              <a:gd name="connsiteY8" fmla="*/ 2659 h 10000"/>
              <a:gd name="connsiteX9" fmla="*/ 7739 w 10011"/>
              <a:gd name="connsiteY9" fmla="*/ 0 h 10000"/>
              <a:gd name="connsiteX10" fmla="*/ 1321 w 10011"/>
              <a:gd name="connsiteY10" fmla="*/ 524 h 10000"/>
              <a:gd name="connsiteX0" fmla="*/ 1321 w 10011"/>
              <a:gd name="connsiteY0" fmla="*/ 524 h 10000"/>
              <a:gd name="connsiteX1" fmla="*/ 159 w 10011"/>
              <a:gd name="connsiteY1" fmla="*/ 2262 h 10000"/>
              <a:gd name="connsiteX2" fmla="*/ 44 w 10011"/>
              <a:gd name="connsiteY2" fmla="*/ 10000 h 10000"/>
              <a:gd name="connsiteX3" fmla="*/ 706 w 10011"/>
              <a:gd name="connsiteY3" fmla="*/ 7574 h 10000"/>
              <a:gd name="connsiteX4" fmla="*/ 3252 w 10011"/>
              <a:gd name="connsiteY4" fmla="*/ 7194 h 10000"/>
              <a:gd name="connsiteX5" fmla="*/ 6262 w 10011"/>
              <a:gd name="connsiteY5" fmla="*/ 8033 h 10000"/>
              <a:gd name="connsiteX6" fmla="*/ 8060 w 10011"/>
              <a:gd name="connsiteY6" fmla="*/ 7574 h 10000"/>
              <a:gd name="connsiteX7" fmla="*/ 9998 w 10011"/>
              <a:gd name="connsiteY7" fmla="*/ 9108 h 10000"/>
              <a:gd name="connsiteX8" fmla="*/ 9700 w 10011"/>
              <a:gd name="connsiteY8" fmla="*/ 2659 h 10000"/>
              <a:gd name="connsiteX9" fmla="*/ 7739 w 10011"/>
              <a:gd name="connsiteY9" fmla="*/ 0 h 10000"/>
              <a:gd name="connsiteX10" fmla="*/ 1321 w 10011"/>
              <a:gd name="connsiteY10" fmla="*/ 524 h 10000"/>
              <a:gd name="connsiteX0" fmla="*/ 1321 w 10011"/>
              <a:gd name="connsiteY0" fmla="*/ 524 h 10000"/>
              <a:gd name="connsiteX1" fmla="*/ 159 w 10011"/>
              <a:gd name="connsiteY1" fmla="*/ 2262 h 10000"/>
              <a:gd name="connsiteX2" fmla="*/ 44 w 10011"/>
              <a:gd name="connsiteY2" fmla="*/ 10000 h 10000"/>
              <a:gd name="connsiteX3" fmla="*/ 699 w 10011"/>
              <a:gd name="connsiteY3" fmla="*/ 7697 h 10000"/>
              <a:gd name="connsiteX4" fmla="*/ 3252 w 10011"/>
              <a:gd name="connsiteY4" fmla="*/ 7194 h 10000"/>
              <a:gd name="connsiteX5" fmla="*/ 6262 w 10011"/>
              <a:gd name="connsiteY5" fmla="*/ 8033 h 10000"/>
              <a:gd name="connsiteX6" fmla="*/ 8060 w 10011"/>
              <a:gd name="connsiteY6" fmla="*/ 7574 h 10000"/>
              <a:gd name="connsiteX7" fmla="*/ 9998 w 10011"/>
              <a:gd name="connsiteY7" fmla="*/ 9108 h 10000"/>
              <a:gd name="connsiteX8" fmla="*/ 9700 w 10011"/>
              <a:gd name="connsiteY8" fmla="*/ 2659 h 10000"/>
              <a:gd name="connsiteX9" fmla="*/ 7739 w 10011"/>
              <a:gd name="connsiteY9" fmla="*/ 0 h 10000"/>
              <a:gd name="connsiteX10" fmla="*/ 1321 w 10011"/>
              <a:gd name="connsiteY10" fmla="*/ 524 h 10000"/>
              <a:gd name="connsiteX0" fmla="*/ 1304 w 9994"/>
              <a:gd name="connsiteY0" fmla="*/ 524 h 10000"/>
              <a:gd name="connsiteX1" fmla="*/ 142 w 9994"/>
              <a:gd name="connsiteY1" fmla="*/ 2262 h 10000"/>
              <a:gd name="connsiteX2" fmla="*/ 64 w 9994"/>
              <a:gd name="connsiteY2" fmla="*/ 10000 h 10000"/>
              <a:gd name="connsiteX3" fmla="*/ 682 w 9994"/>
              <a:gd name="connsiteY3" fmla="*/ 7697 h 10000"/>
              <a:gd name="connsiteX4" fmla="*/ 3235 w 9994"/>
              <a:gd name="connsiteY4" fmla="*/ 7194 h 10000"/>
              <a:gd name="connsiteX5" fmla="*/ 6245 w 9994"/>
              <a:gd name="connsiteY5" fmla="*/ 8033 h 10000"/>
              <a:gd name="connsiteX6" fmla="*/ 8043 w 9994"/>
              <a:gd name="connsiteY6" fmla="*/ 7574 h 10000"/>
              <a:gd name="connsiteX7" fmla="*/ 9981 w 9994"/>
              <a:gd name="connsiteY7" fmla="*/ 9108 h 10000"/>
              <a:gd name="connsiteX8" fmla="*/ 9683 w 9994"/>
              <a:gd name="connsiteY8" fmla="*/ 2659 h 10000"/>
              <a:gd name="connsiteX9" fmla="*/ 7722 w 9994"/>
              <a:gd name="connsiteY9" fmla="*/ 0 h 10000"/>
              <a:gd name="connsiteX10" fmla="*/ 1304 w 9994"/>
              <a:gd name="connsiteY10" fmla="*/ 524 h 10000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733 w 10051"/>
              <a:gd name="connsiteY3" fmla="*/ 7697 h 10368"/>
              <a:gd name="connsiteX4" fmla="*/ 3288 w 10051"/>
              <a:gd name="connsiteY4" fmla="*/ 7194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108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733 w 10051"/>
              <a:gd name="connsiteY3" fmla="*/ 7697 h 10368"/>
              <a:gd name="connsiteX4" fmla="*/ 3288 w 10051"/>
              <a:gd name="connsiteY4" fmla="*/ 7194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108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667 w 10051"/>
              <a:gd name="connsiteY3" fmla="*/ 8106 h 10368"/>
              <a:gd name="connsiteX4" fmla="*/ 3288 w 10051"/>
              <a:gd name="connsiteY4" fmla="*/ 7194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108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667 w 10051"/>
              <a:gd name="connsiteY3" fmla="*/ 8106 h 10368"/>
              <a:gd name="connsiteX4" fmla="*/ 3288 w 10051"/>
              <a:gd name="connsiteY4" fmla="*/ 7194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394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667 w 10051"/>
              <a:gd name="connsiteY3" fmla="*/ 8106 h 10368"/>
              <a:gd name="connsiteX4" fmla="*/ 3288 w 10051"/>
              <a:gd name="connsiteY4" fmla="*/ 7194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394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1" h="10368">
                <a:moveTo>
                  <a:pt x="1356" y="524"/>
                </a:moveTo>
                <a:cubicBezTo>
                  <a:pt x="438" y="536"/>
                  <a:pt x="383" y="1276"/>
                  <a:pt x="193" y="2262"/>
                </a:cubicBezTo>
                <a:cubicBezTo>
                  <a:pt x="-54" y="4394"/>
                  <a:pt x="-3" y="8439"/>
                  <a:pt x="20" y="10368"/>
                </a:cubicBezTo>
                <a:cubicBezTo>
                  <a:pt x="257" y="9073"/>
                  <a:pt x="418" y="8626"/>
                  <a:pt x="667" y="8106"/>
                </a:cubicBezTo>
                <a:cubicBezTo>
                  <a:pt x="1000" y="7434"/>
                  <a:pt x="2129" y="6048"/>
                  <a:pt x="3288" y="7194"/>
                </a:cubicBezTo>
                <a:cubicBezTo>
                  <a:pt x="3880" y="7589"/>
                  <a:pt x="5299" y="10593"/>
                  <a:pt x="6300" y="8033"/>
                </a:cubicBezTo>
                <a:cubicBezTo>
                  <a:pt x="7282" y="7232"/>
                  <a:pt x="7589" y="7494"/>
                  <a:pt x="8099" y="7574"/>
                </a:cubicBezTo>
                <a:cubicBezTo>
                  <a:pt x="8822" y="8021"/>
                  <a:pt x="9390" y="8373"/>
                  <a:pt x="10038" y="9394"/>
                </a:cubicBezTo>
                <a:cubicBezTo>
                  <a:pt x="10092" y="5468"/>
                  <a:pt x="9977" y="4356"/>
                  <a:pt x="9740" y="2659"/>
                </a:cubicBezTo>
                <a:cubicBezTo>
                  <a:pt x="9466" y="959"/>
                  <a:pt x="9016" y="16"/>
                  <a:pt x="7778" y="0"/>
                </a:cubicBezTo>
                <a:cubicBezTo>
                  <a:pt x="6400" y="29"/>
                  <a:pt x="2640" y="449"/>
                  <a:pt x="1356" y="524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+mn-lt"/>
              <a:ea typeface="+mn-ea"/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Fabricate soft tissue model</a:t>
            </a:r>
          </a:p>
        </p:txBody>
      </p:sp>
      <p:pic>
        <p:nvPicPr>
          <p:cNvPr id="25" name="Picture 3" descr="\\SEMINAR\volume1_public\4 랜더링\4. 제품 이미지\3. SuperLine\Superline product png image\dtf5511n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712749" y="2234420"/>
            <a:ext cx="115256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\\SEMINAR\volume1_public\4 랜더링\4. 제품 이미지\3. SuperLine\Superline product png image\dtf5511hl_as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456273" y="2251164"/>
            <a:ext cx="115256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835" y="1074020"/>
            <a:ext cx="942975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0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94" y="1108215"/>
            <a:ext cx="944562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55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22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4540" y="9157"/>
                  <a:pt x="4888" y="10123"/>
                  <a:pt x="6090" y="9278"/>
                </a:cubicBezTo>
                <a:cubicBezTo>
                  <a:pt x="7051" y="8554"/>
                  <a:pt x="7496" y="8288"/>
                  <a:pt x="8131" y="8476"/>
                </a:cubicBezTo>
                <a:cubicBezTo>
                  <a:pt x="8871" y="86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Fabricate master cast</a:t>
            </a:r>
          </a:p>
        </p:txBody>
      </p:sp>
      <p:sp>
        <p:nvSpPr>
          <p:cNvPr id="16" name="자유형 15"/>
          <p:cNvSpPr/>
          <p:nvPr/>
        </p:nvSpPr>
        <p:spPr>
          <a:xfrm>
            <a:off x="4236922" y="3903345"/>
            <a:ext cx="1409303" cy="686724"/>
          </a:xfrm>
          <a:custGeom>
            <a:avLst/>
            <a:gdLst>
              <a:gd name="connsiteX0" fmla="*/ 48668 w 1466808"/>
              <a:gd name="connsiteY0" fmla="*/ 1129 h 672252"/>
              <a:gd name="connsiteX1" fmla="*/ 58395 w 1466808"/>
              <a:gd name="connsiteY1" fmla="*/ 220001 h 672252"/>
              <a:gd name="connsiteX2" fmla="*/ 87578 w 1466808"/>
              <a:gd name="connsiteY2" fmla="*/ 341597 h 672252"/>
              <a:gd name="connsiteX3" fmla="*/ 306451 w 1466808"/>
              <a:gd name="connsiteY3" fmla="*/ 643154 h 672252"/>
              <a:gd name="connsiteX4" fmla="*/ 350225 w 1466808"/>
              <a:gd name="connsiteY4" fmla="*/ 662610 h 672252"/>
              <a:gd name="connsiteX5" fmla="*/ 1181940 w 1466808"/>
              <a:gd name="connsiteY5" fmla="*/ 662610 h 672252"/>
              <a:gd name="connsiteX6" fmla="*/ 1196531 w 1466808"/>
              <a:gd name="connsiteY6" fmla="*/ 638291 h 672252"/>
              <a:gd name="connsiteX7" fmla="*/ 1395948 w 1466808"/>
              <a:gd name="connsiteY7" fmla="*/ 370780 h 672252"/>
              <a:gd name="connsiteX8" fmla="*/ 1425131 w 1466808"/>
              <a:gd name="connsiteY8" fmla="*/ 268639 h 672252"/>
              <a:gd name="connsiteX9" fmla="*/ 1449451 w 1466808"/>
              <a:gd name="connsiteY9" fmla="*/ 35176 h 672252"/>
              <a:gd name="connsiteX10" fmla="*/ 1143029 w 1466808"/>
              <a:gd name="connsiteY10" fmla="*/ 93542 h 672252"/>
              <a:gd name="connsiteX11" fmla="*/ 729604 w 1466808"/>
              <a:gd name="connsiteY11" fmla="*/ 132452 h 672252"/>
              <a:gd name="connsiteX12" fmla="*/ 48668 w 1466808"/>
              <a:gd name="connsiteY12" fmla="*/ 1129 h 672252"/>
              <a:gd name="connsiteX0" fmla="*/ 48668 w 1472192"/>
              <a:gd name="connsiteY0" fmla="*/ 1129 h 672252"/>
              <a:gd name="connsiteX1" fmla="*/ 58395 w 1472192"/>
              <a:gd name="connsiteY1" fmla="*/ 220001 h 672252"/>
              <a:gd name="connsiteX2" fmla="*/ 87578 w 1472192"/>
              <a:gd name="connsiteY2" fmla="*/ 341597 h 672252"/>
              <a:gd name="connsiteX3" fmla="*/ 306451 w 1472192"/>
              <a:gd name="connsiteY3" fmla="*/ 643154 h 672252"/>
              <a:gd name="connsiteX4" fmla="*/ 350225 w 1472192"/>
              <a:gd name="connsiteY4" fmla="*/ 662610 h 672252"/>
              <a:gd name="connsiteX5" fmla="*/ 1181940 w 1472192"/>
              <a:gd name="connsiteY5" fmla="*/ 662610 h 672252"/>
              <a:gd name="connsiteX6" fmla="*/ 1196531 w 1472192"/>
              <a:gd name="connsiteY6" fmla="*/ 638291 h 672252"/>
              <a:gd name="connsiteX7" fmla="*/ 1395948 w 1472192"/>
              <a:gd name="connsiteY7" fmla="*/ 370780 h 672252"/>
              <a:gd name="connsiteX8" fmla="*/ 1443630 w 1472192"/>
              <a:gd name="connsiteY8" fmla="*/ 252783 h 672252"/>
              <a:gd name="connsiteX9" fmla="*/ 1449451 w 1472192"/>
              <a:gd name="connsiteY9" fmla="*/ 35176 h 672252"/>
              <a:gd name="connsiteX10" fmla="*/ 1143029 w 1472192"/>
              <a:gd name="connsiteY10" fmla="*/ 93542 h 672252"/>
              <a:gd name="connsiteX11" fmla="*/ 729604 w 1472192"/>
              <a:gd name="connsiteY11" fmla="*/ 132452 h 672252"/>
              <a:gd name="connsiteX12" fmla="*/ 48668 w 1472192"/>
              <a:gd name="connsiteY12" fmla="*/ 1129 h 672252"/>
              <a:gd name="connsiteX0" fmla="*/ 48668 w 1449562"/>
              <a:gd name="connsiteY0" fmla="*/ 1129 h 672252"/>
              <a:gd name="connsiteX1" fmla="*/ 58395 w 1449562"/>
              <a:gd name="connsiteY1" fmla="*/ 220001 h 672252"/>
              <a:gd name="connsiteX2" fmla="*/ 87578 w 1449562"/>
              <a:gd name="connsiteY2" fmla="*/ 341597 h 672252"/>
              <a:gd name="connsiteX3" fmla="*/ 306451 w 1449562"/>
              <a:gd name="connsiteY3" fmla="*/ 643154 h 672252"/>
              <a:gd name="connsiteX4" fmla="*/ 350225 w 1449562"/>
              <a:gd name="connsiteY4" fmla="*/ 662610 h 672252"/>
              <a:gd name="connsiteX5" fmla="*/ 1181940 w 1449562"/>
              <a:gd name="connsiteY5" fmla="*/ 662610 h 672252"/>
              <a:gd name="connsiteX6" fmla="*/ 1196531 w 1449562"/>
              <a:gd name="connsiteY6" fmla="*/ 638291 h 672252"/>
              <a:gd name="connsiteX7" fmla="*/ 1395948 w 1449562"/>
              <a:gd name="connsiteY7" fmla="*/ 370780 h 672252"/>
              <a:gd name="connsiteX8" fmla="*/ 1443630 w 1449562"/>
              <a:gd name="connsiteY8" fmla="*/ 252783 h 672252"/>
              <a:gd name="connsiteX9" fmla="*/ 1449451 w 1449562"/>
              <a:gd name="connsiteY9" fmla="*/ 35176 h 672252"/>
              <a:gd name="connsiteX10" fmla="*/ 1143029 w 1449562"/>
              <a:gd name="connsiteY10" fmla="*/ 93542 h 672252"/>
              <a:gd name="connsiteX11" fmla="*/ 729604 w 1449562"/>
              <a:gd name="connsiteY11" fmla="*/ 132452 h 672252"/>
              <a:gd name="connsiteX12" fmla="*/ 48668 w 1449562"/>
              <a:gd name="connsiteY12" fmla="*/ 1129 h 672252"/>
              <a:gd name="connsiteX0" fmla="*/ 48668 w 1445392"/>
              <a:gd name="connsiteY0" fmla="*/ 1129 h 672252"/>
              <a:gd name="connsiteX1" fmla="*/ 58395 w 1445392"/>
              <a:gd name="connsiteY1" fmla="*/ 220001 h 672252"/>
              <a:gd name="connsiteX2" fmla="*/ 87578 w 1445392"/>
              <a:gd name="connsiteY2" fmla="*/ 341597 h 672252"/>
              <a:gd name="connsiteX3" fmla="*/ 306451 w 1445392"/>
              <a:gd name="connsiteY3" fmla="*/ 643154 h 672252"/>
              <a:gd name="connsiteX4" fmla="*/ 350225 w 1445392"/>
              <a:gd name="connsiteY4" fmla="*/ 662610 h 672252"/>
              <a:gd name="connsiteX5" fmla="*/ 1181940 w 1445392"/>
              <a:gd name="connsiteY5" fmla="*/ 662610 h 672252"/>
              <a:gd name="connsiteX6" fmla="*/ 1196531 w 1445392"/>
              <a:gd name="connsiteY6" fmla="*/ 638291 h 672252"/>
              <a:gd name="connsiteX7" fmla="*/ 1395948 w 1445392"/>
              <a:gd name="connsiteY7" fmla="*/ 370780 h 672252"/>
              <a:gd name="connsiteX8" fmla="*/ 1443630 w 1445392"/>
              <a:gd name="connsiteY8" fmla="*/ 252783 h 672252"/>
              <a:gd name="connsiteX9" fmla="*/ 1438880 w 1445392"/>
              <a:gd name="connsiteY9" fmla="*/ 35176 h 672252"/>
              <a:gd name="connsiteX10" fmla="*/ 1143029 w 1445392"/>
              <a:gd name="connsiteY10" fmla="*/ 93542 h 672252"/>
              <a:gd name="connsiteX11" fmla="*/ 729604 w 1445392"/>
              <a:gd name="connsiteY11" fmla="*/ 132452 h 672252"/>
              <a:gd name="connsiteX12" fmla="*/ 48668 w 1445392"/>
              <a:gd name="connsiteY12" fmla="*/ 1129 h 672252"/>
              <a:gd name="connsiteX0" fmla="*/ 48668 w 1446344"/>
              <a:gd name="connsiteY0" fmla="*/ 1129 h 672252"/>
              <a:gd name="connsiteX1" fmla="*/ 58395 w 1446344"/>
              <a:gd name="connsiteY1" fmla="*/ 220001 h 672252"/>
              <a:gd name="connsiteX2" fmla="*/ 87578 w 1446344"/>
              <a:gd name="connsiteY2" fmla="*/ 341597 h 672252"/>
              <a:gd name="connsiteX3" fmla="*/ 306451 w 1446344"/>
              <a:gd name="connsiteY3" fmla="*/ 643154 h 672252"/>
              <a:gd name="connsiteX4" fmla="*/ 350225 w 1446344"/>
              <a:gd name="connsiteY4" fmla="*/ 662610 h 672252"/>
              <a:gd name="connsiteX5" fmla="*/ 1181940 w 1446344"/>
              <a:gd name="connsiteY5" fmla="*/ 662610 h 672252"/>
              <a:gd name="connsiteX6" fmla="*/ 1196531 w 1446344"/>
              <a:gd name="connsiteY6" fmla="*/ 638291 h 672252"/>
              <a:gd name="connsiteX7" fmla="*/ 1395948 w 1446344"/>
              <a:gd name="connsiteY7" fmla="*/ 370780 h 672252"/>
              <a:gd name="connsiteX8" fmla="*/ 1443630 w 1446344"/>
              <a:gd name="connsiteY8" fmla="*/ 252783 h 672252"/>
              <a:gd name="connsiteX9" fmla="*/ 1444166 w 1446344"/>
              <a:gd name="connsiteY9" fmla="*/ 35176 h 672252"/>
              <a:gd name="connsiteX10" fmla="*/ 1143029 w 1446344"/>
              <a:gd name="connsiteY10" fmla="*/ 93542 h 672252"/>
              <a:gd name="connsiteX11" fmla="*/ 729604 w 1446344"/>
              <a:gd name="connsiteY11" fmla="*/ 132452 h 672252"/>
              <a:gd name="connsiteX12" fmla="*/ 48668 w 1446344"/>
              <a:gd name="connsiteY12" fmla="*/ 1129 h 672252"/>
              <a:gd name="connsiteX0" fmla="*/ 48668 w 1448873"/>
              <a:gd name="connsiteY0" fmla="*/ 1129 h 672252"/>
              <a:gd name="connsiteX1" fmla="*/ 58395 w 1448873"/>
              <a:gd name="connsiteY1" fmla="*/ 220001 h 672252"/>
              <a:gd name="connsiteX2" fmla="*/ 87578 w 1448873"/>
              <a:gd name="connsiteY2" fmla="*/ 341597 h 672252"/>
              <a:gd name="connsiteX3" fmla="*/ 306451 w 1448873"/>
              <a:gd name="connsiteY3" fmla="*/ 643154 h 672252"/>
              <a:gd name="connsiteX4" fmla="*/ 350225 w 1448873"/>
              <a:gd name="connsiteY4" fmla="*/ 662610 h 672252"/>
              <a:gd name="connsiteX5" fmla="*/ 1181940 w 1448873"/>
              <a:gd name="connsiteY5" fmla="*/ 662610 h 672252"/>
              <a:gd name="connsiteX6" fmla="*/ 1196531 w 1448873"/>
              <a:gd name="connsiteY6" fmla="*/ 638291 h 672252"/>
              <a:gd name="connsiteX7" fmla="*/ 1395948 w 1448873"/>
              <a:gd name="connsiteY7" fmla="*/ 370780 h 672252"/>
              <a:gd name="connsiteX8" fmla="*/ 1443630 w 1448873"/>
              <a:gd name="connsiteY8" fmla="*/ 252783 h 672252"/>
              <a:gd name="connsiteX9" fmla="*/ 1444166 w 1448873"/>
              <a:gd name="connsiteY9" fmla="*/ 35176 h 672252"/>
              <a:gd name="connsiteX10" fmla="*/ 1143029 w 1448873"/>
              <a:gd name="connsiteY10" fmla="*/ 93542 h 672252"/>
              <a:gd name="connsiteX11" fmla="*/ 729604 w 1448873"/>
              <a:gd name="connsiteY11" fmla="*/ 132452 h 672252"/>
              <a:gd name="connsiteX12" fmla="*/ 48668 w 1448873"/>
              <a:gd name="connsiteY12" fmla="*/ 1129 h 672252"/>
              <a:gd name="connsiteX0" fmla="*/ 964 w 1401169"/>
              <a:gd name="connsiteY0" fmla="*/ 8 h 671131"/>
              <a:gd name="connsiteX1" fmla="*/ 10691 w 1401169"/>
              <a:gd name="connsiteY1" fmla="*/ 218880 h 671131"/>
              <a:gd name="connsiteX2" fmla="*/ 39874 w 1401169"/>
              <a:gd name="connsiteY2" fmla="*/ 340476 h 671131"/>
              <a:gd name="connsiteX3" fmla="*/ 258747 w 1401169"/>
              <a:gd name="connsiteY3" fmla="*/ 642033 h 671131"/>
              <a:gd name="connsiteX4" fmla="*/ 302521 w 1401169"/>
              <a:gd name="connsiteY4" fmla="*/ 661489 h 671131"/>
              <a:gd name="connsiteX5" fmla="*/ 1134236 w 1401169"/>
              <a:gd name="connsiteY5" fmla="*/ 661489 h 671131"/>
              <a:gd name="connsiteX6" fmla="*/ 1148827 w 1401169"/>
              <a:gd name="connsiteY6" fmla="*/ 637170 h 671131"/>
              <a:gd name="connsiteX7" fmla="*/ 1348244 w 1401169"/>
              <a:gd name="connsiteY7" fmla="*/ 369659 h 671131"/>
              <a:gd name="connsiteX8" fmla="*/ 1395926 w 1401169"/>
              <a:gd name="connsiteY8" fmla="*/ 251662 h 671131"/>
              <a:gd name="connsiteX9" fmla="*/ 1396462 w 1401169"/>
              <a:gd name="connsiteY9" fmla="*/ 34055 h 671131"/>
              <a:gd name="connsiteX10" fmla="*/ 1095325 w 1401169"/>
              <a:gd name="connsiteY10" fmla="*/ 92421 h 671131"/>
              <a:gd name="connsiteX11" fmla="*/ 681900 w 1401169"/>
              <a:gd name="connsiteY11" fmla="*/ 131331 h 671131"/>
              <a:gd name="connsiteX12" fmla="*/ 964 w 1401169"/>
              <a:gd name="connsiteY12" fmla="*/ 8 h 671131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21015"/>
              <a:gd name="connsiteY0" fmla="*/ 8 h 669830"/>
              <a:gd name="connsiteX1" fmla="*/ 11240 w 1421015"/>
              <a:gd name="connsiteY1" fmla="*/ 218880 h 669830"/>
              <a:gd name="connsiteX2" fmla="*/ 66850 w 1421015"/>
              <a:gd name="connsiteY2" fmla="*/ 385403 h 669830"/>
              <a:gd name="connsiteX3" fmla="*/ 259296 w 1421015"/>
              <a:gd name="connsiteY3" fmla="*/ 642033 h 669830"/>
              <a:gd name="connsiteX4" fmla="*/ 303070 w 1421015"/>
              <a:gd name="connsiteY4" fmla="*/ 661489 h 669830"/>
              <a:gd name="connsiteX5" fmla="*/ 1134785 w 1421015"/>
              <a:gd name="connsiteY5" fmla="*/ 661489 h 669830"/>
              <a:gd name="connsiteX6" fmla="*/ 1149376 w 1421015"/>
              <a:gd name="connsiteY6" fmla="*/ 637170 h 669830"/>
              <a:gd name="connsiteX7" fmla="*/ 1348793 w 1421015"/>
              <a:gd name="connsiteY7" fmla="*/ 369659 h 669830"/>
              <a:gd name="connsiteX8" fmla="*/ 1396475 w 1421015"/>
              <a:gd name="connsiteY8" fmla="*/ 241091 h 669830"/>
              <a:gd name="connsiteX9" fmla="*/ 1397011 w 1421015"/>
              <a:gd name="connsiteY9" fmla="*/ 34055 h 669830"/>
              <a:gd name="connsiteX10" fmla="*/ 1095874 w 1421015"/>
              <a:gd name="connsiteY10" fmla="*/ 92421 h 669830"/>
              <a:gd name="connsiteX11" fmla="*/ 682449 w 1421015"/>
              <a:gd name="connsiteY11" fmla="*/ 131331 h 669830"/>
              <a:gd name="connsiteX12" fmla="*/ 1513 w 1421015"/>
              <a:gd name="connsiteY12" fmla="*/ 8 h 669830"/>
              <a:gd name="connsiteX0" fmla="*/ 1513 w 1419756"/>
              <a:gd name="connsiteY0" fmla="*/ 8 h 669830"/>
              <a:gd name="connsiteX1" fmla="*/ 11240 w 1419756"/>
              <a:gd name="connsiteY1" fmla="*/ 218880 h 669830"/>
              <a:gd name="connsiteX2" fmla="*/ 66850 w 1419756"/>
              <a:gd name="connsiteY2" fmla="*/ 385403 h 669830"/>
              <a:gd name="connsiteX3" fmla="*/ 259296 w 1419756"/>
              <a:gd name="connsiteY3" fmla="*/ 642033 h 669830"/>
              <a:gd name="connsiteX4" fmla="*/ 303070 w 1419756"/>
              <a:gd name="connsiteY4" fmla="*/ 661489 h 669830"/>
              <a:gd name="connsiteX5" fmla="*/ 1134785 w 1419756"/>
              <a:gd name="connsiteY5" fmla="*/ 661489 h 669830"/>
              <a:gd name="connsiteX6" fmla="*/ 1149376 w 1419756"/>
              <a:gd name="connsiteY6" fmla="*/ 637170 h 669830"/>
              <a:gd name="connsiteX7" fmla="*/ 1348793 w 1419756"/>
              <a:gd name="connsiteY7" fmla="*/ 369659 h 669830"/>
              <a:gd name="connsiteX8" fmla="*/ 1396475 w 1419756"/>
              <a:gd name="connsiteY8" fmla="*/ 241091 h 669830"/>
              <a:gd name="connsiteX9" fmla="*/ 1397011 w 1419756"/>
              <a:gd name="connsiteY9" fmla="*/ 34055 h 669830"/>
              <a:gd name="connsiteX10" fmla="*/ 1095874 w 1419756"/>
              <a:gd name="connsiteY10" fmla="*/ 92421 h 669830"/>
              <a:gd name="connsiteX11" fmla="*/ 682449 w 1419756"/>
              <a:gd name="connsiteY11" fmla="*/ 131331 h 669830"/>
              <a:gd name="connsiteX12" fmla="*/ 1513 w 1419756"/>
              <a:gd name="connsiteY12" fmla="*/ 8 h 669830"/>
              <a:gd name="connsiteX0" fmla="*/ 1513 w 1421014"/>
              <a:gd name="connsiteY0" fmla="*/ 8 h 669830"/>
              <a:gd name="connsiteX1" fmla="*/ 11240 w 1421014"/>
              <a:gd name="connsiteY1" fmla="*/ 218880 h 669830"/>
              <a:gd name="connsiteX2" fmla="*/ 66850 w 1421014"/>
              <a:gd name="connsiteY2" fmla="*/ 385403 h 669830"/>
              <a:gd name="connsiteX3" fmla="*/ 259296 w 1421014"/>
              <a:gd name="connsiteY3" fmla="*/ 642033 h 669830"/>
              <a:gd name="connsiteX4" fmla="*/ 303070 w 1421014"/>
              <a:gd name="connsiteY4" fmla="*/ 661489 h 669830"/>
              <a:gd name="connsiteX5" fmla="*/ 1134785 w 1421014"/>
              <a:gd name="connsiteY5" fmla="*/ 661489 h 669830"/>
              <a:gd name="connsiteX6" fmla="*/ 1149376 w 1421014"/>
              <a:gd name="connsiteY6" fmla="*/ 637170 h 669830"/>
              <a:gd name="connsiteX7" fmla="*/ 1348793 w 1421014"/>
              <a:gd name="connsiteY7" fmla="*/ 369659 h 669830"/>
              <a:gd name="connsiteX8" fmla="*/ 1396475 w 1421014"/>
              <a:gd name="connsiteY8" fmla="*/ 241091 h 669830"/>
              <a:gd name="connsiteX9" fmla="*/ 1397011 w 1421014"/>
              <a:gd name="connsiteY9" fmla="*/ 34055 h 669830"/>
              <a:gd name="connsiteX10" fmla="*/ 1095874 w 1421014"/>
              <a:gd name="connsiteY10" fmla="*/ 92421 h 669830"/>
              <a:gd name="connsiteX11" fmla="*/ 682449 w 1421014"/>
              <a:gd name="connsiteY11" fmla="*/ 131331 h 669830"/>
              <a:gd name="connsiteX12" fmla="*/ 1513 w 1421014"/>
              <a:gd name="connsiteY12" fmla="*/ 8 h 669830"/>
              <a:gd name="connsiteX0" fmla="*/ 1513 w 1402691"/>
              <a:gd name="connsiteY0" fmla="*/ 8 h 669830"/>
              <a:gd name="connsiteX1" fmla="*/ 11240 w 1402691"/>
              <a:gd name="connsiteY1" fmla="*/ 218880 h 669830"/>
              <a:gd name="connsiteX2" fmla="*/ 66850 w 1402691"/>
              <a:gd name="connsiteY2" fmla="*/ 385403 h 669830"/>
              <a:gd name="connsiteX3" fmla="*/ 259296 w 1402691"/>
              <a:gd name="connsiteY3" fmla="*/ 642033 h 669830"/>
              <a:gd name="connsiteX4" fmla="*/ 303070 w 1402691"/>
              <a:gd name="connsiteY4" fmla="*/ 661489 h 669830"/>
              <a:gd name="connsiteX5" fmla="*/ 1134785 w 1402691"/>
              <a:gd name="connsiteY5" fmla="*/ 661489 h 669830"/>
              <a:gd name="connsiteX6" fmla="*/ 1149376 w 1402691"/>
              <a:gd name="connsiteY6" fmla="*/ 637170 h 669830"/>
              <a:gd name="connsiteX7" fmla="*/ 1348793 w 1402691"/>
              <a:gd name="connsiteY7" fmla="*/ 369659 h 669830"/>
              <a:gd name="connsiteX8" fmla="*/ 1396475 w 1402691"/>
              <a:gd name="connsiteY8" fmla="*/ 241091 h 669830"/>
              <a:gd name="connsiteX9" fmla="*/ 1397011 w 1402691"/>
              <a:gd name="connsiteY9" fmla="*/ 34055 h 669830"/>
              <a:gd name="connsiteX10" fmla="*/ 1095874 w 1402691"/>
              <a:gd name="connsiteY10" fmla="*/ 92421 h 669830"/>
              <a:gd name="connsiteX11" fmla="*/ 682449 w 1402691"/>
              <a:gd name="connsiteY11" fmla="*/ 131331 h 669830"/>
              <a:gd name="connsiteX12" fmla="*/ 1513 w 1402691"/>
              <a:gd name="connsiteY12" fmla="*/ 8 h 669830"/>
              <a:gd name="connsiteX0" fmla="*/ 49815 w 1450993"/>
              <a:gd name="connsiteY0" fmla="*/ 2981 h 672803"/>
              <a:gd name="connsiteX1" fmla="*/ 59542 w 1450993"/>
              <a:gd name="connsiteY1" fmla="*/ 221853 h 672803"/>
              <a:gd name="connsiteX2" fmla="*/ 115152 w 1450993"/>
              <a:gd name="connsiteY2" fmla="*/ 388376 h 672803"/>
              <a:gd name="connsiteX3" fmla="*/ 307598 w 1450993"/>
              <a:gd name="connsiteY3" fmla="*/ 645006 h 672803"/>
              <a:gd name="connsiteX4" fmla="*/ 351372 w 1450993"/>
              <a:gd name="connsiteY4" fmla="*/ 664462 h 672803"/>
              <a:gd name="connsiteX5" fmla="*/ 1183087 w 1450993"/>
              <a:gd name="connsiteY5" fmla="*/ 664462 h 672803"/>
              <a:gd name="connsiteX6" fmla="*/ 1197678 w 1450993"/>
              <a:gd name="connsiteY6" fmla="*/ 640143 h 672803"/>
              <a:gd name="connsiteX7" fmla="*/ 1397095 w 1450993"/>
              <a:gd name="connsiteY7" fmla="*/ 372632 h 672803"/>
              <a:gd name="connsiteX8" fmla="*/ 1444777 w 1450993"/>
              <a:gd name="connsiteY8" fmla="*/ 244064 h 672803"/>
              <a:gd name="connsiteX9" fmla="*/ 1445313 w 1450993"/>
              <a:gd name="connsiteY9" fmla="*/ 37028 h 672803"/>
              <a:gd name="connsiteX10" fmla="*/ 1144176 w 1450993"/>
              <a:gd name="connsiteY10" fmla="*/ 95394 h 672803"/>
              <a:gd name="connsiteX11" fmla="*/ 733393 w 1450993"/>
              <a:gd name="connsiteY11" fmla="*/ 94663 h 672803"/>
              <a:gd name="connsiteX12" fmla="*/ 49815 w 1450993"/>
              <a:gd name="connsiteY12" fmla="*/ 2981 h 672803"/>
              <a:gd name="connsiteX0" fmla="*/ 49815 w 1469512"/>
              <a:gd name="connsiteY0" fmla="*/ 2915 h 672737"/>
              <a:gd name="connsiteX1" fmla="*/ 59542 w 1469512"/>
              <a:gd name="connsiteY1" fmla="*/ 221787 h 672737"/>
              <a:gd name="connsiteX2" fmla="*/ 115152 w 1469512"/>
              <a:gd name="connsiteY2" fmla="*/ 388310 h 672737"/>
              <a:gd name="connsiteX3" fmla="*/ 307598 w 1469512"/>
              <a:gd name="connsiteY3" fmla="*/ 644940 h 672737"/>
              <a:gd name="connsiteX4" fmla="*/ 351372 w 1469512"/>
              <a:gd name="connsiteY4" fmla="*/ 664396 h 672737"/>
              <a:gd name="connsiteX5" fmla="*/ 1183087 w 1469512"/>
              <a:gd name="connsiteY5" fmla="*/ 664396 h 672737"/>
              <a:gd name="connsiteX6" fmla="*/ 1197678 w 1469512"/>
              <a:gd name="connsiteY6" fmla="*/ 640077 h 672737"/>
              <a:gd name="connsiteX7" fmla="*/ 1397095 w 1469512"/>
              <a:gd name="connsiteY7" fmla="*/ 372566 h 672737"/>
              <a:gd name="connsiteX8" fmla="*/ 1444777 w 1469512"/>
              <a:gd name="connsiteY8" fmla="*/ 243998 h 672737"/>
              <a:gd name="connsiteX9" fmla="*/ 1445313 w 1469512"/>
              <a:gd name="connsiteY9" fmla="*/ 36962 h 672737"/>
              <a:gd name="connsiteX10" fmla="*/ 1141533 w 1469512"/>
              <a:gd name="connsiteY10" fmla="*/ 74186 h 672737"/>
              <a:gd name="connsiteX11" fmla="*/ 733393 w 1469512"/>
              <a:gd name="connsiteY11" fmla="*/ 94597 h 672737"/>
              <a:gd name="connsiteX12" fmla="*/ 49815 w 1469512"/>
              <a:gd name="connsiteY12" fmla="*/ 2915 h 672737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5706 w 1465403"/>
              <a:gd name="connsiteY0" fmla="*/ 4068 h 673890"/>
              <a:gd name="connsiteX1" fmla="*/ 55433 w 1465403"/>
              <a:gd name="connsiteY1" fmla="*/ 222940 h 673890"/>
              <a:gd name="connsiteX2" fmla="*/ 111043 w 1465403"/>
              <a:gd name="connsiteY2" fmla="*/ 389463 h 673890"/>
              <a:gd name="connsiteX3" fmla="*/ 303489 w 1465403"/>
              <a:gd name="connsiteY3" fmla="*/ 646093 h 673890"/>
              <a:gd name="connsiteX4" fmla="*/ 347263 w 1465403"/>
              <a:gd name="connsiteY4" fmla="*/ 665549 h 673890"/>
              <a:gd name="connsiteX5" fmla="*/ 1178978 w 1465403"/>
              <a:gd name="connsiteY5" fmla="*/ 665549 h 673890"/>
              <a:gd name="connsiteX6" fmla="*/ 1193569 w 1465403"/>
              <a:gd name="connsiteY6" fmla="*/ 641230 h 673890"/>
              <a:gd name="connsiteX7" fmla="*/ 1392986 w 1465403"/>
              <a:gd name="connsiteY7" fmla="*/ 373719 h 673890"/>
              <a:gd name="connsiteX8" fmla="*/ 1440668 w 1465403"/>
              <a:gd name="connsiteY8" fmla="*/ 245151 h 673890"/>
              <a:gd name="connsiteX9" fmla="*/ 1441204 w 1465403"/>
              <a:gd name="connsiteY9" fmla="*/ 38115 h 673890"/>
              <a:gd name="connsiteX10" fmla="*/ 1137424 w 1465403"/>
              <a:gd name="connsiteY10" fmla="*/ 72697 h 673890"/>
              <a:gd name="connsiteX11" fmla="*/ 673786 w 1465403"/>
              <a:gd name="connsiteY11" fmla="*/ 79893 h 673890"/>
              <a:gd name="connsiteX12" fmla="*/ 45706 w 1465403"/>
              <a:gd name="connsiteY12" fmla="*/ 4068 h 673890"/>
              <a:gd name="connsiteX0" fmla="*/ 45706 w 1445189"/>
              <a:gd name="connsiteY0" fmla="*/ 4068 h 673890"/>
              <a:gd name="connsiteX1" fmla="*/ 55433 w 1445189"/>
              <a:gd name="connsiteY1" fmla="*/ 222940 h 673890"/>
              <a:gd name="connsiteX2" fmla="*/ 111043 w 1445189"/>
              <a:gd name="connsiteY2" fmla="*/ 389463 h 673890"/>
              <a:gd name="connsiteX3" fmla="*/ 303489 w 1445189"/>
              <a:gd name="connsiteY3" fmla="*/ 646093 h 673890"/>
              <a:gd name="connsiteX4" fmla="*/ 347263 w 1445189"/>
              <a:gd name="connsiteY4" fmla="*/ 665549 h 673890"/>
              <a:gd name="connsiteX5" fmla="*/ 1178978 w 1445189"/>
              <a:gd name="connsiteY5" fmla="*/ 665549 h 673890"/>
              <a:gd name="connsiteX6" fmla="*/ 1193569 w 1445189"/>
              <a:gd name="connsiteY6" fmla="*/ 641230 h 673890"/>
              <a:gd name="connsiteX7" fmla="*/ 1392986 w 1445189"/>
              <a:gd name="connsiteY7" fmla="*/ 373719 h 673890"/>
              <a:gd name="connsiteX8" fmla="*/ 1440668 w 1445189"/>
              <a:gd name="connsiteY8" fmla="*/ 245151 h 673890"/>
              <a:gd name="connsiteX9" fmla="*/ 1441204 w 1445189"/>
              <a:gd name="connsiteY9" fmla="*/ 38115 h 673890"/>
              <a:gd name="connsiteX10" fmla="*/ 1137424 w 1445189"/>
              <a:gd name="connsiteY10" fmla="*/ 72697 h 673890"/>
              <a:gd name="connsiteX11" fmla="*/ 673786 w 1445189"/>
              <a:gd name="connsiteY11" fmla="*/ 79893 h 673890"/>
              <a:gd name="connsiteX12" fmla="*/ 45706 w 1445189"/>
              <a:gd name="connsiteY12" fmla="*/ 4068 h 673890"/>
              <a:gd name="connsiteX0" fmla="*/ 2286 w 1401769"/>
              <a:gd name="connsiteY0" fmla="*/ 292 h 670114"/>
              <a:gd name="connsiteX1" fmla="*/ 12013 w 1401769"/>
              <a:gd name="connsiteY1" fmla="*/ 219164 h 670114"/>
              <a:gd name="connsiteX2" fmla="*/ 67623 w 1401769"/>
              <a:gd name="connsiteY2" fmla="*/ 385687 h 670114"/>
              <a:gd name="connsiteX3" fmla="*/ 260069 w 1401769"/>
              <a:gd name="connsiteY3" fmla="*/ 642317 h 670114"/>
              <a:gd name="connsiteX4" fmla="*/ 303843 w 1401769"/>
              <a:gd name="connsiteY4" fmla="*/ 661773 h 670114"/>
              <a:gd name="connsiteX5" fmla="*/ 1135558 w 1401769"/>
              <a:gd name="connsiteY5" fmla="*/ 661773 h 670114"/>
              <a:gd name="connsiteX6" fmla="*/ 1150149 w 1401769"/>
              <a:gd name="connsiteY6" fmla="*/ 637454 h 670114"/>
              <a:gd name="connsiteX7" fmla="*/ 1349566 w 1401769"/>
              <a:gd name="connsiteY7" fmla="*/ 369943 h 670114"/>
              <a:gd name="connsiteX8" fmla="*/ 1397248 w 1401769"/>
              <a:gd name="connsiteY8" fmla="*/ 241375 h 670114"/>
              <a:gd name="connsiteX9" fmla="*/ 1397784 w 1401769"/>
              <a:gd name="connsiteY9" fmla="*/ 34339 h 670114"/>
              <a:gd name="connsiteX10" fmla="*/ 1094004 w 1401769"/>
              <a:gd name="connsiteY10" fmla="*/ 68921 h 670114"/>
              <a:gd name="connsiteX11" fmla="*/ 630366 w 1401769"/>
              <a:gd name="connsiteY11" fmla="*/ 76117 h 670114"/>
              <a:gd name="connsiteX12" fmla="*/ 2286 w 1401769"/>
              <a:gd name="connsiteY12" fmla="*/ 292 h 670114"/>
              <a:gd name="connsiteX0" fmla="*/ 2286 w 1401769"/>
              <a:gd name="connsiteY0" fmla="*/ 274 h 675382"/>
              <a:gd name="connsiteX1" fmla="*/ 12013 w 1401769"/>
              <a:gd name="connsiteY1" fmla="*/ 224432 h 675382"/>
              <a:gd name="connsiteX2" fmla="*/ 67623 w 1401769"/>
              <a:gd name="connsiteY2" fmla="*/ 390955 h 675382"/>
              <a:gd name="connsiteX3" fmla="*/ 260069 w 1401769"/>
              <a:gd name="connsiteY3" fmla="*/ 647585 h 675382"/>
              <a:gd name="connsiteX4" fmla="*/ 303843 w 1401769"/>
              <a:gd name="connsiteY4" fmla="*/ 667041 h 675382"/>
              <a:gd name="connsiteX5" fmla="*/ 1135558 w 1401769"/>
              <a:gd name="connsiteY5" fmla="*/ 667041 h 675382"/>
              <a:gd name="connsiteX6" fmla="*/ 1150149 w 1401769"/>
              <a:gd name="connsiteY6" fmla="*/ 642722 h 675382"/>
              <a:gd name="connsiteX7" fmla="*/ 1349566 w 1401769"/>
              <a:gd name="connsiteY7" fmla="*/ 375211 h 675382"/>
              <a:gd name="connsiteX8" fmla="*/ 1397248 w 1401769"/>
              <a:gd name="connsiteY8" fmla="*/ 246643 h 675382"/>
              <a:gd name="connsiteX9" fmla="*/ 1397784 w 1401769"/>
              <a:gd name="connsiteY9" fmla="*/ 39607 h 675382"/>
              <a:gd name="connsiteX10" fmla="*/ 1094004 w 1401769"/>
              <a:gd name="connsiteY10" fmla="*/ 74189 h 675382"/>
              <a:gd name="connsiteX11" fmla="*/ 630366 w 1401769"/>
              <a:gd name="connsiteY11" fmla="*/ 81385 h 675382"/>
              <a:gd name="connsiteX12" fmla="*/ 2286 w 1401769"/>
              <a:gd name="connsiteY12" fmla="*/ 274 h 675382"/>
              <a:gd name="connsiteX0" fmla="*/ 45705 w 1445188"/>
              <a:gd name="connsiteY0" fmla="*/ 4347 h 679455"/>
              <a:gd name="connsiteX1" fmla="*/ 55432 w 1445188"/>
              <a:gd name="connsiteY1" fmla="*/ 228505 h 679455"/>
              <a:gd name="connsiteX2" fmla="*/ 111042 w 1445188"/>
              <a:gd name="connsiteY2" fmla="*/ 395028 h 679455"/>
              <a:gd name="connsiteX3" fmla="*/ 303488 w 1445188"/>
              <a:gd name="connsiteY3" fmla="*/ 651658 h 679455"/>
              <a:gd name="connsiteX4" fmla="*/ 347262 w 1445188"/>
              <a:gd name="connsiteY4" fmla="*/ 671114 h 679455"/>
              <a:gd name="connsiteX5" fmla="*/ 1178977 w 1445188"/>
              <a:gd name="connsiteY5" fmla="*/ 671114 h 679455"/>
              <a:gd name="connsiteX6" fmla="*/ 1193568 w 1445188"/>
              <a:gd name="connsiteY6" fmla="*/ 646795 h 679455"/>
              <a:gd name="connsiteX7" fmla="*/ 1392985 w 1445188"/>
              <a:gd name="connsiteY7" fmla="*/ 379284 h 679455"/>
              <a:gd name="connsiteX8" fmla="*/ 1440667 w 1445188"/>
              <a:gd name="connsiteY8" fmla="*/ 250716 h 679455"/>
              <a:gd name="connsiteX9" fmla="*/ 1441203 w 1445188"/>
              <a:gd name="connsiteY9" fmla="*/ 43680 h 679455"/>
              <a:gd name="connsiteX10" fmla="*/ 1137423 w 1445188"/>
              <a:gd name="connsiteY10" fmla="*/ 78262 h 679455"/>
              <a:gd name="connsiteX11" fmla="*/ 673785 w 1445188"/>
              <a:gd name="connsiteY11" fmla="*/ 80173 h 679455"/>
              <a:gd name="connsiteX12" fmla="*/ 45705 w 1445188"/>
              <a:gd name="connsiteY12" fmla="*/ 4347 h 679455"/>
              <a:gd name="connsiteX0" fmla="*/ 1131 w 1400614"/>
              <a:gd name="connsiteY0" fmla="*/ 14 h 675122"/>
              <a:gd name="connsiteX1" fmla="*/ 10858 w 1400614"/>
              <a:gd name="connsiteY1" fmla="*/ 224172 h 675122"/>
              <a:gd name="connsiteX2" fmla="*/ 66468 w 1400614"/>
              <a:gd name="connsiteY2" fmla="*/ 390695 h 675122"/>
              <a:gd name="connsiteX3" fmla="*/ 258914 w 1400614"/>
              <a:gd name="connsiteY3" fmla="*/ 647325 h 675122"/>
              <a:gd name="connsiteX4" fmla="*/ 302688 w 1400614"/>
              <a:gd name="connsiteY4" fmla="*/ 666781 h 675122"/>
              <a:gd name="connsiteX5" fmla="*/ 1134403 w 1400614"/>
              <a:gd name="connsiteY5" fmla="*/ 666781 h 675122"/>
              <a:gd name="connsiteX6" fmla="*/ 1148994 w 1400614"/>
              <a:gd name="connsiteY6" fmla="*/ 642462 h 675122"/>
              <a:gd name="connsiteX7" fmla="*/ 1348411 w 1400614"/>
              <a:gd name="connsiteY7" fmla="*/ 374951 h 675122"/>
              <a:gd name="connsiteX8" fmla="*/ 1396093 w 1400614"/>
              <a:gd name="connsiteY8" fmla="*/ 246383 h 675122"/>
              <a:gd name="connsiteX9" fmla="*/ 1396629 w 1400614"/>
              <a:gd name="connsiteY9" fmla="*/ 39347 h 675122"/>
              <a:gd name="connsiteX10" fmla="*/ 1092849 w 1400614"/>
              <a:gd name="connsiteY10" fmla="*/ 73929 h 675122"/>
              <a:gd name="connsiteX11" fmla="*/ 629211 w 1400614"/>
              <a:gd name="connsiteY11" fmla="*/ 75840 h 675122"/>
              <a:gd name="connsiteX12" fmla="*/ 1131 w 1400614"/>
              <a:gd name="connsiteY12" fmla="*/ 14 h 675122"/>
              <a:gd name="connsiteX0" fmla="*/ 1131 w 1401309"/>
              <a:gd name="connsiteY0" fmla="*/ 14 h 675122"/>
              <a:gd name="connsiteX1" fmla="*/ 10858 w 1401309"/>
              <a:gd name="connsiteY1" fmla="*/ 224172 h 675122"/>
              <a:gd name="connsiteX2" fmla="*/ 66468 w 1401309"/>
              <a:gd name="connsiteY2" fmla="*/ 390695 h 675122"/>
              <a:gd name="connsiteX3" fmla="*/ 258914 w 1401309"/>
              <a:gd name="connsiteY3" fmla="*/ 647325 h 675122"/>
              <a:gd name="connsiteX4" fmla="*/ 302688 w 1401309"/>
              <a:gd name="connsiteY4" fmla="*/ 666781 h 675122"/>
              <a:gd name="connsiteX5" fmla="*/ 1134403 w 1401309"/>
              <a:gd name="connsiteY5" fmla="*/ 666781 h 675122"/>
              <a:gd name="connsiteX6" fmla="*/ 1148994 w 1401309"/>
              <a:gd name="connsiteY6" fmla="*/ 642462 h 675122"/>
              <a:gd name="connsiteX7" fmla="*/ 1338683 w 1401309"/>
              <a:gd name="connsiteY7" fmla="*/ 418725 h 675122"/>
              <a:gd name="connsiteX8" fmla="*/ 1396093 w 1401309"/>
              <a:gd name="connsiteY8" fmla="*/ 246383 h 675122"/>
              <a:gd name="connsiteX9" fmla="*/ 1396629 w 1401309"/>
              <a:gd name="connsiteY9" fmla="*/ 39347 h 675122"/>
              <a:gd name="connsiteX10" fmla="*/ 1092849 w 1401309"/>
              <a:gd name="connsiteY10" fmla="*/ 73929 h 675122"/>
              <a:gd name="connsiteX11" fmla="*/ 629211 w 1401309"/>
              <a:gd name="connsiteY11" fmla="*/ 75840 h 675122"/>
              <a:gd name="connsiteX12" fmla="*/ 1131 w 1401309"/>
              <a:gd name="connsiteY12" fmla="*/ 14 h 675122"/>
              <a:gd name="connsiteX0" fmla="*/ 1131 w 1401309"/>
              <a:gd name="connsiteY0" fmla="*/ 12 h 686732"/>
              <a:gd name="connsiteX1" fmla="*/ 10858 w 1401309"/>
              <a:gd name="connsiteY1" fmla="*/ 235782 h 686732"/>
              <a:gd name="connsiteX2" fmla="*/ 66468 w 1401309"/>
              <a:gd name="connsiteY2" fmla="*/ 402305 h 686732"/>
              <a:gd name="connsiteX3" fmla="*/ 258914 w 1401309"/>
              <a:gd name="connsiteY3" fmla="*/ 658935 h 686732"/>
              <a:gd name="connsiteX4" fmla="*/ 302688 w 1401309"/>
              <a:gd name="connsiteY4" fmla="*/ 678391 h 686732"/>
              <a:gd name="connsiteX5" fmla="*/ 1134403 w 1401309"/>
              <a:gd name="connsiteY5" fmla="*/ 678391 h 686732"/>
              <a:gd name="connsiteX6" fmla="*/ 1148994 w 1401309"/>
              <a:gd name="connsiteY6" fmla="*/ 654072 h 686732"/>
              <a:gd name="connsiteX7" fmla="*/ 1338683 w 1401309"/>
              <a:gd name="connsiteY7" fmla="*/ 430335 h 686732"/>
              <a:gd name="connsiteX8" fmla="*/ 1396093 w 1401309"/>
              <a:gd name="connsiteY8" fmla="*/ 257993 h 686732"/>
              <a:gd name="connsiteX9" fmla="*/ 1396629 w 1401309"/>
              <a:gd name="connsiteY9" fmla="*/ 50957 h 686732"/>
              <a:gd name="connsiteX10" fmla="*/ 1092849 w 1401309"/>
              <a:gd name="connsiteY10" fmla="*/ 85539 h 686732"/>
              <a:gd name="connsiteX11" fmla="*/ 629211 w 1401309"/>
              <a:gd name="connsiteY11" fmla="*/ 87450 h 686732"/>
              <a:gd name="connsiteX12" fmla="*/ 1131 w 1401309"/>
              <a:gd name="connsiteY12" fmla="*/ 12 h 686732"/>
              <a:gd name="connsiteX0" fmla="*/ 1131 w 1402730"/>
              <a:gd name="connsiteY0" fmla="*/ 12 h 686732"/>
              <a:gd name="connsiteX1" fmla="*/ 10858 w 1402730"/>
              <a:gd name="connsiteY1" fmla="*/ 235782 h 686732"/>
              <a:gd name="connsiteX2" fmla="*/ 66468 w 1402730"/>
              <a:gd name="connsiteY2" fmla="*/ 402305 h 686732"/>
              <a:gd name="connsiteX3" fmla="*/ 258914 w 1402730"/>
              <a:gd name="connsiteY3" fmla="*/ 658935 h 686732"/>
              <a:gd name="connsiteX4" fmla="*/ 302688 w 1402730"/>
              <a:gd name="connsiteY4" fmla="*/ 678391 h 686732"/>
              <a:gd name="connsiteX5" fmla="*/ 1134403 w 1402730"/>
              <a:gd name="connsiteY5" fmla="*/ 678391 h 686732"/>
              <a:gd name="connsiteX6" fmla="*/ 1148994 w 1402730"/>
              <a:gd name="connsiteY6" fmla="*/ 654072 h 686732"/>
              <a:gd name="connsiteX7" fmla="*/ 1338683 w 1402730"/>
              <a:gd name="connsiteY7" fmla="*/ 430335 h 686732"/>
              <a:gd name="connsiteX8" fmla="*/ 1396093 w 1402730"/>
              <a:gd name="connsiteY8" fmla="*/ 257993 h 686732"/>
              <a:gd name="connsiteX9" fmla="*/ 1399532 w 1402730"/>
              <a:gd name="connsiteY9" fmla="*/ 65471 h 686732"/>
              <a:gd name="connsiteX10" fmla="*/ 1092849 w 1402730"/>
              <a:gd name="connsiteY10" fmla="*/ 85539 h 686732"/>
              <a:gd name="connsiteX11" fmla="*/ 629211 w 1402730"/>
              <a:gd name="connsiteY11" fmla="*/ 87450 h 686732"/>
              <a:gd name="connsiteX12" fmla="*/ 1131 w 1402730"/>
              <a:gd name="connsiteY12" fmla="*/ 12 h 686732"/>
              <a:gd name="connsiteX0" fmla="*/ 1131 w 1423407"/>
              <a:gd name="connsiteY0" fmla="*/ 12 h 686732"/>
              <a:gd name="connsiteX1" fmla="*/ 10858 w 1423407"/>
              <a:gd name="connsiteY1" fmla="*/ 235782 h 686732"/>
              <a:gd name="connsiteX2" fmla="*/ 66468 w 1423407"/>
              <a:gd name="connsiteY2" fmla="*/ 402305 h 686732"/>
              <a:gd name="connsiteX3" fmla="*/ 258914 w 1423407"/>
              <a:gd name="connsiteY3" fmla="*/ 658935 h 686732"/>
              <a:gd name="connsiteX4" fmla="*/ 302688 w 1423407"/>
              <a:gd name="connsiteY4" fmla="*/ 678391 h 686732"/>
              <a:gd name="connsiteX5" fmla="*/ 1134403 w 1423407"/>
              <a:gd name="connsiteY5" fmla="*/ 678391 h 686732"/>
              <a:gd name="connsiteX6" fmla="*/ 1148994 w 1423407"/>
              <a:gd name="connsiteY6" fmla="*/ 654072 h 686732"/>
              <a:gd name="connsiteX7" fmla="*/ 1338683 w 1423407"/>
              <a:gd name="connsiteY7" fmla="*/ 430335 h 686732"/>
              <a:gd name="connsiteX8" fmla="*/ 1396093 w 1423407"/>
              <a:gd name="connsiteY8" fmla="*/ 257993 h 686732"/>
              <a:gd name="connsiteX9" fmla="*/ 1399532 w 1423407"/>
              <a:gd name="connsiteY9" fmla="*/ 65471 h 686732"/>
              <a:gd name="connsiteX10" fmla="*/ 1092849 w 1423407"/>
              <a:gd name="connsiteY10" fmla="*/ 102956 h 686732"/>
              <a:gd name="connsiteX11" fmla="*/ 629211 w 1423407"/>
              <a:gd name="connsiteY11" fmla="*/ 87450 h 686732"/>
              <a:gd name="connsiteX12" fmla="*/ 1131 w 1423407"/>
              <a:gd name="connsiteY12" fmla="*/ 12 h 686732"/>
              <a:gd name="connsiteX0" fmla="*/ 1131 w 1405531"/>
              <a:gd name="connsiteY0" fmla="*/ 12 h 686732"/>
              <a:gd name="connsiteX1" fmla="*/ 10858 w 1405531"/>
              <a:gd name="connsiteY1" fmla="*/ 235782 h 686732"/>
              <a:gd name="connsiteX2" fmla="*/ 66468 w 1405531"/>
              <a:gd name="connsiteY2" fmla="*/ 402305 h 686732"/>
              <a:gd name="connsiteX3" fmla="*/ 258914 w 1405531"/>
              <a:gd name="connsiteY3" fmla="*/ 658935 h 686732"/>
              <a:gd name="connsiteX4" fmla="*/ 302688 w 1405531"/>
              <a:gd name="connsiteY4" fmla="*/ 678391 h 686732"/>
              <a:gd name="connsiteX5" fmla="*/ 1134403 w 1405531"/>
              <a:gd name="connsiteY5" fmla="*/ 678391 h 686732"/>
              <a:gd name="connsiteX6" fmla="*/ 1148994 w 1405531"/>
              <a:gd name="connsiteY6" fmla="*/ 654072 h 686732"/>
              <a:gd name="connsiteX7" fmla="*/ 1338683 w 1405531"/>
              <a:gd name="connsiteY7" fmla="*/ 430335 h 686732"/>
              <a:gd name="connsiteX8" fmla="*/ 1396093 w 1405531"/>
              <a:gd name="connsiteY8" fmla="*/ 257993 h 686732"/>
              <a:gd name="connsiteX9" fmla="*/ 1399532 w 1405531"/>
              <a:gd name="connsiteY9" fmla="*/ 65471 h 686732"/>
              <a:gd name="connsiteX10" fmla="*/ 1092849 w 1405531"/>
              <a:gd name="connsiteY10" fmla="*/ 102956 h 686732"/>
              <a:gd name="connsiteX11" fmla="*/ 629211 w 1405531"/>
              <a:gd name="connsiteY11" fmla="*/ 87450 h 686732"/>
              <a:gd name="connsiteX12" fmla="*/ 1131 w 1405531"/>
              <a:gd name="connsiteY12" fmla="*/ 12 h 686732"/>
              <a:gd name="connsiteX0" fmla="*/ 44200 w 1448600"/>
              <a:gd name="connsiteY0" fmla="*/ 2229 h 688949"/>
              <a:gd name="connsiteX1" fmla="*/ 53927 w 1448600"/>
              <a:gd name="connsiteY1" fmla="*/ 237999 h 688949"/>
              <a:gd name="connsiteX2" fmla="*/ 109537 w 1448600"/>
              <a:gd name="connsiteY2" fmla="*/ 404522 h 688949"/>
              <a:gd name="connsiteX3" fmla="*/ 301983 w 1448600"/>
              <a:gd name="connsiteY3" fmla="*/ 661152 h 688949"/>
              <a:gd name="connsiteX4" fmla="*/ 345757 w 1448600"/>
              <a:gd name="connsiteY4" fmla="*/ 680608 h 688949"/>
              <a:gd name="connsiteX5" fmla="*/ 1177472 w 1448600"/>
              <a:gd name="connsiteY5" fmla="*/ 680608 h 688949"/>
              <a:gd name="connsiteX6" fmla="*/ 1192063 w 1448600"/>
              <a:gd name="connsiteY6" fmla="*/ 656289 h 688949"/>
              <a:gd name="connsiteX7" fmla="*/ 1381752 w 1448600"/>
              <a:gd name="connsiteY7" fmla="*/ 432552 h 688949"/>
              <a:gd name="connsiteX8" fmla="*/ 1439162 w 1448600"/>
              <a:gd name="connsiteY8" fmla="*/ 260210 h 688949"/>
              <a:gd name="connsiteX9" fmla="*/ 1442601 w 1448600"/>
              <a:gd name="connsiteY9" fmla="*/ 67688 h 688949"/>
              <a:gd name="connsiteX10" fmla="*/ 1135918 w 1448600"/>
              <a:gd name="connsiteY10" fmla="*/ 105173 h 688949"/>
              <a:gd name="connsiteX11" fmla="*/ 651960 w 1448600"/>
              <a:gd name="connsiteY11" fmla="*/ 118695 h 688949"/>
              <a:gd name="connsiteX12" fmla="*/ 44200 w 1448600"/>
              <a:gd name="connsiteY12" fmla="*/ 2229 h 688949"/>
              <a:gd name="connsiteX0" fmla="*/ 44200 w 1448600"/>
              <a:gd name="connsiteY0" fmla="*/ 1105 h 687825"/>
              <a:gd name="connsiteX1" fmla="*/ 53927 w 1448600"/>
              <a:gd name="connsiteY1" fmla="*/ 236875 h 687825"/>
              <a:gd name="connsiteX2" fmla="*/ 109537 w 1448600"/>
              <a:gd name="connsiteY2" fmla="*/ 403398 h 687825"/>
              <a:gd name="connsiteX3" fmla="*/ 301983 w 1448600"/>
              <a:gd name="connsiteY3" fmla="*/ 660028 h 687825"/>
              <a:gd name="connsiteX4" fmla="*/ 345757 w 1448600"/>
              <a:gd name="connsiteY4" fmla="*/ 679484 h 687825"/>
              <a:gd name="connsiteX5" fmla="*/ 1177472 w 1448600"/>
              <a:gd name="connsiteY5" fmla="*/ 679484 h 687825"/>
              <a:gd name="connsiteX6" fmla="*/ 1192063 w 1448600"/>
              <a:gd name="connsiteY6" fmla="*/ 655165 h 687825"/>
              <a:gd name="connsiteX7" fmla="*/ 1381752 w 1448600"/>
              <a:gd name="connsiteY7" fmla="*/ 431428 h 687825"/>
              <a:gd name="connsiteX8" fmla="*/ 1439162 w 1448600"/>
              <a:gd name="connsiteY8" fmla="*/ 259086 h 687825"/>
              <a:gd name="connsiteX9" fmla="*/ 1442601 w 1448600"/>
              <a:gd name="connsiteY9" fmla="*/ 66564 h 687825"/>
              <a:gd name="connsiteX10" fmla="*/ 1135918 w 1448600"/>
              <a:gd name="connsiteY10" fmla="*/ 104049 h 687825"/>
              <a:gd name="connsiteX11" fmla="*/ 651960 w 1448600"/>
              <a:gd name="connsiteY11" fmla="*/ 146600 h 687825"/>
              <a:gd name="connsiteX12" fmla="*/ 44200 w 1448600"/>
              <a:gd name="connsiteY12" fmla="*/ 1105 h 687825"/>
              <a:gd name="connsiteX0" fmla="*/ 41620 w 1446020"/>
              <a:gd name="connsiteY0" fmla="*/ 2089 h 688809"/>
              <a:gd name="connsiteX1" fmla="*/ 51347 w 1446020"/>
              <a:gd name="connsiteY1" fmla="*/ 237859 h 688809"/>
              <a:gd name="connsiteX2" fmla="*/ 106957 w 1446020"/>
              <a:gd name="connsiteY2" fmla="*/ 404382 h 688809"/>
              <a:gd name="connsiteX3" fmla="*/ 299403 w 1446020"/>
              <a:gd name="connsiteY3" fmla="*/ 661012 h 688809"/>
              <a:gd name="connsiteX4" fmla="*/ 343177 w 1446020"/>
              <a:gd name="connsiteY4" fmla="*/ 680468 h 688809"/>
              <a:gd name="connsiteX5" fmla="*/ 1174892 w 1446020"/>
              <a:gd name="connsiteY5" fmla="*/ 680468 h 688809"/>
              <a:gd name="connsiteX6" fmla="*/ 1189483 w 1446020"/>
              <a:gd name="connsiteY6" fmla="*/ 656149 h 688809"/>
              <a:gd name="connsiteX7" fmla="*/ 1379172 w 1446020"/>
              <a:gd name="connsiteY7" fmla="*/ 432412 h 688809"/>
              <a:gd name="connsiteX8" fmla="*/ 1436582 w 1446020"/>
              <a:gd name="connsiteY8" fmla="*/ 260070 h 688809"/>
              <a:gd name="connsiteX9" fmla="*/ 1440021 w 1446020"/>
              <a:gd name="connsiteY9" fmla="*/ 67548 h 688809"/>
              <a:gd name="connsiteX10" fmla="*/ 1133338 w 1446020"/>
              <a:gd name="connsiteY10" fmla="*/ 105033 h 688809"/>
              <a:gd name="connsiteX11" fmla="*/ 614546 w 1446020"/>
              <a:gd name="connsiteY11" fmla="*/ 121458 h 688809"/>
              <a:gd name="connsiteX12" fmla="*/ 41620 w 1446020"/>
              <a:gd name="connsiteY12" fmla="*/ 2089 h 688809"/>
              <a:gd name="connsiteX0" fmla="*/ 41620 w 1462609"/>
              <a:gd name="connsiteY0" fmla="*/ 2164 h 688884"/>
              <a:gd name="connsiteX1" fmla="*/ 51347 w 1462609"/>
              <a:gd name="connsiteY1" fmla="*/ 237934 h 688884"/>
              <a:gd name="connsiteX2" fmla="*/ 106957 w 1462609"/>
              <a:gd name="connsiteY2" fmla="*/ 404457 h 688884"/>
              <a:gd name="connsiteX3" fmla="*/ 299403 w 1462609"/>
              <a:gd name="connsiteY3" fmla="*/ 661087 h 688884"/>
              <a:gd name="connsiteX4" fmla="*/ 343177 w 1462609"/>
              <a:gd name="connsiteY4" fmla="*/ 680543 h 688884"/>
              <a:gd name="connsiteX5" fmla="*/ 1174892 w 1462609"/>
              <a:gd name="connsiteY5" fmla="*/ 680543 h 688884"/>
              <a:gd name="connsiteX6" fmla="*/ 1189483 w 1462609"/>
              <a:gd name="connsiteY6" fmla="*/ 656224 h 688884"/>
              <a:gd name="connsiteX7" fmla="*/ 1379172 w 1462609"/>
              <a:gd name="connsiteY7" fmla="*/ 432487 h 688884"/>
              <a:gd name="connsiteX8" fmla="*/ 1436582 w 1462609"/>
              <a:gd name="connsiteY8" fmla="*/ 260145 h 688884"/>
              <a:gd name="connsiteX9" fmla="*/ 1440021 w 1462609"/>
              <a:gd name="connsiteY9" fmla="*/ 67623 h 688884"/>
              <a:gd name="connsiteX10" fmla="*/ 1150755 w 1462609"/>
              <a:gd name="connsiteY10" fmla="*/ 134136 h 688884"/>
              <a:gd name="connsiteX11" fmla="*/ 614546 w 1462609"/>
              <a:gd name="connsiteY11" fmla="*/ 121533 h 688884"/>
              <a:gd name="connsiteX12" fmla="*/ 41620 w 1462609"/>
              <a:gd name="connsiteY12" fmla="*/ 2164 h 688884"/>
              <a:gd name="connsiteX0" fmla="*/ 41620 w 1463252"/>
              <a:gd name="connsiteY0" fmla="*/ 2127 h 688847"/>
              <a:gd name="connsiteX1" fmla="*/ 51347 w 1463252"/>
              <a:gd name="connsiteY1" fmla="*/ 237897 h 688847"/>
              <a:gd name="connsiteX2" fmla="*/ 106957 w 1463252"/>
              <a:gd name="connsiteY2" fmla="*/ 404420 h 688847"/>
              <a:gd name="connsiteX3" fmla="*/ 299403 w 1463252"/>
              <a:gd name="connsiteY3" fmla="*/ 661050 h 688847"/>
              <a:gd name="connsiteX4" fmla="*/ 343177 w 1463252"/>
              <a:gd name="connsiteY4" fmla="*/ 680506 h 688847"/>
              <a:gd name="connsiteX5" fmla="*/ 1174892 w 1463252"/>
              <a:gd name="connsiteY5" fmla="*/ 680506 h 688847"/>
              <a:gd name="connsiteX6" fmla="*/ 1189483 w 1463252"/>
              <a:gd name="connsiteY6" fmla="*/ 656187 h 688847"/>
              <a:gd name="connsiteX7" fmla="*/ 1379172 w 1463252"/>
              <a:gd name="connsiteY7" fmla="*/ 432450 h 688847"/>
              <a:gd name="connsiteX8" fmla="*/ 1436582 w 1463252"/>
              <a:gd name="connsiteY8" fmla="*/ 260108 h 688847"/>
              <a:gd name="connsiteX9" fmla="*/ 1440021 w 1463252"/>
              <a:gd name="connsiteY9" fmla="*/ 67586 h 688847"/>
              <a:gd name="connsiteX10" fmla="*/ 1142046 w 1463252"/>
              <a:gd name="connsiteY10" fmla="*/ 119585 h 688847"/>
              <a:gd name="connsiteX11" fmla="*/ 614546 w 1463252"/>
              <a:gd name="connsiteY11" fmla="*/ 121496 h 688847"/>
              <a:gd name="connsiteX12" fmla="*/ 41620 w 1463252"/>
              <a:gd name="connsiteY12" fmla="*/ 2127 h 688847"/>
              <a:gd name="connsiteX0" fmla="*/ 41620 w 1445408"/>
              <a:gd name="connsiteY0" fmla="*/ 2127 h 688847"/>
              <a:gd name="connsiteX1" fmla="*/ 51347 w 1445408"/>
              <a:gd name="connsiteY1" fmla="*/ 237897 h 688847"/>
              <a:gd name="connsiteX2" fmla="*/ 106957 w 1445408"/>
              <a:gd name="connsiteY2" fmla="*/ 404420 h 688847"/>
              <a:gd name="connsiteX3" fmla="*/ 299403 w 1445408"/>
              <a:gd name="connsiteY3" fmla="*/ 661050 h 688847"/>
              <a:gd name="connsiteX4" fmla="*/ 343177 w 1445408"/>
              <a:gd name="connsiteY4" fmla="*/ 680506 h 688847"/>
              <a:gd name="connsiteX5" fmla="*/ 1174892 w 1445408"/>
              <a:gd name="connsiteY5" fmla="*/ 680506 h 688847"/>
              <a:gd name="connsiteX6" fmla="*/ 1189483 w 1445408"/>
              <a:gd name="connsiteY6" fmla="*/ 656187 h 688847"/>
              <a:gd name="connsiteX7" fmla="*/ 1379172 w 1445408"/>
              <a:gd name="connsiteY7" fmla="*/ 432450 h 688847"/>
              <a:gd name="connsiteX8" fmla="*/ 1436582 w 1445408"/>
              <a:gd name="connsiteY8" fmla="*/ 260108 h 688847"/>
              <a:gd name="connsiteX9" fmla="*/ 1440021 w 1445408"/>
              <a:gd name="connsiteY9" fmla="*/ 67586 h 688847"/>
              <a:gd name="connsiteX10" fmla="*/ 1142046 w 1445408"/>
              <a:gd name="connsiteY10" fmla="*/ 119585 h 688847"/>
              <a:gd name="connsiteX11" fmla="*/ 614546 w 1445408"/>
              <a:gd name="connsiteY11" fmla="*/ 121496 h 688847"/>
              <a:gd name="connsiteX12" fmla="*/ 41620 w 1445408"/>
              <a:gd name="connsiteY12" fmla="*/ 2127 h 688847"/>
              <a:gd name="connsiteX0" fmla="*/ 5515 w 1409303"/>
              <a:gd name="connsiteY0" fmla="*/ 4 h 686724"/>
              <a:gd name="connsiteX1" fmla="*/ 15242 w 1409303"/>
              <a:gd name="connsiteY1" fmla="*/ 235774 h 686724"/>
              <a:gd name="connsiteX2" fmla="*/ 70852 w 1409303"/>
              <a:gd name="connsiteY2" fmla="*/ 402297 h 686724"/>
              <a:gd name="connsiteX3" fmla="*/ 263298 w 1409303"/>
              <a:gd name="connsiteY3" fmla="*/ 658927 h 686724"/>
              <a:gd name="connsiteX4" fmla="*/ 307072 w 1409303"/>
              <a:gd name="connsiteY4" fmla="*/ 678383 h 686724"/>
              <a:gd name="connsiteX5" fmla="*/ 1138787 w 1409303"/>
              <a:gd name="connsiteY5" fmla="*/ 678383 h 686724"/>
              <a:gd name="connsiteX6" fmla="*/ 1153378 w 1409303"/>
              <a:gd name="connsiteY6" fmla="*/ 654064 h 686724"/>
              <a:gd name="connsiteX7" fmla="*/ 1343067 w 1409303"/>
              <a:gd name="connsiteY7" fmla="*/ 430327 h 686724"/>
              <a:gd name="connsiteX8" fmla="*/ 1400477 w 1409303"/>
              <a:gd name="connsiteY8" fmla="*/ 257985 h 686724"/>
              <a:gd name="connsiteX9" fmla="*/ 1403916 w 1409303"/>
              <a:gd name="connsiteY9" fmla="*/ 65463 h 686724"/>
              <a:gd name="connsiteX10" fmla="*/ 1105941 w 1409303"/>
              <a:gd name="connsiteY10" fmla="*/ 117462 h 686724"/>
              <a:gd name="connsiteX11" fmla="*/ 578441 w 1409303"/>
              <a:gd name="connsiteY11" fmla="*/ 119373 h 686724"/>
              <a:gd name="connsiteX12" fmla="*/ 5515 w 1409303"/>
              <a:gd name="connsiteY12" fmla="*/ 4 h 68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09303" h="686724">
                <a:moveTo>
                  <a:pt x="5515" y="4"/>
                </a:moveTo>
                <a:cubicBezTo>
                  <a:pt x="-7071" y="-916"/>
                  <a:pt x="4353" y="168725"/>
                  <a:pt x="15242" y="235774"/>
                </a:cubicBezTo>
                <a:cubicBezTo>
                  <a:pt x="26131" y="302823"/>
                  <a:pt x="21581" y="318557"/>
                  <a:pt x="70852" y="402297"/>
                </a:cubicBezTo>
                <a:cubicBezTo>
                  <a:pt x="120123" y="486037"/>
                  <a:pt x="223928" y="612913"/>
                  <a:pt x="263298" y="658927"/>
                </a:cubicBezTo>
                <a:cubicBezTo>
                  <a:pt x="302668" y="704941"/>
                  <a:pt x="285368" y="680425"/>
                  <a:pt x="307072" y="678383"/>
                </a:cubicBezTo>
                <a:cubicBezTo>
                  <a:pt x="328776" y="676341"/>
                  <a:pt x="1121946" y="677151"/>
                  <a:pt x="1138787" y="678383"/>
                </a:cubicBezTo>
                <a:cubicBezTo>
                  <a:pt x="1155628" y="679615"/>
                  <a:pt x="1119331" y="695407"/>
                  <a:pt x="1153378" y="654064"/>
                </a:cubicBezTo>
                <a:cubicBezTo>
                  <a:pt x="1187425" y="612721"/>
                  <a:pt x="1301884" y="496340"/>
                  <a:pt x="1343067" y="430327"/>
                </a:cubicBezTo>
                <a:cubicBezTo>
                  <a:pt x="1384250" y="364314"/>
                  <a:pt x="1390335" y="318796"/>
                  <a:pt x="1400477" y="257985"/>
                </a:cubicBezTo>
                <a:cubicBezTo>
                  <a:pt x="1410619" y="197174"/>
                  <a:pt x="1412365" y="65660"/>
                  <a:pt x="1403916" y="65463"/>
                </a:cubicBezTo>
                <a:cubicBezTo>
                  <a:pt x="1395467" y="65266"/>
                  <a:pt x="1225915" y="101249"/>
                  <a:pt x="1105941" y="117462"/>
                </a:cubicBezTo>
                <a:cubicBezTo>
                  <a:pt x="978039" y="125747"/>
                  <a:pt x="761845" y="138949"/>
                  <a:pt x="578441" y="119373"/>
                </a:cubicBezTo>
                <a:cubicBezTo>
                  <a:pt x="395037" y="99797"/>
                  <a:pt x="18101" y="924"/>
                  <a:pt x="5515" y="4"/>
                </a:cubicBezTo>
                <a:close/>
              </a:path>
            </a:pathLst>
          </a:custGeom>
          <a:gradFill flip="none" rotWithShape="1">
            <a:gsLst>
              <a:gs pos="0">
                <a:srgbClr val="FF3F3F">
                  <a:shade val="30000"/>
                  <a:satMod val="115000"/>
                </a:srgbClr>
              </a:gs>
              <a:gs pos="50000">
                <a:srgbClr val="FF3F3F">
                  <a:shade val="67500"/>
                  <a:satMod val="115000"/>
                </a:srgbClr>
              </a:gs>
              <a:gs pos="100000">
                <a:srgbClr val="FF3F3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546100">
              <a:prstClr val="black">
                <a:alpha val="7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5" name="자유형 14"/>
          <p:cNvSpPr/>
          <p:nvPr/>
        </p:nvSpPr>
        <p:spPr>
          <a:xfrm>
            <a:off x="6696362" y="3885917"/>
            <a:ext cx="1406943" cy="675122"/>
          </a:xfrm>
          <a:custGeom>
            <a:avLst/>
            <a:gdLst>
              <a:gd name="connsiteX0" fmla="*/ 48668 w 1466808"/>
              <a:gd name="connsiteY0" fmla="*/ 1129 h 672252"/>
              <a:gd name="connsiteX1" fmla="*/ 58395 w 1466808"/>
              <a:gd name="connsiteY1" fmla="*/ 220001 h 672252"/>
              <a:gd name="connsiteX2" fmla="*/ 87578 w 1466808"/>
              <a:gd name="connsiteY2" fmla="*/ 341597 h 672252"/>
              <a:gd name="connsiteX3" fmla="*/ 306451 w 1466808"/>
              <a:gd name="connsiteY3" fmla="*/ 643154 h 672252"/>
              <a:gd name="connsiteX4" fmla="*/ 350225 w 1466808"/>
              <a:gd name="connsiteY4" fmla="*/ 662610 h 672252"/>
              <a:gd name="connsiteX5" fmla="*/ 1181940 w 1466808"/>
              <a:gd name="connsiteY5" fmla="*/ 662610 h 672252"/>
              <a:gd name="connsiteX6" fmla="*/ 1196531 w 1466808"/>
              <a:gd name="connsiteY6" fmla="*/ 638291 h 672252"/>
              <a:gd name="connsiteX7" fmla="*/ 1395948 w 1466808"/>
              <a:gd name="connsiteY7" fmla="*/ 370780 h 672252"/>
              <a:gd name="connsiteX8" fmla="*/ 1425131 w 1466808"/>
              <a:gd name="connsiteY8" fmla="*/ 268639 h 672252"/>
              <a:gd name="connsiteX9" fmla="*/ 1449451 w 1466808"/>
              <a:gd name="connsiteY9" fmla="*/ 35176 h 672252"/>
              <a:gd name="connsiteX10" fmla="*/ 1143029 w 1466808"/>
              <a:gd name="connsiteY10" fmla="*/ 93542 h 672252"/>
              <a:gd name="connsiteX11" fmla="*/ 729604 w 1466808"/>
              <a:gd name="connsiteY11" fmla="*/ 132452 h 672252"/>
              <a:gd name="connsiteX12" fmla="*/ 48668 w 1466808"/>
              <a:gd name="connsiteY12" fmla="*/ 1129 h 672252"/>
              <a:gd name="connsiteX0" fmla="*/ 48668 w 1472192"/>
              <a:gd name="connsiteY0" fmla="*/ 1129 h 672252"/>
              <a:gd name="connsiteX1" fmla="*/ 58395 w 1472192"/>
              <a:gd name="connsiteY1" fmla="*/ 220001 h 672252"/>
              <a:gd name="connsiteX2" fmla="*/ 87578 w 1472192"/>
              <a:gd name="connsiteY2" fmla="*/ 341597 h 672252"/>
              <a:gd name="connsiteX3" fmla="*/ 306451 w 1472192"/>
              <a:gd name="connsiteY3" fmla="*/ 643154 h 672252"/>
              <a:gd name="connsiteX4" fmla="*/ 350225 w 1472192"/>
              <a:gd name="connsiteY4" fmla="*/ 662610 h 672252"/>
              <a:gd name="connsiteX5" fmla="*/ 1181940 w 1472192"/>
              <a:gd name="connsiteY5" fmla="*/ 662610 h 672252"/>
              <a:gd name="connsiteX6" fmla="*/ 1196531 w 1472192"/>
              <a:gd name="connsiteY6" fmla="*/ 638291 h 672252"/>
              <a:gd name="connsiteX7" fmla="*/ 1395948 w 1472192"/>
              <a:gd name="connsiteY7" fmla="*/ 370780 h 672252"/>
              <a:gd name="connsiteX8" fmla="*/ 1443630 w 1472192"/>
              <a:gd name="connsiteY8" fmla="*/ 252783 h 672252"/>
              <a:gd name="connsiteX9" fmla="*/ 1449451 w 1472192"/>
              <a:gd name="connsiteY9" fmla="*/ 35176 h 672252"/>
              <a:gd name="connsiteX10" fmla="*/ 1143029 w 1472192"/>
              <a:gd name="connsiteY10" fmla="*/ 93542 h 672252"/>
              <a:gd name="connsiteX11" fmla="*/ 729604 w 1472192"/>
              <a:gd name="connsiteY11" fmla="*/ 132452 h 672252"/>
              <a:gd name="connsiteX12" fmla="*/ 48668 w 1472192"/>
              <a:gd name="connsiteY12" fmla="*/ 1129 h 672252"/>
              <a:gd name="connsiteX0" fmla="*/ 48668 w 1449562"/>
              <a:gd name="connsiteY0" fmla="*/ 1129 h 672252"/>
              <a:gd name="connsiteX1" fmla="*/ 58395 w 1449562"/>
              <a:gd name="connsiteY1" fmla="*/ 220001 h 672252"/>
              <a:gd name="connsiteX2" fmla="*/ 87578 w 1449562"/>
              <a:gd name="connsiteY2" fmla="*/ 341597 h 672252"/>
              <a:gd name="connsiteX3" fmla="*/ 306451 w 1449562"/>
              <a:gd name="connsiteY3" fmla="*/ 643154 h 672252"/>
              <a:gd name="connsiteX4" fmla="*/ 350225 w 1449562"/>
              <a:gd name="connsiteY4" fmla="*/ 662610 h 672252"/>
              <a:gd name="connsiteX5" fmla="*/ 1181940 w 1449562"/>
              <a:gd name="connsiteY5" fmla="*/ 662610 h 672252"/>
              <a:gd name="connsiteX6" fmla="*/ 1196531 w 1449562"/>
              <a:gd name="connsiteY6" fmla="*/ 638291 h 672252"/>
              <a:gd name="connsiteX7" fmla="*/ 1395948 w 1449562"/>
              <a:gd name="connsiteY7" fmla="*/ 370780 h 672252"/>
              <a:gd name="connsiteX8" fmla="*/ 1443630 w 1449562"/>
              <a:gd name="connsiteY8" fmla="*/ 252783 h 672252"/>
              <a:gd name="connsiteX9" fmla="*/ 1449451 w 1449562"/>
              <a:gd name="connsiteY9" fmla="*/ 35176 h 672252"/>
              <a:gd name="connsiteX10" fmla="*/ 1143029 w 1449562"/>
              <a:gd name="connsiteY10" fmla="*/ 93542 h 672252"/>
              <a:gd name="connsiteX11" fmla="*/ 729604 w 1449562"/>
              <a:gd name="connsiteY11" fmla="*/ 132452 h 672252"/>
              <a:gd name="connsiteX12" fmla="*/ 48668 w 1449562"/>
              <a:gd name="connsiteY12" fmla="*/ 1129 h 672252"/>
              <a:gd name="connsiteX0" fmla="*/ 48668 w 1445392"/>
              <a:gd name="connsiteY0" fmla="*/ 1129 h 672252"/>
              <a:gd name="connsiteX1" fmla="*/ 58395 w 1445392"/>
              <a:gd name="connsiteY1" fmla="*/ 220001 h 672252"/>
              <a:gd name="connsiteX2" fmla="*/ 87578 w 1445392"/>
              <a:gd name="connsiteY2" fmla="*/ 341597 h 672252"/>
              <a:gd name="connsiteX3" fmla="*/ 306451 w 1445392"/>
              <a:gd name="connsiteY3" fmla="*/ 643154 h 672252"/>
              <a:gd name="connsiteX4" fmla="*/ 350225 w 1445392"/>
              <a:gd name="connsiteY4" fmla="*/ 662610 h 672252"/>
              <a:gd name="connsiteX5" fmla="*/ 1181940 w 1445392"/>
              <a:gd name="connsiteY5" fmla="*/ 662610 h 672252"/>
              <a:gd name="connsiteX6" fmla="*/ 1196531 w 1445392"/>
              <a:gd name="connsiteY6" fmla="*/ 638291 h 672252"/>
              <a:gd name="connsiteX7" fmla="*/ 1395948 w 1445392"/>
              <a:gd name="connsiteY7" fmla="*/ 370780 h 672252"/>
              <a:gd name="connsiteX8" fmla="*/ 1443630 w 1445392"/>
              <a:gd name="connsiteY8" fmla="*/ 252783 h 672252"/>
              <a:gd name="connsiteX9" fmla="*/ 1438880 w 1445392"/>
              <a:gd name="connsiteY9" fmla="*/ 35176 h 672252"/>
              <a:gd name="connsiteX10" fmla="*/ 1143029 w 1445392"/>
              <a:gd name="connsiteY10" fmla="*/ 93542 h 672252"/>
              <a:gd name="connsiteX11" fmla="*/ 729604 w 1445392"/>
              <a:gd name="connsiteY11" fmla="*/ 132452 h 672252"/>
              <a:gd name="connsiteX12" fmla="*/ 48668 w 1445392"/>
              <a:gd name="connsiteY12" fmla="*/ 1129 h 672252"/>
              <a:gd name="connsiteX0" fmla="*/ 48668 w 1446344"/>
              <a:gd name="connsiteY0" fmla="*/ 1129 h 672252"/>
              <a:gd name="connsiteX1" fmla="*/ 58395 w 1446344"/>
              <a:gd name="connsiteY1" fmla="*/ 220001 h 672252"/>
              <a:gd name="connsiteX2" fmla="*/ 87578 w 1446344"/>
              <a:gd name="connsiteY2" fmla="*/ 341597 h 672252"/>
              <a:gd name="connsiteX3" fmla="*/ 306451 w 1446344"/>
              <a:gd name="connsiteY3" fmla="*/ 643154 h 672252"/>
              <a:gd name="connsiteX4" fmla="*/ 350225 w 1446344"/>
              <a:gd name="connsiteY4" fmla="*/ 662610 h 672252"/>
              <a:gd name="connsiteX5" fmla="*/ 1181940 w 1446344"/>
              <a:gd name="connsiteY5" fmla="*/ 662610 h 672252"/>
              <a:gd name="connsiteX6" fmla="*/ 1196531 w 1446344"/>
              <a:gd name="connsiteY6" fmla="*/ 638291 h 672252"/>
              <a:gd name="connsiteX7" fmla="*/ 1395948 w 1446344"/>
              <a:gd name="connsiteY7" fmla="*/ 370780 h 672252"/>
              <a:gd name="connsiteX8" fmla="*/ 1443630 w 1446344"/>
              <a:gd name="connsiteY8" fmla="*/ 252783 h 672252"/>
              <a:gd name="connsiteX9" fmla="*/ 1444166 w 1446344"/>
              <a:gd name="connsiteY9" fmla="*/ 35176 h 672252"/>
              <a:gd name="connsiteX10" fmla="*/ 1143029 w 1446344"/>
              <a:gd name="connsiteY10" fmla="*/ 93542 h 672252"/>
              <a:gd name="connsiteX11" fmla="*/ 729604 w 1446344"/>
              <a:gd name="connsiteY11" fmla="*/ 132452 h 672252"/>
              <a:gd name="connsiteX12" fmla="*/ 48668 w 1446344"/>
              <a:gd name="connsiteY12" fmla="*/ 1129 h 672252"/>
              <a:gd name="connsiteX0" fmla="*/ 48668 w 1448873"/>
              <a:gd name="connsiteY0" fmla="*/ 1129 h 672252"/>
              <a:gd name="connsiteX1" fmla="*/ 58395 w 1448873"/>
              <a:gd name="connsiteY1" fmla="*/ 220001 h 672252"/>
              <a:gd name="connsiteX2" fmla="*/ 87578 w 1448873"/>
              <a:gd name="connsiteY2" fmla="*/ 341597 h 672252"/>
              <a:gd name="connsiteX3" fmla="*/ 306451 w 1448873"/>
              <a:gd name="connsiteY3" fmla="*/ 643154 h 672252"/>
              <a:gd name="connsiteX4" fmla="*/ 350225 w 1448873"/>
              <a:gd name="connsiteY4" fmla="*/ 662610 h 672252"/>
              <a:gd name="connsiteX5" fmla="*/ 1181940 w 1448873"/>
              <a:gd name="connsiteY5" fmla="*/ 662610 h 672252"/>
              <a:gd name="connsiteX6" fmla="*/ 1196531 w 1448873"/>
              <a:gd name="connsiteY6" fmla="*/ 638291 h 672252"/>
              <a:gd name="connsiteX7" fmla="*/ 1395948 w 1448873"/>
              <a:gd name="connsiteY7" fmla="*/ 370780 h 672252"/>
              <a:gd name="connsiteX8" fmla="*/ 1443630 w 1448873"/>
              <a:gd name="connsiteY8" fmla="*/ 252783 h 672252"/>
              <a:gd name="connsiteX9" fmla="*/ 1444166 w 1448873"/>
              <a:gd name="connsiteY9" fmla="*/ 35176 h 672252"/>
              <a:gd name="connsiteX10" fmla="*/ 1143029 w 1448873"/>
              <a:gd name="connsiteY10" fmla="*/ 93542 h 672252"/>
              <a:gd name="connsiteX11" fmla="*/ 729604 w 1448873"/>
              <a:gd name="connsiteY11" fmla="*/ 132452 h 672252"/>
              <a:gd name="connsiteX12" fmla="*/ 48668 w 1448873"/>
              <a:gd name="connsiteY12" fmla="*/ 1129 h 672252"/>
              <a:gd name="connsiteX0" fmla="*/ 964 w 1401169"/>
              <a:gd name="connsiteY0" fmla="*/ 8 h 671131"/>
              <a:gd name="connsiteX1" fmla="*/ 10691 w 1401169"/>
              <a:gd name="connsiteY1" fmla="*/ 218880 h 671131"/>
              <a:gd name="connsiteX2" fmla="*/ 39874 w 1401169"/>
              <a:gd name="connsiteY2" fmla="*/ 340476 h 671131"/>
              <a:gd name="connsiteX3" fmla="*/ 258747 w 1401169"/>
              <a:gd name="connsiteY3" fmla="*/ 642033 h 671131"/>
              <a:gd name="connsiteX4" fmla="*/ 302521 w 1401169"/>
              <a:gd name="connsiteY4" fmla="*/ 661489 h 671131"/>
              <a:gd name="connsiteX5" fmla="*/ 1134236 w 1401169"/>
              <a:gd name="connsiteY5" fmla="*/ 661489 h 671131"/>
              <a:gd name="connsiteX6" fmla="*/ 1148827 w 1401169"/>
              <a:gd name="connsiteY6" fmla="*/ 637170 h 671131"/>
              <a:gd name="connsiteX7" fmla="*/ 1348244 w 1401169"/>
              <a:gd name="connsiteY7" fmla="*/ 369659 h 671131"/>
              <a:gd name="connsiteX8" fmla="*/ 1395926 w 1401169"/>
              <a:gd name="connsiteY8" fmla="*/ 251662 h 671131"/>
              <a:gd name="connsiteX9" fmla="*/ 1396462 w 1401169"/>
              <a:gd name="connsiteY9" fmla="*/ 34055 h 671131"/>
              <a:gd name="connsiteX10" fmla="*/ 1095325 w 1401169"/>
              <a:gd name="connsiteY10" fmla="*/ 92421 h 671131"/>
              <a:gd name="connsiteX11" fmla="*/ 681900 w 1401169"/>
              <a:gd name="connsiteY11" fmla="*/ 131331 h 671131"/>
              <a:gd name="connsiteX12" fmla="*/ 964 w 1401169"/>
              <a:gd name="connsiteY12" fmla="*/ 8 h 671131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21015"/>
              <a:gd name="connsiteY0" fmla="*/ 8 h 669830"/>
              <a:gd name="connsiteX1" fmla="*/ 11240 w 1421015"/>
              <a:gd name="connsiteY1" fmla="*/ 218880 h 669830"/>
              <a:gd name="connsiteX2" fmla="*/ 66850 w 1421015"/>
              <a:gd name="connsiteY2" fmla="*/ 385403 h 669830"/>
              <a:gd name="connsiteX3" fmla="*/ 259296 w 1421015"/>
              <a:gd name="connsiteY3" fmla="*/ 642033 h 669830"/>
              <a:gd name="connsiteX4" fmla="*/ 303070 w 1421015"/>
              <a:gd name="connsiteY4" fmla="*/ 661489 h 669830"/>
              <a:gd name="connsiteX5" fmla="*/ 1134785 w 1421015"/>
              <a:gd name="connsiteY5" fmla="*/ 661489 h 669830"/>
              <a:gd name="connsiteX6" fmla="*/ 1149376 w 1421015"/>
              <a:gd name="connsiteY6" fmla="*/ 637170 h 669830"/>
              <a:gd name="connsiteX7" fmla="*/ 1348793 w 1421015"/>
              <a:gd name="connsiteY7" fmla="*/ 369659 h 669830"/>
              <a:gd name="connsiteX8" fmla="*/ 1396475 w 1421015"/>
              <a:gd name="connsiteY8" fmla="*/ 241091 h 669830"/>
              <a:gd name="connsiteX9" fmla="*/ 1397011 w 1421015"/>
              <a:gd name="connsiteY9" fmla="*/ 34055 h 669830"/>
              <a:gd name="connsiteX10" fmla="*/ 1095874 w 1421015"/>
              <a:gd name="connsiteY10" fmla="*/ 92421 h 669830"/>
              <a:gd name="connsiteX11" fmla="*/ 682449 w 1421015"/>
              <a:gd name="connsiteY11" fmla="*/ 131331 h 669830"/>
              <a:gd name="connsiteX12" fmla="*/ 1513 w 1421015"/>
              <a:gd name="connsiteY12" fmla="*/ 8 h 669830"/>
              <a:gd name="connsiteX0" fmla="*/ 1513 w 1419756"/>
              <a:gd name="connsiteY0" fmla="*/ 8 h 669830"/>
              <a:gd name="connsiteX1" fmla="*/ 11240 w 1419756"/>
              <a:gd name="connsiteY1" fmla="*/ 218880 h 669830"/>
              <a:gd name="connsiteX2" fmla="*/ 66850 w 1419756"/>
              <a:gd name="connsiteY2" fmla="*/ 385403 h 669830"/>
              <a:gd name="connsiteX3" fmla="*/ 259296 w 1419756"/>
              <a:gd name="connsiteY3" fmla="*/ 642033 h 669830"/>
              <a:gd name="connsiteX4" fmla="*/ 303070 w 1419756"/>
              <a:gd name="connsiteY4" fmla="*/ 661489 h 669830"/>
              <a:gd name="connsiteX5" fmla="*/ 1134785 w 1419756"/>
              <a:gd name="connsiteY5" fmla="*/ 661489 h 669830"/>
              <a:gd name="connsiteX6" fmla="*/ 1149376 w 1419756"/>
              <a:gd name="connsiteY6" fmla="*/ 637170 h 669830"/>
              <a:gd name="connsiteX7" fmla="*/ 1348793 w 1419756"/>
              <a:gd name="connsiteY7" fmla="*/ 369659 h 669830"/>
              <a:gd name="connsiteX8" fmla="*/ 1396475 w 1419756"/>
              <a:gd name="connsiteY8" fmla="*/ 241091 h 669830"/>
              <a:gd name="connsiteX9" fmla="*/ 1397011 w 1419756"/>
              <a:gd name="connsiteY9" fmla="*/ 34055 h 669830"/>
              <a:gd name="connsiteX10" fmla="*/ 1095874 w 1419756"/>
              <a:gd name="connsiteY10" fmla="*/ 92421 h 669830"/>
              <a:gd name="connsiteX11" fmla="*/ 682449 w 1419756"/>
              <a:gd name="connsiteY11" fmla="*/ 131331 h 669830"/>
              <a:gd name="connsiteX12" fmla="*/ 1513 w 1419756"/>
              <a:gd name="connsiteY12" fmla="*/ 8 h 669830"/>
              <a:gd name="connsiteX0" fmla="*/ 1513 w 1421014"/>
              <a:gd name="connsiteY0" fmla="*/ 8 h 669830"/>
              <a:gd name="connsiteX1" fmla="*/ 11240 w 1421014"/>
              <a:gd name="connsiteY1" fmla="*/ 218880 h 669830"/>
              <a:gd name="connsiteX2" fmla="*/ 66850 w 1421014"/>
              <a:gd name="connsiteY2" fmla="*/ 385403 h 669830"/>
              <a:gd name="connsiteX3" fmla="*/ 259296 w 1421014"/>
              <a:gd name="connsiteY3" fmla="*/ 642033 h 669830"/>
              <a:gd name="connsiteX4" fmla="*/ 303070 w 1421014"/>
              <a:gd name="connsiteY4" fmla="*/ 661489 h 669830"/>
              <a:gd name="connsiteX5" fmla="*/ 1134785 w 1421014"/>
              <a:gd name="connsiteY5" fmla="*/ 661489 h 669830"/>
              <a:gd name="connsiteX6" fmla="*/ 1149376 w 1421014"/>
              <a:gd name="connsiteY6" fmla="*/ 637170 h 669830"/>
              <a:gd name="connsiteX7" fmla="*/ 1348793 w 1421014"/>
              <a:gd name="connsiteY7" fmla="*/ 369659 h 669830"/>
              <a:gd name="connsiteX8" fmla="*/ 1396475 w 1421014"/>
              <a:gd name="connsiteY8" fmla="*/ 241091 h 669830"/>
              <a:gd name="connsiteX9" fmla="*/ 1397011 w 1421014"/>
              <a:gd name="connsiteY9" fmla="*/ 34055 h 669830"/>
              <a:gd name="connsiteX10" fmla="*/ 1095874 w 1421014"/>
              <a:gd name="connsiteY10" fmla="*/ 92421 h 669830"/>
              <a:gd name="connsiteX11" fmla="*/ 682449 w 1421014"/>
              <a:gd name="connsiteY11" fmla="*/ 131331 h 669830"/>
              <a:gd name="connsiteX12" fmla="*/ 1513 w 1421014"/>
              <a:gd name="connsiteY12" fmla="*/ 8 h 669830"/>
              <a:gd name="connsiteX0" fmla="*/ 1513 w 1402691"/>
              <a:gd name="connsiteY0" fmla="*/ 8 h 669830"/>
              <a:gd name="connsiteX1" fmla="*/ 11240 w 1402691"/>
              <a:gd name="connsiteY1" fmla="*/ 218880 h 669830"/>
              <a:gd name="connsiteX2" fmla="*/ 66850 w 1402691"/>
              <a:gd name="connsiteY2" fmla="*/ 385403 h 669830"/>
              <a:gd name="connsiteX3" fmla="*/ 259296 w 1402691"/>
              <a:gd name="connsiteY3" fmla="*/ 642033 h 669830"/>
              <a:gd name="connsiteX4" fmla="*/ 303070 w 1402691"/>
              <a:gd name="connsiteY4" fmla="*/ 661489 h 669830"/>
              <a:gd name="connsiteX5" fmla="*/ 1134785 w 1402691"/>
              <a:gd name="connsiteY5" fmla="*/ 661489 h 669830"/>
              <a:gd name="connsiteX6" fmla="*/ 1149376 w 1402691"/>
              <a:gd name="connsiteY6" fmla="*/ 637170 h 669830"/>
              <a:gd name="connsiteX7" fmla="*/ 1348793 w 1402691"/>
              <a:gd name="connsiteY7" fmla="*/ 369659 h 669830"/>
              <a:gd name="connsiteX8" fmla="*/ 1396475 w 1402691"/>
              <a:gd name="connsiteY8" fmla="*/ 241091 h 669830"/>
              <a:gd name="connsiteX9" fmla="*/ 1397011 w 1402691"/>
              <a:gd name="connsiteY9" fmla="*/ 34055 h 669830"/>
              <a:gd name="connsiteX10" fmla="*/ 1095874 w 1402691"/>
              <a:gd name="connsiteY10" fmla="*/ 92421 h 669830"/>
              <a:gd name="connsiteX11" fmla="*/ 682449 w 1402691"/>
              <a:gd name="connsiteY11" fmla="*/ 131331 h 669830"/>
              <a:gd name="connsiteX12" fmla="*/ 1513 w 1402691"/>
              <a:gd name="connsiteY12" fmla="*/ 8 h 669830"/>
              <a:gd name="connsiteX0" fmla="*/ 49815 w 1450993"/>
              <a:gd name="connsiteY0" fmla="*/ 2981 h 672803"/>
              <a:gd name="connsiteX1" fmla="*/ 59542 w 1450993"/>
              <a:gd name="connsiteY1" fmla="*/ 221853 h 672803"/>
              <a:gd name="connsiteX2" fmla="*/ 115152 w 1450993"/>
              <a:gd name="connsiteY2" fmla="*/ 388376 h 672803"/>
              <a:gd name="connsiteX3" fmla="*/ 307598 w 1450993"/>
              <a:gd name="connsiteY3" fmla="*/ 645006 h 672803"/>
              <a:gd name="connsiteX4" fmla="*/ 351372 w 1450993"/>
              <a:gd name="connsiteY4" fmla="*/ 664462 h 672803"/>
              <a:gd name="connsiteX5" fmla="*/ 1183087 w 1450993"/>
              <a:gd name="connsiteY5" fmla="*/ 664462 h 672803"/>
              <a:gd name="connsiteX6" fmla="*/ 1197678 w 1450993"/>
              <a:gd name="connsiteY6" fmla="*/ 640143 h 672803"/>
              <a:gd name="connsiteX7" fmla="*/ 1397095 w 1450993"/>
              <a:gd name="connsiteY7" fmla="*/ 372632 h 672803"/>
              <a:gd name="connsiteX8" fmla="*/ 1444777 w 1450993"/>
              <a:gd name="connsiteY8" fmla="*/ 244064 h 672803"/>
              <a:gd name="connsiteX9" fmla="*/ 1445313 w 1450993"/>
              <a:gd name="connsiteY9" fmla="*/ 37028 h 672803"/>
              <a:gd name="connsiteX10" fmla="*/ 1144176 w 1450993"/>
              <a:gd name="connsiteY10" fmla="*/ 95394 h 672803"/>
              <a:gd name="connsiteX11" fmla="*/ 733393 w 1450993"/>
              <a:gd name="connsiteY11" fmla="*/ 94663 h 672803"/>
              <a:gd name="connsiteX12" fmla="*/ 49815 w 1450993"/>
              <a:gd name="connsiteY12" fmla="*/ 2981 h 672803"/>
              <a:gd name="connsiteX0" fmla="*/ 49815 w 1469512"/>
              <a:gd name="connsiteY0" fmla="*/ 2915 h 672737"/>
              <a:gd name="connsiteX1" fmla="*/ 59542 w 1469512"/>
              <a:gd name="connsiteY1" fmla="*/ 221787 h 672737"/>
              <a:gd name="connsiteX2" fmla="*/ 115152 w 1469512"/>
              <a:gd name="connsiteY2" fmla="*/ 388310 h 672737"/>
              <a:gd name="connsiteX3" fmla="*/ 307598 w 1469512"/>
              <a:gd name="connsiteY3" fmla="*/ 644940 h 672737"/>
              <a:gd name="connsiteX4" fmla="*/ 351372 w 1469512"/>
              <a:gd name="connsiteY4" fmla="*/ 664396 h 672737"/>
              <a:gd name="connsiteX5" fmla="*/ 1183087 w 1469512"/>
              <a:gd name="connsiteY5" fmla="*/ 664396 h 672737"/>
              <a:gd name="connsiteX6" fmla="*/ 1197678 w 1469512"/>
              <a:gd name="connsiteY6" fmla="*/ 640077 h 672737"/>
              <a:gd name="connsiteX7" fmla="*/ 1397095 w 1469512"/>
              <a:gd name="connsiteY7" fmla="*/ 372566 h 672737"/>
              <a:gd name="connsiteX8" fmla="*/ 1444777 w 1469512"/>
              <a:gd name="connsiteY8" fmla="*/ 243998 h 672737"/>
              <a:gd name="connsiteX9" fmla="*/ 1445313 w 1469512"/>
              <a:gd name="connsiteY9" fmla="*/ 36962 h 672737"/>
              <a:gd name="connsiteX10" fmla="*/ 1141533 w 1469512"/>
              <a:gd name="connsiteY10" fmla="*/ 74186 h 672737"/>
              <a:gd name="connsiteX11" fmla="*/ 733393 w 1469512"/>
              <a:gd name="connsiteY11" fmla="*/ 94597 h 672737"/>
              <a:gd name="connsiteX12" fmla="*/ 49815 w 1469512"/>
              <a:gd name="connsiteY12" fmla="*/ 2915 h 672737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5706 w 1465403"/>
              <a:gd name="connsiteY0" fmla="*/ 4068 h 673890"/>
              <a:gd name="connsiteX1" fmla="*/ 55433 w 1465403"/>
              <a:gd name="connsiteY1" fmla="*/ 222940 h 673890"/>
              <a:gd name="connsiteX2" fmla="*/ 111043 w 1465403"/>
              <a:gd name="connsiteY2" fmla="*/ 389463 h 673890"/>
              <a:gd name="connsiteX3" fmla="*/ 303489 w 1465403"/>
              <a:gd name="connsiteY3" fmla="*/ 646093 h 673890"/>
              <a:gd name="connsiteX4" fmla="*/ 347263 w 1465403"/>
              <a:gd name="connsiteY4" fmla="*/ 665549 h 673890"/>
              <a:gd name="connsiteX5" fmla="*/ 1178978 w 1465403"/>
              <a:gd name="connsiteY5" fmla="*/ 665549 h 673890"/>
              <a:gd name="connsiteX6" fmla="*/ 1193569 w 1465403"/>
              <a:gd name="connsiteY6" fmla="*/ 641230 h 673890"/>
              <a:gd name="connsiteX7" fmla="*/ 1392986 w 1465403"/>
              <a:gd name="connsiteY7" fmla="*/ 373719 h 673890"/>
              <a:gd name="connsiteX8" fmla="*/ 1440668 w 1465403"/>
              <a:gd name="connsiteY8" fmla="*/ 245151 h 673890"/>
              <a:gd name="connsiteX9" fmla="*/ 1441204 w 1465403"/>
              <a:gd name="connsiteY9" fmla="*/ 38115 h 673890"/>
              <a:gd name="connsiteX10" fmla="*/ 1137424 w 1465403"/>
              <a:gd name="connsiteY10" fmla="*/ 72697 h 673890"/>
              <a:gd name="connsiteX11" fmla="*/ 673786 w 1465403"/>
              <a:gd name="connsiteY11" fmla="*/ 79893 h 673890"/>
              <a:gd name="connsiteX12" fmla="*/ 45706 w 1465403"/>
              <a:gd name="connsiteY12" fmla="*/ 4068 h 673890"/>
              <a:gd name="connsiteX0" fmla="*/ 45706 w 1445189"/>
              <a:gd name="connsiteY0" fmla="*/ 4068 h 673890"/>
              <a:gd name="connsiteX1" fmla="*/ 55433 w 1445189"/>
              <a:gd name="connsiteY1" fmla="*/ 222940 h 673890"/>
              <a:gd name="connsiteX2" fmla="*/ 111043 w 1445189"/>
              <a:gd name="connsiteY2" fmla="*/ 389463 h 673890"/>
              <a:gd name="connsiteX3" fmla="*/ 303489 w 1445189"/>
              <a:gd name="connsiteY3" fmla="*/ 646093 h 673890"/>
              <a:gd name="connsiteX4" fmla="*/ 347263 w 1445189"/>
              <a:gd name="connsiteY4" fmla="*/ 665549 h 673890"/>
              <a:gd name="connsiteX5" fmla="*/ 1178978 w 1445189"/>
              <a:gd name="connsiteY5" fmla="*/ 665549 h 673890"/>
              <a:gd name="connsiteX6" fmla="*/ 1193569 w 1445189"/>
              <a:gd name="connsiteY6" fmla="*/ 641230 h 673890"/>
              <a:gd name="connsiteX7" fmla="*/ 1392986 w 1445189"/>
              <a:gd name="connsiteY7" fmla="*/ 373719 h 673890"/>
              <a:gd name="connsiteX8" fmla="*/ 1440668 w 1445189"/>
              <a:gd name="connsiteY8" fmla="*/ 245151 h 673890"/>
              <a:gd name="connsiteX9" fmla="*/ 1441204 w 1445189"/>
              <a:gd name="connsiteY9" fmla="*/ 38115 h 673890"/>
              <a:gd name="connsiteX10" fmla="*/ 1137424 w 1445189"/>
              <a:gd name="connsiteY10" fmla="*/ 72697 h 673890"/>
              <a:gd name="connsiteX11" fmla="*/ 673786 w 1445189"/>
              <a:gd name="connsiteY11" fmla="*/ 79893 h 673890"/>
              <a:gd name="connsiteX12" fmla="*/ 45706 w 1445189"/>
              <a:gd name="connsiteY12" fmla="*/ 4068 h 673890"/>
              <a:gd name="connsiteX0" fmla="*/ 2286 w 1401769"/>
              <a:gd name="connsiteY0" fmla="*/ 292 h 670114"/>
              <a:gd name="connsiteX1" fmla="*/ 12013 w 1401769"/>
              <a:gd name="connsiteY1" fmla="*/ 219164 h 670114"/>
              <a:gd name="connsiteX2" fmla="*/ 67623 w 1401769"/>
              <a:gd name="connsiteY2" fmla="*/ 385687 h 670114"/>
              <a:gd name="connsiteX3" fmla="*/ 260069 w 1401769"/>
              <a:gd name="connsiteY3" fmla="*/ 642317 h 670114"/>
              <a:gd name="connsiteX4" fmla="*/ 303843 w 1401769"/>
              <a:gd name="connsiteY4" fmla="*/ 661773 h 670114"/>
              <a:gd name="connsiteX5" fmla="*/ 1135558 w 1401769"/>
              <a:gd name="connsiteY5" fmla="*/ 661773 h 670114"/>
              <a:gd name="connsiteX6" fmla="*/ 1150149 w 1401769"/>
              <a:gd name="connsiteY6" fmla="*/ 637454 h 670114"/>
              <a:gd name="connsiteX7" fmla="*/ 1349566 w 1401769"/>
              <a:gd name="connsiteY7" fmla="*/ 369943 h 670114"/>
              <a:gd name="connsiteX8" fmla="*/ 1397248 w 1401769"/>
              <a:gd name="connsiteY8" fmla="*/ 241375 h 670114"/>
              <a:gd name="connsiteX9" fmla="*/ 1397784 w 1401769"/>
              <a:gd name="connsiteY9" fmla="*/ 34339 h 670114"/>
              <a:gd name="connsiteX10" fmla="*/ 1094004 w 1401769"/>
              <a:gd name="connsiteY10" fmla="*/ 68921 h 670114"/>
              <a:gd name="connsiteX11" fmla="*/ 630366 w 1401769"/>
              <a:gd name="connsiteY11" fmla="*/ 76117 h 670114"/>
              <a:gd name="connsiteX12" fmla="*/ 2286 w 1401769"/>
              <a:gd name="connsiteY12" fmla="*/ 292 h 670114"/>
              <a:gd name="connsiteX0" fmla="*/ 2286 w 1401769"/>
              <a:gd name="connsiteY0" fmla="*/ 274 h 675382"/>
              <a:gd name="connsiteX1" fmla="*/ 12013 w 1401769"/>
              <a:gd name="connsiteY1" fmla="*/ 224432 h 675382"/>
              <a:gd name="connsiteX2" fmla="*/ 67623 w 1401769"/>
              <a:gd name="connsiteY2" fmla="*/ 390955 h 675382"/>
              <a:gd name="connsiteX3" fmla="*/ 260069 w 1401769"/>
              <a:gd name="connsiteY3" fmla="*/ 647585 h 675382"/>
              <a:gd name="connsiteX4" fmla="*/ 303843 w 1401769"/>
              <a:gd name="connsiteY4" fmla="*/ 667041 h 675382"/>
              <a:gd name="connsiteX5" fmla="*/ 1135558 w 1401769"/>
              <a:gd name="connsiteY5" fmla="*/ 667041 h 675382"/>
              <a:gd name="connsiteX6" fmla="*/ 1150149 w 1401769"/>
              <a:gd name="connsiteY6" fmla="*/ 642722 h 675382"/>
              <a:gd name="connsiteX7" fmla="*/ 1349566 w 1401769"/>
              <a:gd name="connsiteY7" fmla="*/ 375211 h 675382"/>
              <a:gd name="connsiteX8" fmla="*/ 1397248 w 1401769"/>
              <a:gd name="connsiteY8" fmla="*/ 246643 h 675382"/>
              <a:gd name="connsiteX9" fmla="*/ 1397784 w 1401769"/>
              <a:gd name="connsiteY9" fmla="*/ 39607 h 675382"/>
              <a:gd name="connsiteX10" fmla="*/ 1094004 w 1401769"/>
              <a:gd name="connsiteY10" fmla="*/ 74189 h 675382"/>
              <a:gd name="connsiteX11" fmla="*/ 630366 w 1401769"/>
              <a:gd name="connsiteY11" fmla="*/ 81385 h 675382"/>
              <a:gd name="connsiteX12" fmla="*/ 2286 w 1401769"/>
              <a:gd name="connsiteY12" fmla="*/ 274 h 675382"/>
              <a:gd name="connsiteX0" fmla="*/ 45705 w 1445188"/>
              <a:gd name="connsiteY0" fmla="*/ 4347 h 679455"/>
              <a:gd name="connsiteX1" fmla="*/ 55432 w 1445188"/>
              <a:gd name="connsiteY1" fmla="*/ 228505 h 679455"/>
              <a:gd name="connsiteX2" fmla="*/ 111042 w 1445188"/>
              <a:gd name="connsiteY2" fmla="*/ 395028 h 679455"/>
              <a:gd name="connsiteX3" fmla="*/ 303488 w 1445188"/>
              <a:gd name="connsiteY3" fmla="*/ 651658 h 679455"/>
              <a:gd name="connsiteX4" fmla="*/ 347262 w 1445188"/>
              <a:gd name="connsiteY4" fmla="*/ 671114 h 679455"/>
              <a:gd name="connsiteX5" fmla="*/ 1178977 w 1445188"/>
              <a:gd name="connsiteY5" fmla="*/ 671114 h 679455"/>
              <a:gd name="connsiteX6" fmla="*/ 1193568 w 1445188"/>
              <a:gd name="connsiteY6" fmla="*/ 646795 h 679455"/>
              <a:gd name="connsiteX7" fmla="*/ 1392985 w 1445188"/>
              <a:gd name="connsiteY7" fmla="*/ 379284 h 679455"/>
              <a:gd name="connsiteX8" fmla="*/ 1440667 w 1445188"/>
              <a:gd name="connsiteY8" fmla="*/ 250716 h 679455"/>
              <a:gd name="connsiteX9" fmla="*/ 1441203 w 1445188"/>
              <a:gd name="connsiteY9" fmla="*/ 43680 h 679455"/>
              <a:gd name="connsiteX10" fmla="*/ 1137423 w 1445188"/>
              <a:gd name="connsiteY10" fmla="*/ 78262 h 679455"/>
              <a:gd name="connsiteX11" fmla="*/ 673785 w 1445188"/>
              <a:gd name="connsiteY11" fmla="*/ 80173 h 679455"/>
              <a:gd name="connsiteX12" fmla="*/ 45705 w 1445188"/>
              <a:gd name="connsiteY12" fmla="*/ 4347 h 679455"/>
              <a:gd name="connsiteX0" fmla="*/ 1131 w 1400614"/>
              <a:gd name="connsiteY0" fmla="*/ 14 h 675122"/>
              <a:gd name="connsiteX1" fmla="*/ 10858 w 1400614"/>
              <a:gd name="connsiteY1" fmla="*/ 224172 h 675122"/>
              <a:gd name="connsiteX2" fmla="*/ 66468 w 1400614"/>
              <a:gd name="connsiteY2" fmla="*/ 390695 h 675122"/>
              <a:gd name="connsiteX3" fmla="*/ 258914 w 1400614"/>
              <a:gd name="connsiteY3" fmla="*/ 647325 h 675122"/>
              <a:gd name="connsiteX4" fmla="*/ 302688 w 1400614"/>
              <a:gd name="connsiteY4" fmla="*/ 666781 h 675122"/>
              <a:gd name="connsiteX5" fmla="*/ 1134403 w 1400614"/>
              <a:gd name="connsiteY5" fmla="*/ 666781 h 675122"/>
              <a:gd name="connsiteX6" fmla="*/ 1148994 w 1400614"/>
              <a:gd name="connsiteY6" fmla="*/ 642462 h 675122"/>
              <a:gd name="connsiteX7" fmla="*/ 1348411 w 1400614"/>
              <a:gd name="connsiteY7" fmla="*/ 374951 h 675122"/>
              <a:gd name="connsiteX8" fmla="*/ 1396093 w 1400614"/>
              <a:gd name="connsiteY8" fmla="*/ 246383 h 675122"/>
              <a:gd name="connsiteX9" fmla="*/ 1396629 w 1400614"/>
              <a:gd name="connsiteY9" fmla="*/ 39347 h 675122"/>
              <a:gd name="connsiteX10" fmla="*/ 1092849 w 1400614"/>
              <a:gd name="connsiteY10" fmla="*/ 73929 h 675122"/>
              <a:gd name="connsiteX11" fmla="*/ 629211 w 1400614"/>
              <a:gd name="connsiteY11" fmla="*/ 75840 h 675122"/>
              <a:gd name="connsiteX12" fmla="*/ 1131 w 1400614"/>
              <a:gd name="connsiteY12" fmla="*/ 14 h 675122"/>
              <a:gd name="connsiteX0" fmla="*/ 1131 w 1401309"/>
              <a:gd name="connsiteY0" fmla="*/ 14 h 675122"/>
              <a:gd name="connsiteX1" fmla="*/ 10858 w 1401309"/>
              <a:gd name="connsiteY1" fmla="*/ 224172 h 675122"/>
              <a:gd name="connsiteX2" fmla="*/ 66468 w 1401309"/>
              <a:gd name="connsiteY2" fmla="*/ 390695 h 675122"/>
              <a:gd name="connsiteX3" fmla="*/ 258914 w 1401309"/>
              <a:gd name="connsiteY3" fmla="*/ 647325 h 675122"/>
              <a:gd name="connsiteX4" fmla="*/ 302688 w 1401309"/>
              <a:gd name="connsiteY4" fmla="*/ 666781 h 675122"/>
              <a:gd name="connsiteX5" fmla="*/ 1134403 w 1401309"/>
              <a:gd name="connsiteY5" fmla="*/ 666781 h 675122"/>
              <a:gd name="connsiteX6" fmla="*/ 1148994 w 1401309"/>
              <a:gd name="connsiteY6" fmla="*/ 642462 h 675122"/>
              <a:gd name="connsiteX7" fmla="*/ 1338683 w 1401309"/>
              <a:gd name="connsiteY7" fmla="*/ 418725 h 675122"/>
              <a:gd name="connsiteX8" fmla="*/ 1396093 w 1401309"/>
              <a:gd name="connsiteY8" fmla="*/ 246383 h 675122"/>
              <a:gd name="connsiteX9" fmla="*/ 1396629 w 1401309"/>
              <a:gd name="connsiteY9" fmla="*/ 39347 h 675122"/>
              <a:gd name="connsiteX10" fmla="*/ 1092849 w 1401309"/>
              <a:gd name="connsiteY10" fmla="*/ 73929 h 675122"/>
              <a:gd name="connsiteX11" fmla="*/ 629211 w 1401309"/>
              <a:gd name="connsiteY11" fmla="*/ 75840 h 675122"/>
              <a:gd name="connsiteX12" fmla="*/ 1131 w 1401309"/>
              <a:gd name="connsiteY12" fmla="*/ 14 h 675122"/>
              <a:gd name="connsiteX0" fmla="*/ 1131 w 1404545"/>
              <a:gd name="connsiteY0" fmla="*/ 14 h 675122"/>
              <a:gd name="connsiteX1" fmla="*/ 10858 w 1404545"/>
              <a:gd name="connsiteY1" fmla="*/ 224172 h 675122"/>
              <a:gd name="connsiteX2" fmla="*/ 66468 w 1404545"/>
              <a:gd name="connsiteY2" fmla="*/ 390695 h 675122"/>
              <a:gd name="connsiteX3" fmla="*/ 258914 w 1404545"/>
              <a:gd name="connsiteY3" fmla="*/ 647325 h 675122"/>
              <a:gd name="connsiteX4" fmla="*/ 302688 w 1404545"/>
              <a:gd name="connsiteY4" fmla="*/ 666781 h 675122"/>
              <a:gd name="connsiteX5" fmla="*/ 1134403 w 1404545"/>
              <a:gd name="connsiteY5" fmla="*/ 666781 h 675122"/>
              <a:gd name="connsiteX6" fmla="*/ 1148994 w 1404545"/>
              <a:gd name="connsiteY6" fmla="*/ 642462 h 675122"/>
              <a:gd name="connsiteX7" fmla="*/ 1338683 w 1404545"/>
              <a:gd name="connsiteY7" fmla="*/ 418725 h 675122"/>
              <a:gd name="connsiteX8" fmla="*/ 1396093 w 1404545"/>
              <a:gd name="connsiteY8" fmla="*/ 246383 h 675122"/>
              <a:gd name="connsiteX9" fmla="*/ 1402434 w 1404545"/>
              <a:gd name="connsiteY9" fmla="*/ 53861 h 675122"/>
              <a:gd name="connsiteX10" fmla="*/ 1092849 w 1404545"/>
              <a:gd name="connsiteY10" fmla="*/ 73929 h 675122"/>
              <a:gd name="connsiteX11" fmla="*/ 629211 w 1404545"/>
              <a:gd name="connsiteY11" fmla="*/ 75840 h 675122"/>
              <a:gd name="connsiteX12" fmla="*/ 1131 w 1404545"/>
              <a:gd name="connsiteY12" fmla="*/ 14 h 675122"/>
              <a:gd name="connsiteX0" fmla="*/ 1131 w 1425621"/>
              <a:gd name="connsiteY0" fmla="*/ 14 h 675122"/>
              <a:gd name="connsiteX1" fmla="*/ 10858 w 1425621"/>
              <a:gd name="connsiteY1" fmla="*/ 224172 h 675122"/>
              <a:gd name="connsiteX2" fmla="*/ 66468 w 1425621"/>
              <a:gd name="connsiteY2" fmla="*/ 390695 h 675122"/>
              <a:gd name="connsiteX3" fmla="*/ 258914 w 1425621"/>
              <a:gd name="connsiteY3" fmla="*/ 647325 h 675122"/>
              <a:gd name="connsiteX4" fmla="*/ 302688 w 1425621"/>
              <a:gd name="connsiteY4" fmla="*/ 666781 h 675122"/>
              <a:gd name="connsiteX5" fmla="*/ 1134403 w 1425621"/>
              <a:gd name="connsiteY5" fmla="*/ 666781 h 675122"/>
              <a:gd name="connsiteX6" fmla="*/ 1148994 w 1425621"/>
              <a:gd name="connsiteY6" fmla="*/ 642462 h 675122"/>
              <a:gd name="connsiteX7" fmla="*/ 1338683 w 1425621"/>
              <a:gd name="connsiteY7" fmla="*/ 418725 h 675122"/>
              <a:gd name="connsiteX8" fmla="*/ 1396093 w 1425621"/>
              <a:gd name="connsiteY8" fmla="*/ 246383 h 675122"/>
              <a:gd name="connsiteX9" fmla="*/ 1402434 w 1425621"/>
              <a:gd name="connsiteY9" fmla="*/ 53861 h 675122"/>
              <a:gd name="connsiteX10" fmla="*/ 1092849 w 1425621"/>
              <a:gd name="connsiteY10" fmla="*/ 88444 h 675122"/>
              <a:gd name="connsiteX11" fmla="*/ 629211 w 1425621"/>
              <a:gd name="connsiteY11" fmla="*/ 75840 h 675122"/>
              <a:gd name="connsiteX12" fmla="*/ 1131 w 1425621"/>
              <a:gd name="connsiteY12" fmla="*/ 14 h 675122"/>
              <a:gd name="connsiteX0" fmla="*/ 1131 w 1425621"/>
              <a:gd name="connsiteY0" fmla="*/ 14 h 675122"/>
              <a:gd name="connsiteX1" fmla="*/ 10858 w 1425621"/>
              <a:gd name="connsiteY1" fmla="*/ 224172 h 675122"/>
              <a:gd name="connsiteX2" fmla="*/ 66468 w 1425621"/>
              <a:gd name="connsiteY2" fmla="*/ 390695 h 675122"/>
              <a:gd name="connsiteX3" fmla="*/ 258914 w 1425621"/>
              <a:gd name="connsiteY3" fmla="*/ 647325 h 675122"/>
              <a:gd name="connsiteX4" fmla="*/ 302688 w 1425621"/>
              <a:gd name="connsiteY4" fmla="*/ 666781 h 675122"/>
              <a:gd name="connsiteX5" fmla="*/ 1134403 w 1425621"/>
              <a:gd name="connsiteY5" fmla="*/ 666781 h 675122"/>
              <a:gd name="connsiteX6" fmla="*/ 1148994 w 1425621"/>
              <a:gd name="connsiteY6" fmla="*/ 642462 h 675122"/>
              <a:gd name="connsiteX7" fmla="*/ 1338683 w 1425621"/>
              <a:gd name="connsiteY7" fmla="*/ 418725 h 675122"/>
              <a:gd name="connsiteX8" fmla="*/ 1396093 w 1425621"/>
              <a:gd name="connsiteY8" fmla="*/ 246383 h 675122"/>
              <a:gd name="connsiteX9" fmla="*/ 1402434 w 1425621"/>
              <a:gd name="connsiteY9" fmla="*/ 53861 h 675122"/>
              <a:gd name="connsiteX10" fmla="*/ 1092849 w 1425621"/>
              <a:gd name="connsiteY10" fmla="*/ 88444 h 675122"/>
              <a:gd name="connsiteX11" fmla="*/ 629211 w 1425621"/>
              <a:gd name="connsiteY11" fmla="*/ 75840 h 675122"/>
              <a:gd name="connsiteX12" fmla="*/ 1131 w 1425621"/>
              <a:gd name="connsiteY12" fmla="*/ 14 h 675122"/>
              <a:gd name="connsiteX0" fmla="*/ 1131 w 1424976"/>
              <a:gd name="connsiteY0" fmla="*/ 14 h 675122"/>
              <a:gd name="connsiteX1" fmla="*/ 10858 w 1424976"/>
              <a:gd name="connsiteY1" fmla="*/ 224172 h 675122"/>
              <a:gd name="connsiteX2" fmla="*/ 66468 w 1424976"/>
              <a:gd name="connsiteY2" fmla="*/ 390695 h 675122"/>
              <a:gd name="connsiteX3" fmla="*/ 258914 w 1424976"/>
              <a:gd name="connsiteY3" fmla="*/ 647325 h 675122"/>
              <a:gd name="connsiteX4" fmla="*/ 302688 w 1424976"/>
              <a:gd name="connsiteY4" fmla="*/ 666781 h 675122"/>
              <a:gd name="connsiteX5" fmla="*/ 1134403 w 1424976"/>
              <a:gd name="connsiteY5" fmla="*/ 666781 h 675122"/>
              <a:gd name="connsiteX6" fmla="*/ 1148994 w 1424976"/>
              <a:gd name="connsiteY6" fmla="*/ 642462 h 675122"/>
              <a:gd name="connsiteX7" fmla="*/ 1338683 w 1424976"/>
              <a:gd name="connsiteY7" fmla="*/ 418725 h 675122"/>
              <a:gd name="connsiteX8" fmla="*/ 1396093 w 1424976"/>
              <a:gd name="connsiteY8" fmla="*/ 246383 h 675122"/>
              <a:gd name="connsiteX9" fmla="*/ 1402434 w 1424976"/>
              <a:gd name="connsiteY9" fmla="*/ 53861 h 675122"/>
              <a:gd name="connsiteX10" fmla="*/ 1101558 w 1424976"/>
              <a:gd name="connsiteY10" fmla="*/ 79736 h 675122"/>
              <a:gd name="connsiteX11" fmla="*/ 629211 w 1424976"/>
              <a:gd name="connsiteY11" fmla="*/ 75840 h 675122"/>
              <a:gd name="connsiteX12" fmla="*/ 1131 w 1424976"/>
              <a:gd name="connsiteY12" fmla="*/ 14 h 675122"/>
              <a:gd name="connsiteX0" fmla="*/ 1131 w 1406943"/>
              <a:gd name="connsiteY0" fmla="*/ 14 h 675122"/>
              <a:gd name="connsiteX1" fmla="*/ 10858 w 1406943"/>
              <a:gd name="connsiteY1" fmla="*/ 224172 h 675122"/>
              <a:gd name="connsiteX2" fmla="*/ 66468 w 1406943"/>
              <a:gd name="connsiteY2" fmla="*/ 390695 h 675122"/>
              <a:gd name="connsiteX3" fmla="*/ 258914 w 1406943"/>
              <a:gd name="connsiteY3" fmla="*/ 647325 h 675122"/>
              <a:gd name="connsiteX4" fmla="*/ 302688 w 1406943"/>
              <a:gd name="connsiteY4" fmla="*/ 666781 h 675122"/>
              <a:gd name="connsiteX5" fmla="*/ 1134403 w 1406943"/>
              <a:gd name="connsiteY5" fmla="*/ 666781 h 675122"/>
              <a:gd name="connsiteX6" fmla="*/ 1148994 w 1406943"/>
              <a:gd name="connsiteY6" fmla="*/ 642462 h 675122"/>
              <a:gd name="connsiteX7" fmla="*/ 1338683 w 1406943"/>
              <a:gd name="connsiteY7" fmla="*/ 418725 h 675122"/>
              <a:gd name="connsiteX8" fmla="*/ 1396093 w 1406943"/>
              <a:gd name="connsiteY8" fmla="*/ 246383 h 675122"/>
              <a:gd name="connsiteX9" fmla="*/ 1402434 w 1406943"/>
              <a:gd name="connsiteY9" fmla="*/ 53861 h 675122"/>
              <a:gd name="connsiteX10" fmla="*/ 1101558 w 1406943"/>
              <a:gd name="connsiteY10" fmla="*/ 79736 h 675122"/>
              <a:gd name="connsiteX11" fmla="*/ 629211 w 1406943"/>
              <a:gd name="connsiteY11" fmla="*/ 75840 h 675122"/>
              <a:gd name="connsiteX12" fmla="*/ 1131 w 1406943"/>
              <a:gd name="connsiteY12" fmla="*/ 14 h 67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06943" h="675122">
                <a:moveTo>
                  <a:pt x="1131" y="14"/>
                </a:moveTo>
                <a:cubicBezTo>
                  <a:pt x="-1502" y="-1692"/>
                  <a:pt x="-31" y="159059"/>
                  <a:pt x="10858" y="224172"/>
                </a:cubicBezTo>
                <a:cubicBezTo>
                  <a:pt x="21747" y="289285"/>
                  <a:pt x="17197" y="306955"/>
                  <a:pt x="66468" y="390695"/>
                </a:cubicBezTo>
                <a:cubicBezTo>
                  <a:pt x="115739" y="474435"/>
                  <a:pt x="219544" y="601311"/>
                  <a:pt x="258914" y="647325"/>
                </a:cubicBezTo>
                <a:cubicBezTo>
                  <a:pt x="298284" y="693339"/>
                  <a:pt x="280984" y="668823"/>
                  <a:pt x="302688" y="666781"/>
                </a:cubicBezTo>
                <a:cubicBezTo>
                  <a:pt x="324392" y="664739"/>
                  <a:pt x="1117562" y="665549"/>
                  <a:pt x="1134403" y="666781"/>
                </a:cubicBezTo>
                <a:cubicBezTo>
                  <a:pt x="1151244" y="668013"/>
                  <a:pt x="1114947" y="683805"/>
                  <a:pt x="1148994" y="642462"/>
                </a:cubicBezTo>
                <a:cubicBezTo>
                  <a:pt x="1183041" y="601119"/>
                  <a:pt x="1297500" y="484738"/>
                  <a:pt x="1338683" y="418725"/>
                </a:cubicBezTo>
                <a:cubicBezTo>
                  <a:pt x="1379866" y="352712"/>
                  <a:pt x="1385468" y="307194"/>
                  <a:pt x="1396093" y="246383"/>
                </a:cubicBezTo>
                <a:cubicBezTo>
                  <a:pt x="1406718" y="185572"/>
                  <a:pt x="1410883" y="61315"/>
                  <a:pt x="1402434" y="53861"/>
                </a:cubicBezTo>
                <a:cubicBezTo>
                  <a:pt x="1393985" y="46407"/>
                  <a:pt x="1244754" y="69329"/>
                  <a:pt x="1101558" y="79736"/>
                </a:cubicBezTo>
                <a:cubicBezTo>
                  <a:pt x="973656" y="88021"/>
                  <a:pt x="812616" y="89127"/>
                  <a:pt x="629211" y="75840"/>
                </a:cubicBezTo>
                <a:cubicBezTo>
                  <a:pt x="445806" y="62553"/>
                  <a:pt x="3764" y="1720"/>
                  <a:pt x="1131" y="14"/>
                </a:cubicBezTo>
                <a:close/>
              </a:path>
            </a:pathLst>
          </a:custGeom>
          <a:gradFill flip="none" rotWithShape="1">
            <a:gsLst>
              <a:gs pos="0">
                <a:srgbClr val="FF3F3F">
                  <a:shade val="30000"/>
                  <a:satMod val="115000"/>
                </a:srgbClr>
              </a:gs>
              <a:gs pos="50000">
                <a:srgbClr val="FF3F3F">
                  <a:shade val="67500"/>
                  <a:satMod val="115000"/>
                </a:srgbClr>
              </a:gs>
              <a:gs pos="100000">
                <a:srgbClr val="FF3F3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546100">
              <a:prstClr val="black">
                <a:alpha val="7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pic>
        <p:nvPicPr>
          <p:cNvPr id="13" name="Picture 17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00"/>
          <a:stretch>
            <a:fillRect/>
          </a:stretch>
        </p:blipFill>
        <p:spPr bwMode="auto">
          <a:xfrm>
            <a:off x="6769833" y="4560643"/>
            <a:ext cx="1260000" cy="230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5"/>
          <a:stretch>
            <a:fillRect/>
          </a:stretch>
        </p:blipFill>
        <p:spPr bwMode="auto">
          <a:xfrm>
            <a:off x="4311573" y="4610444"/>
            <a:ext cx="1260000" cy="225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55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22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4540" y="9157"/>
                  <a:pt x="4888" y="10123"/>
                  <a:pt x="6090" y="9278"/>
                </a:cubicBezTo>
                <a:cubicBezTo>
                  <a:pt x="7051" y="8554"/>
                  <a:pt x="7496" y="8288"/>
                  <a:pt x="8131" y="8476"/>
                </a:cubicBezTo>
                <a:cubicBezTo>
                  <a:pt x="8871" y="86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7" y="1096343"/>
            <a:ext cx="6482496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Select abutment with  proper diameter and gingival height</a:t>
            </a:r>
          </a:p>
        </p:txBody>
      </p:sp>
      <p:pic>
        <p:nvPicPr>
          <p:cNvPr id="12" name="Picture 17" descr="dab5525h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0828" y="2460508"/>
            <a:ext cx="1649412" cy="3048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 descr="dab5525h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9045" y="2410813"/>
            <a:ext cx="1649412" cy="3048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64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78000"/>
            <a:ext cx="279805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7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00"/>
          <a:stretch>
            <a:fillRect/>
          </a:stretch>
        </p:blipFill>
        <p:spPr bwMode="auto">
          <a:xfrm>
            <a:off x="6769833" y="4560643"/>
            <a:ext cx="1260000" cy="230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5"/>
          <a:stretch>
            <a:fillRect/>
          </a:stretch>
        </p:blipFill>
        <p:spPr bwMode="auto">
          <a:xfrm>
            <a:off x="4311573" y="4610444"/>
            <a:ext cx="1260000" cy="225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55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22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4540" y="9157"/>
                  <a:pt x="4888" y="10123"/>
                  <a:pt x="6090" y="9278"/>
                </a:cubicBezTo>
                <a:cubicBezTo>
                  <a:pt x="7051" y="8554"/>
                  <a:pt x="7496" y="8288"/>
                  <a:pt x="8131" y="8476"/>
                </a:cubicBezTo>
                <a:cubicBezTo>
                  <a:pt x="8871" y="86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Fabricate positioning jig</a:t>
            </a: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12" name="Picture 17" descr="dab5525hl"/>
          <p:cNvPicPr>
            <a:picLocks noChangeAspect="1" noChangeArrowheads="1"/>
          </p:cNvPicPr>
          <p:nvPr/>
        </p:nvPicPr>
        <p:blipFill>
          <a:blip r:embed="rId3" cstate="print"/>
          <a:srcRect t="13236"/>
          <a:stretch>
            <a:fillRect/>
          </a:stretch>
        </p:blipFill>
        <p:spPr bwMode="auto">
          <a:xfrm>
            <a:off x="4080828" y="2863970"/>
            <a:ext cx="1649412" cy="264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 descr="dab5525hl"/>
          <p:cNvPicPr>
            <a:picLocks noChangeAspect="1" noChangeArrowheads="1"/>
          </p:cNvPicPr>
          <p:nvPr/>
        </p:nvPicPr>
        <p:blipFill>
          <a:blip r:embed="rId3" cstate="print"/>
          <a:srcRect t="15149"/>
          <a:stretch>
            <a:fillRect/>
          </a:stretch>
        </p:blipFill>
        <p:spPr bwMode="auto">
          <a:xfrm>
            <a:off x="6549045" y="2872596"/>
            <a:ext cx="1649412" cy="258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64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78000"/>
            <a:ext cx="279805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자유형 19"/>
          <p:cNvSpPr/>
          <p:nvPr/>
        </p:nvSpPr>
        <p:spPr>
          <a:xfrm>
            <a:off x="3970338" y="2863970"/>
            <a:ext cx="4405313" cy="1065485"/>
          </a:xfrm>
          <a:custGeom>
            <a:avLst/>
            <a:gdLst>
              <a:gd name="connsiteX0" fmla="*/ 66675 w 4271963"/>
              <a:gd name="connsiteY0" fmla="*/ 0 h 1257300"/>
              <a:gd name="connsiteX1" fmla="*/ 4243388 w 4271963"/>
              <a:gd name="connsiteY1" fmla="*/ 4762 h 1257300"/>
              <a:gd name="connsiteX2" fmla="*/ 4271963 w 4271963"/>
              <a:gd name="connsiteY2" fmla="*/ 514350 h 1257300"/>
              <a:gd name="connsiteX3" fmla="*/ 3857625 w 4271963"/>
              <a:gd name="connsiteY3" fmla="*/ 1195387 h 1257300"/>
              <a:gd name="connsiteX4" fmla="*/ 2757488 w 4271963"/>
              <a:gd name="connsiteY4" fmla="*/ 1195387 h 1257300"/>
              <a:gd name="connsiteX5" fmla="*/ 2090738 w 4271963"/>
              <a:gd name="connsiteY5" fmla="*/ 1042987 h 1257300"/>
              <a:gd name="connsiteX6" fmla="*/ 1390650 w 4271963"/>
              <a:gd name="connsiteY6" fmla="*/ 1257300 h 1257300"/>
              <a:gd name="connsiteX7" fmla="*/ 290513 w 4271963"/>
              <a:gd name="connsiteY7" fmla="*/ 1252537 h 1257300"/>
              <a:gd name="connsiteX8" fmla="*/ 0 w 4271963"/>
              <a:gd name="connsiteY8" fmla="*/ 476250 h 1257300"/>
              <a:gd name="connsiteX9" fmla="*/ 66675 w 4271963"/>
              <a:gd name="connsiteY9" fmla="*/ 0 h 1257300"/>
              <a:gd name="connsiteX0" fmla="*/ 0 w 4338638"/>
              <a:gd name="connsiteY0" fmla="*/ 0 h 1262062"/>
              <a:gd name="connsiteX1" fmla="*/ 4310063 w 4338638"/>
              <a:gd name="connsiteY1" fmla="*/ 9524 h 1262062"/>
              <a:gd name="connsiteX2" fmla="*/ 4338638 w 4338638"/>
              <a:gd name="connsiteY2" fmla="*/ 519112 h 1262062"/>
              <a:gd name="connsiteX3" fmla="*/ 3924300 w 4338638"/>
              <a:gd name="connsiteY3" fmla="*/ 1200149 h 1262062"/>
              <a:gd name="connsiteX4" fmla="*/ 2824163 w 4338638"/>
              <a:gd name="connsiteY4" fmla="*/ 1200149 h 1262062"/>
              <a:gd name="connsiteX5" fmla="*/ 2157413 w 4338638"/>
              <a:gd name="connsiteY5" fmla="*/ 1047749 h 1262062"/>
              <a:gd name="connsiteX6" fmla="*/ 1457325 w 4338638"/>
              <a:gd name="connsiteY6" fmla="*/ 1262062 h 1262062"/>
              <a:gd name="connsiteX7" fmla="*/ 357188 w 4338638"/>
              <a:gd name="connsiteY7" fmla="*/ 1257299 h 1262062"/>
              <a:gd name="connsiteX8" fmla="*/ 66675 w 4338638"/>
              <a:gd name="connsiteY8" fmla="*/ 481012 h 1262062"/>
              <a:gd name="connsiteX9" fmla="*/ 0 w 4338638"/>
              <a:gd name="connsiteY9" fmla="*/ 0 h 1262062"/>
              <a:gd name="connsiteX0" fmla="*/ 0 w 4381500"/>
              <a:gd name="connsiteY0" fmla="*/ 0 h 1266825"/>
              <a:gd name="connsiteX1" fmla="*/ 4352925 w 4381500"/>
              <a:gd name="connsiteY1" fmla="*/ 14287 h 1266825"/>
              <a:gd name="connsiteX2" fmla="*/ 4381500 w 4381500"/>
              <a:gd name="connsiteY2" fmla="*/ 523875 h 1266825"/>
              <a:gd name="connsiteX3" fmla="*/ 3967162 w 4381500"/>
              <a:gd name="connsiteY3" fmla="*/ 1204912 h 1266825"/>
              <a:gd name="connsiteX4" fmla="*/ 2867025 w 4381500"/>
              <a:gd name="connsiteY4" fmla="*/ 1204912 h 1266825"/>
              <a:gd name="connsiteX5" fmla="*/ 2200275 w 4381500"/>
              <a:gd name="connsiteY5" fmla="*/ 1052512 h 1266825"/>
              <a:gd name="connsiteX6" fmla="*/ 1500187 w 4381500"/>
              <a:gd name="connsiteY6" fmla="*/ 1266825 h 1266825"/>
              <a:gd name="connsiteX7" fmla="*/ 400050 w 4381500"/>
              <a:gd name="connsiteY7" fmla="*/ 1262062 h 1266825"/>
              <a:gd name="connsiteX8" fmla="*/ 109537 w 4381500"/>
              <a:gd name="connsiteY8" fmla="*/ 485775 h 1266825"/>
              <a:gd name="connsiteX9" fmla="*/ 0 w 4381500"/>
              <a:gd name="connsiteY9" fmla="*/ 0 h 1266825"/>
              <a:gd name="connsiteX0" fmla="*/ 0 w 4381500"/>
              <a:gd name="connsiteY0" fmla="*/ 0 h 1266825"/>
              <a:gd name="connsiteX1" fmla="*/ 4352925 w 4381500"/>
              <a:gd name="connsiteY1" fmla="*/ 14287 h 1266825"/>
              <a:gd name="connsiteX2" fmla="*/ 4381500 w 4381500"/>
              <a:gd name="connsiteY2" fmla="*/ 523875 h 1266825"/>
              <a:gd name="connsiteX3" fmla="*/ 3967162 w 4381500"/>
              <a:gd name="connsiteY3" fmla="*/ 1204912 h 1266825"/>
              <a:gd name="connsiteX4" fmla="*/ 2867025 w 4381500"/>
              <a:gd name="connsiteY4" fmla="*/ 1204912 h 1266825"/>
              <a:gd name="connsiteX5" fmla="*/ 2200275 w 4381500"/>
              <a:gd name="connsiteY5" fmla="*/ 1052512 h 1266825"/>
              <a:gd name="connsiteX6" fmla="*/ 1500187 w 4381500"/>
              <a:gd name="connsiteY6" fmla="*/ 1266825 h 1266825"/>
              <a:gd name="connsiteX7" fmla="*/ 400050 w 4381500"/>
              <a:gd name="connsiteY7" fmla="*/ 1262062 h 1266825"/>
              <a:gd name="connsiteX8" fmla="*/ 66674 w 4381500"/>
              <a:gd name="connsiteY8" fmla="*/ 561975 h 1266825"/>
              <a:gd name="connsiteX9" fmla="*/ 0 w 4381500"/>
              <a:gd name="connsiteY9" fmla="*/ 0 h 1266825"/>
              <a:gd name="connsiteX0" fmla="*/ 17464 w 4398964"/>
              <a:gd name="connsiteY0" fmla="*/ 0 h 1266825"/>
              <a:gd name="connsiteX1" fmla="*/ 4370389 w 4398964"/>
              <a:gd name="connsiteY1" fmla="*/ 14287 h 1266825"/>
              <a:gd name="connsiteX2" fmla="*/ 4398964 w 4398964"/>
              <a:gd name="connsiteY2" fmla="*/ 523875 h 1266825"/>
              <a:gd name="connsiteX3" fmla="*/ 3984626 w 4398964"/>
              <a:gd name="connsiteY3" fmla="*/ 1204912 h 1266825"/>
              <a:gd name="connsiteX4" fmla="*/ 2884489 w 4398964"/>
              <a:gd name="connsiteY4" fmla="*/ 1204912 h 1266825"/>
              <a:gd name="connsiteX5" fmla="*/ 2217739 w 4398964"/>
              <a:gd name="connsiteY5" fmla="*/ 1052512 h 1266825"/>
              <a:gd name="connsiteX6" fmla="*/ 1517651 w 4398964"/>
              <a:gd name="connsiteY6" fmla="*/ 1266825 h 1266825"/>
              <a:gd name="connsiteX7" fmla="*/ 417514 w 4398964"/>
              <a:gd name="connsiteY7" fmla="*/ 1262062 h 1266825"/>
              <a:gd name="connsiteX8" fmla="*/ 84138 w 4398964"/>
              <a:gd name="connsiteY8" fmla="*/ 561975 h 1266825"/>
              <a:gd name="connsiteX9" fmla="*/ 17464 w 4398964"/>
              <a:gd name="connsiteY9" fmla="*/ 0 h 1266825"/>
              <a:gd name="connsiteX0" fmla="*/ 17464 w 4398964"/>
              <a:gd name="connsiteY0" fmla="*/ 0 h 1266825"/>
              <a:gd name="connsiteX1" fmla="*/ 4370389 w 4398964"/>
              <a:gd name="connsiteY1" fmla="*/ 14287 h 1266825"/>
              <a:gd name="connsiteX2" fmla="*/ 4398964 w 4398964"/>
              <a:gd name="connsiteY2" fmla="*/ 523875 h 1266825"/>
              <a:gd name="connsiteX3" fmla="*/ 3984626 w 4398964"/>
              <a:gd name="connsiteY3" fmla="*/ 1204912 h 1266825"/>
              <a:gd name="connsiteX4" fmla="*/ 2884489 w 4398964"/>
              <a:gd name="connsiteY4" fmla="*/ 1204912 h 1266825"/>
              <a:gd name="connsiteX5" fmla="*/ 2217739 w 4398964"/>
              <a:gd name="connsiteY5" fmla="*/ 1052512 h 1266825"/>
              <a:gd name="connsiteX6" fmla="*/ 1517651 w 4398964"/>
              <a:gd name="connsiteY6" fmla="*/ 1266825 h 1266825"/>
              <a:gd name="connsiteX7" fmla="*/ 417514 w 4398964"/>
              <a:gd name="connsiteY7" fmla="*/ 1262062 h 1266825"/>
              <a:gd name="connsiteX8" fmla="*/ 84138 w 4398964"/>
              <a:gd name="connsiteY8" fmla="*/ 561975 h 1266825"/>
              <a:gd name="connsiteX9" fmla="*/ 17464 w 4398964"/>
              <a:gd name="connsiteY9" fmla="*/ 0 h 1266825"/>
              <a:gd name="connsiteX0" fmla="*/ 12702 w 4394202"/>
              <a:gd name="connsiteY0" fmla="*/ 0 h 1266825"/>
              <a:gd name="connsiteX1" fmla="*/ 4365627 w 4394202"/>
              <a:gd name="connsiteY1" fmla="*/ 14287 h 1266825"/>
              <a:gd name="connsiteX2" fmla="*/ 4394202 w 4394202"/>
              <a:gd name="connsiteY2" fmla="*/ 523875 h 1266825"/>
              <a:gd name="connsiteX3" fmla="*/ 3979864 w 4394202"/>
              <a:gd name="connsiteY3" fmla="*/ 1204912 h 1266825"/>
              <a:gd name="connsiteX4" fmla="*/ 2879727 w 4394202"/>
              <a:gd name="connsiteY4" fmla="*/ 1204912 h 1266825"/>
              <a:gd name="connsiteX5" fmla="*/ 2212977 w 4394202"/>
              <a:gd name="connsiteY5" fmla="*/ 1052512 h 1266825"/>
              <a:gd name="connsiteX6" fmla="*/ 1512889 w 4394202"/>
              <a:gd name="connsiteY6" fmla="*/ 1266825 h 1266825"/>
              <a:gd name="connsiteX7" fmla="*/ 412752 w 4394202"/>
              <a:gd name="connsiteY7" fmla="*/ 1262062 h 1266825"/>
              <a:gd name="connsiteX8" fmla="*/ 79376 w 4394202"/>
              <a:gd name="connsiteY8" fmla="*/ 561975 h 1266825"/>
              <a:gd name="connsiteX9" fmla="*/ 12702 w 4394202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206625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92074 w 4387850"/>
              <a:gd name="connsiteY8" fmla="*/ 695325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206625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92074 w 4387850"/>
              <a:gd name="connsiteY8" fmla="*/ 695325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206625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92074 w 4387850"/>
              <a:gd name="connsiteY8" fmla="*/ 695325 h 1266825"/>
              <a:gd name="connsiteX9" fmla="*/ 6350 w 4387850"/>
              <a:gd name="connsiteY9" fmla="*/ 0 h 1266825"/>
              <a:gd name="connsiteX0" fmla="*/ 17464 w 4398964"/>
              <a:gd name="connsiteY0" fmla="*/ 0 h 1266825"/>
              <a:gd name="connsiteX1" fmla="*/ 4370389 w 4398964"/>
              <a:gd name="connsiteY1" fmla="*/ 14287 h 1266825"/>
              <a:gd name="connsiteX2" fmla="*/ 4398964 w 4398964"/>
              <a:gd name="connsiteY2" fmla="*/ 523875 h 1266825"/>
              <a:gd name="connsiteX3" fmla="*/ 3984626 w 4398964"/>
              <a:gd name="connsiteY3" fmla="*/ 1204912 h 1266825"/>
              <a:gd name="connsiteX4" fmla="*/ 2884489 w 4398964"/>
              <a:gd name="connsiteY4" fmla="*/ 1204912 h 1266825"/>
              <a:gd name="connsiteX5" fmla="*/ 2217739 w 4398964"/>
              <a:gd name="connsiteY5" fmla="*/ 1052512 h 1266825"/>
              <a:gd name="connsiteX6" fmla="*/ 1517651 w 4398964"/>
              <a:gd name="connsiteY6" fmla="*/ 1266825 h 1266825"/>
              <a:gd name="connsiteX7" fmla="*/ 417514 w 4398964"/>
              <a:gd name="connsiteY7" fmla="*/ 1262062 h 1266825"/>
              <a:gd name="connsiteX8" fmla="*/ 79376 w 4398964"/>
              <a:gd name="connsiteY8" fmla="*/ 700088 h 1266825"/>
              <a:gd name="connsiteX9" fmla="*/ 17464 w 4398964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206625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206625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206625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206625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168525 w 4387850"/>
              <a:gd name="connsiteY5" fmla="*/ 1057274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192338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192338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192338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192338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402138"/>
              <a:gd name="connsiteY0" fmla="*/ 0 h 1266825"/>
              <a:gd name="connsiteX1" fmla="*/ 4402138 w 4402138"/>
              <a:gd name="connsiteY1" fmla="*/ 9525 h 1266825"/>
              <a:gd name="connsiteX2" fmla="*/ 4387850 w 4402138"/>
              <a:gd name="connsiteY2" fmla="*/ 523875 h 1266825"/>
              <a:gd name="connsiteX3" fmla="*/ 3973512 w 4402138"/>
              <a:gd name="connsiteY3" fmla="*/ 1204912 h 1266825"/>
              <a:gd name="connsiteX4" fmla="*/ 2873375 w 4402138"/>
              <a:gd name="connsiteY4" fmla="*/ 1204912 h 1266825"/>
              <a:gd name="connsiteX5" fmla="*/ 2192338 w 4402138"/>
              <a:gd name="connsiteY5" fmla="*/ 1052512 h 1266825"/>
              <a:gd name="connsiteX6" fmla="*/ 1506537 w 4402138"/>
              <a:gd name="connsiteY6" fmla="*/ 1266825 h 1266825"/>
              <a:gd name="connsiteX7" fmla="*/ 406400 w 4402138"/>
              <a:gd name="connsiteY7" fmla="*/ 1262062 h 1266825"/>
              <a:gd name="connsiteX8" fmla="*/ 68262 w 4402138"/>
              <a:gd name="connsiteY8" fmla="*/ 700088 h 1266825"/>
              <a:gd name="connsiteX9" fmla="*/ 6350 w 4402138"/>
              <a:gd name="connsiteY9" fmla="*/ 0 h 1266825"/>
              <a:gd name="connsiteX0" fmla="*/ 6350 w 4402138"/>
              <a:gd name="connsiteY0" fmla="*/ 0 h 1266825"/>
              <a:gd name="connsiteX1" fmla="*/ 4402138 w 4402138"/>
              <a:gd name="connsiteY1" fmla="*/ 9525 h 1266825"/>
              <a:gd name="connsiteX2" fmla="*/ 4349750 w 4402138"/>
              <a:gd name="connsiteY2" fmla="*/ 647700 h 1266825"/>
              <a:gd name="connsiteX3" fmla="*/ 3973512 w 4402138"/>
              <a:gd name="connsiteY3" fmla="*/ 1204912 h 1266825"/>
              <a:gd name="connsiteX4" fmla="*/ 2873375 w 4402138"/>
              <a:gd name="connsiteY4" fmla="*/ 1204912 h 1266825"/>
              <a:gd name="connsiteX5" fmla="*/ 2192338 w 4402138"/>
              <a:gd name="connsiteY5" fmla="*/ 1052512 h 1266825"/>
              <a:gd name="connsiteX6" fmla="*/ 1506537 w 4402138"/>
              <a:gd name="connsiteY6" fmla="*/ 1266825 h 1266825"/>
              <a:gd name="connsiteX7" fmla="*/ 406400 w 4402138"/>
              <a:gd name="connsiteY7" fmla="*/ 1262062 h 1266825"/>
              <a:gd name="connsiteX8" fmla="*/ 68262 w 4402138"/>
              <a:gd name="connsiteY8" fmla="*/ 700088 h 1266825"/>
              <a:gd name="connsiteX9" fmla="*/ 6350 w 4402138"/>
              <a:gd name="connsiteY9" fmla="*/ 0 h 1266825"/>
              <a:gd name="connsiteX0" fmla="*/ 6350 w 4405313"/>
              <a:gd name="connsiteY0" fmla="*/ 0 h 1266825"/>
              <a:gd name="connsiteX1" fmla="*/ 4402138 w 4405313"/>
              <a:gd name="connsiteY1" fmla="*/ 9525 h 1266825"/>
              <a:gd name="connsiteX2" fmla="*/ 4349750 w 4405313"/>
              <a:gd name="connsiteY2" fmla="*/ 647700 h 1266825"/>
              <a:gd name="connsiteX3" fmla="*/ 3973512 w 4405313"/>
              <a:gd name="connsiteY3" fmla="*/ 1204912 h 1266825"/>
              <a:gd name="connsiteX4" fmla="*/ 2873375 w 4405313"/>
              <a:gd name="connsiteY4" fmla="*/ 1204912 h 1266825"/>
              <a:gd name="connsiteX5" fmla="*/ 2192338 w 4405313"/>
              <a:gd name="connsiteY5" fmla="*/ 1052512 h 1266825"/>
              <a:gd name="connsiteX6" fmla="*/ 1506537 w 4405313"/>
              <a:gd name="connsiteY6" fmla="*/ 1266825 h 1266825"/>
              <a:gd name="connsiteX7" fmla="*/ 406400 w 4405313"/>
              <a:gd name="connsiteY7" fmla="*/ 1262062 h 1266825"/>
              <a:gd name="connsiteX8" fmla="*/ 68262 w 4405313"/>
              <a:gd name="connsiteY8" fmla="*/ 700088 h 1266825"/>
              <a:gd name="connsiteX9" fmla="*/ 6350 w 4405313"/>
              <a:gd name="connsiteY9" fmla="*/ 0 h 1266825"/>
              <a:gd name="connsiteX0" fmla="*/ 6350 w 4405313"/>
              <a:gd name="connsiteY0" fmla="*/ 0 h 1266825"/>
              <a:gd name="connsiteX1" fmla="*/ 4402138 w 4405313"/>
              <a:gd name="connsiteY1" fmla="*/ 9525 h 1266825"/>
              <a:gd name="connsiteX2" fmla="*/ 4349750 w 4405313"/>
              <a:gd name="connsiteY2" fmla="*/ 647700 h 1266825"/>
              <a:gd name="connsiteX3" fmla="*/ 3973512 w 4405313"/>
              <a:gd name="connsiteY3" fmla="*/ 1204912 h 1266825"/>
              <a:gd name="connsiteX4" fmla="*/ 2873375 w 4405313"/>
              <a:gd name="connsiteY4" fmla="*/ 1204912 h 1266825"/>
              <a:gd name="connsiteX5" fmla="*/ 2192338 w 4405313"/>
              <a:gd name="connsiteY5" fmla="*/ 1052512 h 1266825"/>
              <a:gd name="connsiteX6" fmla="*/ 1506537 w 4405313"/>
              <a:gd name="connsiteY6" fmla="*/ 1266825 h 1266825"/>
              <a:gd name="connsiteX7" fmla="*/ 406400 w 4405313"/>
              <a:gd name="connsiteY7" fmla="*/ 1262062 h 1266825"/>
              <a:gd name="connsiteX8" fmla="*/ 68262 w 4405313"/>
              <a:gd name="connsiteY8" fmla="*/ 700088 h 1266825"/>
              <a:gd name="connsiteX9" fmla="*/ 6350 w 4405313"/>
              <a:gd name="connsiteY9" fmla="*/ 0 h 1266825"/>
              <a:gd name="connsiteX0" fmla="*/ 6350 w 4405313"/>
              <a:gd name="connsiteY0" fmla="*/ 0 h 1266825"/>
              <a:gd name="connsiteX1" fmla="*/ 4402138 w 4405313"/>
              <a:gd name="connsiteY1" fmla="*/ 9525 h 1266825"/>
              <a:gd name="connsiteX2" fmla="*/ 4349750 w 4405313"/>
              <a:gd name="connsiteY2" fmla="*/ 647700 h 1266825"/>
              <a:gd name="connsiteX3" fmla="*/ 3973512 w 4405313"/>
              <a:gd name="connsiteY3" fmla="*/ 1204912 h 1266825"/>
              <a:gd name="connsiteX4" fmla="*/ 2873375 w 4405313"/>
              <a:gd name="connsiteY4" fmla="*/ 1204912 h 1266825"/>
              <a:gd name="connsiteX5" fmla="*/ 2192338 w 4405313"/>
              <a:gd name="connsiteY5" fmla="*/ 1052512 h 1266825"/>
              <a:gd name="connsiteX6" fmla="*/ 1506537 w 4405313"/>
              <a:gd name="connsiteY6" fmla="*/ 1266825 h 1266825"/>
              <a:gd name="connsiteX7" fmla="*/ 406400 w 4405313"/>
              <a:gd name="connsiteY7" fmla="*/ 1262062 h 1266825"/>
              <a:gd name="connsiteX8" fmla="*/ 68262 w 4405313"/>
              <a:gd name="connsiteY8" fmla="*/ 700088 h 1266825"/>
              <a:gd name="connsiteX9" fmla="*/ 6350 w 4405313"/>
              <a:gd name="connsiteY9" fmla="*/ 0 h 126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5313" h="1266825">
                <a:moveTo>
                  <a:pt x="6350" y="0"/>
                </a:moveTo>
                <a:lnTo>
                  <a:pt x="4402138" y="9525"/>
                </a:lnTo>
                <a:cubicBezTo>
                  <a:pt x="4384675" y="222250"/>
                  <a:pt x="4405313" y="420687"/>
                  <a:pt x="4349750" y="647700"/>
                </a:cubicBezTo>
                <a:cubicBezTo>
                  <a:pt x="4281487" y="862012"/>
                  <a:pt x="4151312" y="1047750"/>
                  <a:pt x="3973512" y="1204912"/>
                </a:cubicBezTo>
                <a:lnTo>
                  <a:pt x="2873375" y="1204912"/>
                </a:lnTo>
                <a:cubicBezTo>
                  <a:pt x="2636838" y="1111250"/>
                  <a:pt x="2443163" y="1060449"/>
                  <a:pt x="2192338" y="1052512"/>
                </a:cubicBezTo>
                <a:cubicBezTo>
                  <a:pt x="1925638" y="1071562"/>
                  <a:pt x="1735138" y="1152525"/>
                  <a:pt x="1506537" y="1266825"/>
                </a:cubicBezTo>
                <a:lnTo>
                  <a:pt x="406400" y="1262062"/>
                </a:lnTo>
                <a:cubicBezTo>
                  <a:pt x="211138" y="982662"/>
                  <a:pt x="134937" y="908050"/>
                  <a:pt x="68262" y="700088"/>
                </a:cubicBezTo>
                <a:cubicBezTo>
                  <a:pt x="7936" y="484188"/>
                  <a:pt x="0" y="196850"/>
                  <a:pt x="6350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pic>
        <p:nvPicPr>
          <p:cNvPr id="17" name="Picture 17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00"/>
          <a:stretch>
            <a:fillRect/>
          </a:stretch>
        </p:blipFill>
        <p:spPr bwMode="auto">
          <a:xfrm>
            <a:off x="6769833" y="4560643"/>
            <a:ext cx="1260000" cy="230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5"/>
          <a:stretch>
            <a:fillRect/>
          </a:stretch>
        </p:blipFill>
        <p:spPr bwMode="auto">
          <a:xfrm>
            <a:off x="4311573" y="4610444"/>
            <a:ext cx="1260000" cy="225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EMINAR\volume1_public\11 기타\정지혜\수정\2015.03.06_rainbow™Scanner.avi_20150317_214617.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0" y="1253800"/>
            <a:ext cx="4500000" cy="253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SEMINAR\volume1_public\11 기타\정지혜\수정\2015.03.06_rainbow™Scanner.avi_20150317_214638.3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00" y="1253800"/>
            <a:ext cx="4500000" cy="253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SEMINAR\volume1_public\11 기타\정지혜\수정\2015.03.06_rainbow™Scanner.avi_20150317_214641.8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0" y="4039250"/>
            <a:ext cx="4500000" cy="253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87338" y="486918"/>
            <a:ext cx="7142162" cy="62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Scanning of Lab analogs and adjacent teeth on master cast</a:t>
            </a: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4098" name="Picture 2" descr="\\SEMINAR\volume1_public\11 기타\정지혜\수정\2015.03.06_scanner.mp4_20150318_184141.9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00" y="4039250"/>
            <a:ext cx="4500000" cy="253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89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IHYEJUNG\Desktop\JIHYEJUNG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6" t="36134" r="35886" b="27709"/>
          <a:stretch/>
        </p:blipFill>
        <p:spPr bwMode="auto">
          <a:xfrm flipH="1">
            <a:off x="44450" y="2162169"/>
            <a:ext cx="4500000" cy="31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JIHYEJUNG\Desktop\JIHYEJUNG\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6" t="40931" r="42550" b="27666"/>
          <a:stretch/>
        </p:blipFill>
        <p:spPr bwMode="auto">
          <a:xfrm flipH="1">
            <a:off x="4591050" y="2162170"/>
            <a:ext cx="4500000" cy="31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450" y="1535901"/>
            <a:ext cx="4500000" cy="62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Wax-up</a:t>
            </a: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591050" y="1545421"/>
            <a:ext cx="4500000" cy="62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Cut-back</a:t>
            </a: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36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023"/>
            <a:ext cx="9144000" cy="5740399"/>
          </a:xfrm>
          <a:prstGeom prst="rect">
            <a:avLst/>
          </a:prstGeom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+mn-ea"/>
              </a:rPr>
              <a:t>part</a:t>
            </a:r>
            <a:r>
              <a:rPr kumimoji="0" lang="en-US" altLang="ko-KR" sz="1200" dirty="0" smtClean="0">
                <a:solidFill>
                  <a:schemeClr val="bg1"/>
                </a:solidFill>
                <a:latin typeface="+mn-ea"/>
              </a:rPr>
              <a:t> </a:t>
            </a:r>
            <a:endParaRPr kumimoji="0" lang="ko-KR" altLang="en-US" sz="1200" kern="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6450012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Connect </a:t>
            </a: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Impression coping over the Abutment firmly </a:t>
            </a:r>
          </a:p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[Snap-on mechanism]</a:t>
            </a:r>
            <a:endParaRPr kumimoji="0" lang="en-US" altLang="ko-KR" dirty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17" name="Picture 29" descr="cab5525l"/>
          <p:cNvPicPr>
            <a:picLocks noChangeAspect="1" noChangeArrowheads="1"/>
          </p:cNvPicPr>
          <p:nvPr/>
        </p:nvPicPr>
        <p:blipFill>
          <a:blip r:embed="rId3" cstate="print"/>
          <a:srcRect l="14070" t="12543" r="13568"/>
          <a:stretch>
            <a:fillRect/>
          </a:stretch>
        </p:blipFill>
        <p:spPr bwMode="auto">
          <a:xfrm>
            <a:off x="4184512" y="2859930"/>
            <a:ext cx="1474812" cy="345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6" descr="CIC55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6022" y="1274323"/>
            <a:ext cx="1800846" cy="298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9" descr="cab5525l"/>
          <p:cNvPicPr>
            <a:picLocks noChangeAspect="1" noChangeArrowheads="1"/>
          </p:cNvPicPr>
          <p:nvPr/>
        </p:nvPicPr>
        <p:blipFill>
          <a:blip r:embed="rId3" cstate="print"/>
          <a:srcRect l="14070" t="12543" r="13568"/>
          <a:stretch>
            <a:fillRect/>
          </a:stretch>
        </p:blipFill>
        <p:spPr bwMode="auto">
          <a:xfrm>
            <a:off x="6661822" y="2830746"/>
            <a:ext cx="1474812" cy="345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46687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55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22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4540" y="9157"/>
                  <a:pt x="4888" y="10123"/>
                  <a:pt x="6090" y="9278"/>
                </a:cubicBezTo>
                <a:cubicBezTo>
                  <a:pt x="7051" y="8554"/>
                  <a:pt x="7496" y="8288"/>
                  <a:pt x="8131" y="8476"/>
                </a:cubicBezTo>
                <a:cubicBezTo>
                  <a:pt x="8871" y="86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Zirconia</a:t>
            </a: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 </a:t>
            </a: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framework </a:t>
            </a: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sp>
        <p:nvSpPr>
          <p:cNvPr id="24" name="Freeform 37"/>
          <p:cNvSpPr>
            <a:spLocks/>
          </p:cNvSpPr>
          <p:nvPr/>
        </p:nvSpPr>
        <p:spPr bwMode="auto">
          <a:xfrm>
            <a:off x="3708400" y="2287588"/>
            <a:ext cx="4951413" cy="1776412"/>
          </a:xfrm>
          <a:custGeom>
            <a:avLst/>
            <a:gdLst>
              <a:gd name="T0" fmla="*/ 2147483647 w 10000"/>
              <a:gd name="T1" fmla="*/ 2147483647 h 10082"/>
              <a:gd name="T2" fmla="*/ 2147483647 w 10000"/>
              <a:gd name="T3" fmla="*/ 2147483647 h 10082"/>
              <a:gd name="T4" fmla="*/ 2147483647 w 10000"/>
              <a:gd name="T5" fmla="*/ 2147483647 h 10082"/>
              <a:gd name="T6" fmla="*/ 2147483647 w 10000"/>
              <a:gd name="T7" fmla="*/ 2147483647 h 10082"/>
              <a:gd name="T8" fmla="*/ 2147483647 w 10000"/>
              <a:gd name="T9" fmla="*/ 2147483647 h 10082"/>
              <a:gd name="T10" fmla="*/ 2147483647 w 10000"/>
              <a:gd name="T11" fmla="*/ 2147483647 h 10082"/>
              <a:gd name="T12" fmla="*/ 2147483647 w 10000"/>
              <a:gd name="T13" fmla="*/ 2147483647 h 10082"/>
              <a:gd name="T14" fmla="*/ 2147483647 w 10000"/>
              <a:gd name="T15" fmla="*/ 2147483647 h 10082"/>
              <a:gd name="T16" fmla="*/ 2147483647 w 10000"/>
              <a:gd name="T17" fmla="*/ 2147483647 h 10082"/>
              <a:gd name="T18" fmla="*/ 2147483647 w 10000"/>
              <a:gd name="T19" fmla="*/ 2147483647 h 10082"/>
              <a:gd name="T20" fmla="*/ 2147483647 w 10000"/>
              <a:gd name="T21" fmla="*/ 2147483647 h 10082"/>
              <a:gd name="T22" fmla="*/ 2147483647 w 10000"/>
              <a:gd name="T23" fmla="*/ 2147483647 h 10082"/>
              <a:gd name="T24" fmla="*/ 2147483647 w 10000"/>
              <a:gd name="T25" fmla="*/ 2147483647 h 10082"/>
              <a:gd name="T26" fmla="*/ 2147483647 w 10000"/>
              <a:gd name="T27" fmla="*/ 2147483647 h 10082"/>
              <a:gd name="T28" fmla="*/ 2147483647 w 10000"/>
              <a:gd name="T29" fmla="*/ 2147483647 h 10082"/>
              <a:gd name="T30" fmla="*/ 2147483647 w 10000"/>
              <a:gd name="T31" fmla="*/ 2147483647 h 10082"/>
              <a:gd name="T32" fmla="*/ 2147483647 w 10000"/>
              <a:gd name="T33" fmla="*/ 2147483647 h 10082"/>
              <a:gd name="T34" fmla="*/ 2147483647 w 10000"/>
              <a:gd name="T35" fmla="*/ 2147483647 h 10082"/>
              <a:gd name="T36" fmla="*/ 2147483647 w 10000"/>
              <a:gd name="T37" fmla="*/ 2147483647 h 10082"/>
              <a:gd name="T38" fmla="*/ 2147483647 w 10000"/>
              <a:gd name="T39" fmla="*/ 2147483647 h 10082"/>
              <a:gd name="T40" fmla="*/ 2147483647 w 10000"/>
              <a:gd name="T41" fmla="*/ 2147483647 h 10082"/>
              <a:gd name="T42" fmla="*/ 2147483647 w 10000"/>
              <a:gd name="T43" fmla="*/ 2147483647 h 10082"/>
              <a:gd name="T44" fmla="*/ 2147483647 w 10000"/>
              <a:gd name="T45" fmla="*/ 2147483647 h 10082"/>
              <a:gd name="T46" fmla="*/ 2147483647 w 10000"/>
              <a:gd name="T47" fmla="*/ 2147483647 h 10082"/>
              <a:gd name="T48" fmla="*/ 2147483647 w 10000"/>
              <a:gd name="T49" fmla="*/ 2147483647 h 100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000"/>
              <a:gd name="T76" fmla="*/ 0 h 10082"/>
              <a:gd name="T77" fmla="*/ 10000 w 10000"/>
              <a:gd name="T78" fmla="*/ 10082 h 1008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noFill/>
          <a:ln w="12700">
            <a:solidFill>
              <a:sysClr val="windowText" lastClr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1" name="Picture 17" descr="dab5525hl"/>
          <p:cNvPicPr>
            <a:picLocks noChangeAspect="1" noChangeArrowheads="1"/>
          </p:cNvPicPr>
          <p:nvPr/>
        </p:nvPicPr>
        <p:blipFill>
          <a:blip r:embed="rId3" cstate="print"/>
          <a:srcRect t="13236"/>
          <a:stretch>
            <a:fillRect/>
          </a:stretch>
        </p:blipFill>
        <p:spPr bwMode="auto">
          <a:xfrm>
            <a:off x="4080828" y="2863970"/>
            <a:ext cx="1649412" cy="264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7" descr="dab5525hl"/>
          <p:cNvPicPr>
            <a:picLocks noChangeAspect="1" noChangeArrowheads="1"/>
          </p:cNvPicPr>
          <p:nvPr/>
        </p:nvPicPr>
        <p:blipFill>
          <a:blip r:embed="rId3" cstate="print"/>
          <a:srcRect t="15149"/>
          <a:stretch>
            <a:fillRect/>
          </a:stretch>
        </p:blipFill>
        <p:spPr bwMode="auto">
          <a:xfrm>
            <a:off x="6549045" y="2872596"/>
            <a:ext cx="1649412" cy="258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00"/>
          <a:stretch>
            <a:fillRect/>
          </a:stretch>
        </p:blipFill>
        <p:spPr bwMode="auto">
          <a:xfrm>
            <a:off x="6769833" y="4560643"/>
            <a:ext cx="1260000" cy="230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5"/>
          <a:stretch>
            <a:fillRect/>
          </a:stretch>
        </p:blipFill>
        <p:spPr bwMode="auto">
          <a:xfrm>
            <a:off x="4311573" y="4610444"/>
            <a:ext cx="1260000" cy="225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21"/>
          <p:cNvSpPr>
            <a:spLocks/>
          </p:cNvSpPr>
          <p:nvPr/>
        </p:nvSpPr>
        <p:spPr bwMode="auto">
          <a:xfrm>
            <a:off x="3794918" y="2413000"/>
            <a:ext cx="4778375" cy="1663700"/>
          </a:xfrm>
          <a:custGeom>
            <a:avLst/>
            <a:gdLst>
              <a:gd name="connsiteX0" fmla="*/ 2279 w 10000"/>
              <a:gd name="connsiteY0" fmla="*/ 9896 h 10000"/>
              <a:gd name="connsiteX1" fmla="*/ 1164 w 10000"/>
              <a:gd name="connsiteY1" fmla="*/ 9689 h 10000"/>
              <a:gd name="connsiteX2" fmla="*/ 562 w 10000"/>
              <a:gd name="connsiteY2" fmla="*/ 8032 h 10000"/>
              <a:gd name="connsiteX3" fmla="*/ 215 w 10000"/>
              <a:gd name="connsiteY3" fmla="*/ 5952 h 10000"/>
              <a:gd name="connsiteX4" fmla="*/ 33 w 10000"/>
              <a:gd name="connsiteY4" fmla="*/ 2534 h 10000"/>
              <a:gd name="connsiteX5" fmla="*/ 414 w 10000"/>
              <a:gd name="connsiteY5" fmla="*/ 2040 h 10000"/>
              <a:gd name="connsiteX6" fmla="*/ 725 w 10000"/>
              <a:gd name="connsiteY6" fmla="*/ 382 h 10000"/>
              <a:gd name="connsiteX7" fmla="*/ 1347 w 10000"/>
              <a:gd name="connsiteY7" fmla="*/ 8 h 10000"/>
              <a:gd name="connsiteX8" fmla="*/ 2497 w 10000"/>
              <a:gd name="connsiteY8" fmla="*/ 438 h 10000"/>
              <a:gd name="connsiteX9" fmla="*/ 3757 w 10000"/>
              <a:gd name="connsiteY9" fmla="*/ 8 h 10000"/>
              <a:gd name="connsiteX10" fmla="*/ 4430 w 10000"/>
              <a:gd name="connsiteY10" fmla="*/ 382 h 10000"/>
              <a:gd name="connsiteX11" fmla="*/ 4869 w 10000"/>
              <a:gd name="connsiteY11" fmla="*/ 1769 h 10000"/>
              <a:gd name="connsiteX12" fmla="*/ 5090 w 10000"/>
              <a:gd name="connsiteY12" fmla="*/ 1769 h 10000"/>
              <a:gd name="connsiteX13" fmla="*/ 5581 w 10000"/>
              <a:gd name="connsiteY13" fmla="*/ 494 h 10000"/>
              <a:gd name="connsiteX14" fmla="*/ 6183 w 10000"/>
              <a:gd name="connsiteY14" fmla="*/ 167 h 10000"/>
              <a:gd name="connsiteX15" fmla="*/ 7481 w 10000"/>
              <a:gd name="connsiteY15" fmla="*/ 598 h 10000"/>
              <a:gd name="connsiteX16" fmla="*/ 8795 w 10000"/>
              <a:gd name="connsiteY16" fmla="*/ 279 h 10000"/>
              <a:gd name="connsiteX17" fmla="*/ 9381 w 10000"/>
              <a:gd name="connsiteY17" fmla="*/ 757 h 10000"/>
              <a:gd name="connsiteX18" fmla="*/ 9618 w 10000"/>
              <a:gd name="connsiteY18" fmla="*/ 2143 h 10000"/>
              <a:gd name="connsiteX19" fmla="*/ 9965 w 10000"/>
              <a:gd name="connsiteY19" fmla="*/ 2574 h 10000"/>
              <a:gd name="connsiteX20" fmla="*/ 9836 w 10000"/>
              <a:gd name="connsiteY20" fmla="*/ 5562 h 10000"/>
              <a:gd name="connsiteX21" fmla="*/ 9362 w 10000"/>
              <a:gd name="connsiteY21" fmla="*/ 7960 h 10000"/>
              <a:gd name="connsiteX22" fmla="*/ 8612 w 10000"/>
              <a:gd name="connsiteY22" fmla="*/ 9402 h 10000"/>
              <a:gd name="connsiteX23" fmla="*/ 6276 w 10000"/>
              <a:gd name="connsiteY23" fmla="*/ 9562 h 10000"/>
              <a:gd name="connsiteX24" fmla="*/ 5491 w 10000"/>
              <a:gd name="connsiteY24" fmla="*/ 7482 h 10000"/>
              <a:gd name="connsiteX25" fmla="*/ 5125 w 10000"/>
              <a:gd name="connsiteY25" fmla="*/ 5291 h 10000"/>
              <a:gd name="connsiteX26" fmla="*/ 4834 w 10000"/>
              <a:gd name="connsiteY26" fmla="*/ 5347 h 10000"/>
              <a:gd name="connsiteX27" fmla="*/ 4523 w 10000"/>
              <a:gd name="connsiteY27" fmla="*/ 7108 h 10000"/>
              <a:gd name="connsiteX28" fmla="*/ 3869 w 10000"/>
              <a:gd name="connsiteY28" fmla="*/ 9418 h 10000"/>
              <a:gd name="connsiteX29" fmla="*/ 2279 w 10000"/>
              <a:gd name="connsiteY29" fmla="*/ 9896 h 10000"/>
              <a:gd name="connsiteX0" fmla="*/ 3869 w 10000"/>
              <a:gd name="connsiteY0" fmla="*/ 9418 h 9920"/>
              <a:gd name="connsiteX1" fmla="*/ 1164 w 10000"/>
              <a:gd name="connsiteY1" fmla="*/ 9689 h 9920"/>
              <a:gd name="connsiteX2" fmla="*/ 562 w 10000"/>
              <a:gd name="connsiteY2" fmla="*/ 8032 h 9920"/>
              <a:gd name="connsiteX3" fmla="*/ 215 w 10000"/>
              <a:gd name="connsiteY3" fmla="*/ 5952 h 9920"/>
              <a:gd name="connsiteX4" fmla="*/ 33 w 10000"/>
              <a:gd name="connsiteY4" fmla="*/ 2534 h 9920"/>
              <a:gd name="connsiteX5" fmla="*/ 414 w 10000"/>
              <a:gd name="connsiteY5" fmla="*/ 2040 h 9920"/>
              <a:gd name="connsiteX6" fmla="*/ 725 w 10000"/>
              <a:gd name="connsiteY6" fmla="*/ 382 h 9920"/>
              <a:gd name="connsiteX7" fmla="*/ 1347 w 10000"/>
              <a:gd name="connsiteY7" fmla="*/ 8 h 9920"/>
              <a:gd name="connsiteX8" fmla="*/ 2497 w 10000"/>
              <a:gd name="connsiteY8" fmla="*/ 438 h 9920"/>
              <a:gd name="connsiteX9" fmla="*/ 3757 w 10000"/>
              <a:gd name="connsiteY9" fmla="*/ 8 h 9920"/>
              <a:gd name="connsiteX10" fmla="*/ 4430 w 10000"/>
              <a:gd name="connsiteY10" fmla="*/ 382 h 9920"/>
              <a:gd name="connsiteX11" fmla="*/ 4869 w 10000"/>
              <a:gd name="connsiteY11" fmla="*/ 1769 h 9920"/>
              <a:gd name="connsiteX12" fmla="*/ 5090 w 10000"/>
              <a:gd name="connsiteY12" fmla="*/ 1769 h 9920"/>
              <a:gd name="connsiteX13" fmla="*/ 5581 w 10000"/>
              <a:gd name="connsiteY13" fmla="*/ 494 h 9920"/>
              <a:gd name="connsiteX14" fmla="*/ 6183 w 10000"/>
              <a:gd name="connsiteY14" fmla="*/ 167 h 9920"/>
              <a:gd name="connsiteX15" fmla="*/ 7481 w 10000"/>
              <a:gd name="connsiteY15" fmla="*/ 598 h 9920"/>
              <a:gd name="connsiteX16" fmla="*/ 8795 w 10000"/>
              <a:gd name="connsiteY16" fmla="*/ 279 h 9920"/>
              <a:gd name="connsiteX17" fmla="*/ 9381 w 10000"/>
              <a:gd name="connsiteY17" fmla="*/ 757 h 9920"/>
              <a:gd name="connsiteX18" fmla="*/ 9618 w 10000"/>
              <a:gd name="connsiteY18" fmla="*/ 2143 h 9920"/>
              <a:gd name="connsiteX19" fmla="*/ 9965 w 10000"/>
              <a:gd name="connsiteY19" fmla="*/ 2574 h 9920"/>
              <a:gd name="connsiteX20" fmla="*/ 9836 w 10000"/>
              <a:gd name="connsiteY20" fmla="*/ 5562 h 9920"/>
              <a:gd name="connsiteX21" fmla="*/ 9362 w 10000"/>
              <a:gd name="connsiteY21" fmla="*/ 7960 h 9920"/>
              <a:gd name="connsiteX22" fmla="*/ 8612 w 10000"/>
              <a:gd name="connsiteY22" fmla="*/ 9402 h 9920"/>
              <a:gd name="connsiteX23" fmla="*/ 6276 w 10000"/>
              <a:gd name="connsiteY23" fmla="*/ 9562 h 9920"/>
              <a:gd name="connsiteX24" fmla="*/ 5491 w 10000"/>
              <a:gd name="connsiteY24" fmla="*/ 7482 h 9920"/>
              <a:gd name="connsiteX25" fmla="*/ 5125 w 10000"/>
              <a:gd name="connsiteY25" fmla="*/ 5291 h 9920"/>
              <a:gd name="connsiteX26" fmla="*/ 4834 w 10000"/>
              <a:gd name="connsiteY26" fmla="*/ 5347 h 9920"/>
              <a:gd name="connsiteX27" fmla="*/ 4523 w 10000"/>
              <a:gd name="connsiteY27" fmla="*/ 7108 h 9920"/>
              <a:gd name="connsiteX28" fmla="*/ 3869 w 10000"/>
              <a:gd name="connsiteY28" fmla="*/ 9418 h 9920"/>
              <a:gd name="connsiteX0" fmla="*/ 3869 w 10000"/>
              <a:gd name="connsiteY0" fmla="*/ 9494 h 9960"/>
              <a:gd name="connsiteX1" fmla="*/ 1139 w 10000"/>
              <a:gd name="connsiteY1" fmla="*/ 9061 h 9960"/>
              <a:gd name="connsiteX2" fmla="*/ 562 w 10000"/>
              <a:gd name="connsiteY2" fmla="*/ 8097 h 9960"/>
              <a:gd name="connsiteX3" fmla="*/ 215 w 10000"/>
              <a:gd name="connsiteY3" fmla="*/ 6000 h 9960"/>
              <a:gd name="connsiteX4" fmla="*/ 33 w 10000"/>
              <a:gd name="connsiteY4" fmla="*/ 2554 h 9960"/>
              <a:gd name="connsiteX5" fmla="*/ 414 w 10000"/>
              <a:gd name="connsiteY5" fmla="*/ 2056 h 9960"/>
              <a:gd name="connsiteX6" fmla="*/ 725 w 10000"/>
              <a:gd name="connsiteY6" fmla="*/ 385 h 9960"/>
              <a:gd name="connsiteX7" fmla="*/ 1347 w 10000"/>
              <a:gd name="connsiteY7" fmla="*/ 8 h 9960"/>
              <a:gd name="connsiteX8" fmla="*/ 2497 w 10000"/>
              <a:gd name="connsiteY8" fmla="*/ 442 h 9960"/>
              <a:gd name="connsiteX9" fmla="*/ 3757 w 10000"/>
              <a:gd name="connsiteY9" fmla="*/ 8 h 9960"/>
              <a:gd name="connsiteX10" fmla="*/ 4430 w 10000"/>
              <a:gd name="connsiteY10" fmla="*/ 385 h 9960"/>
              <a:gd name="connsiteX11" fmla="*/ 4869 w 10000"/>
              <a:gd name="connsiteY11" fmla="*/ 1783 h 9960"/>
              <a:gd name="connsiteX12" fmla="*/ 5090 w 10000"/>
              <a:gd name="connsiteY12" fmla="*/ 1783 h 9960"/>
              <a:gd name="connsiteX13" fmla="*/ 5581 w 10000"/>
              <a:gd name="connsiteY13" fmla="*/ 498 h 9960"/>
              <a:gd name="connsiteX14" fmla="*/ 6183 w 10000"/>
              <a:gd name="connsiteY14" fmla="*/ 168 h 9960"/>
              <a:gd name="connsiteX15" fmla="*/ 7481 w 10000"/>
              <a:gd name="connsiteY15" fmla="*/ 603 h 9960"/>
              <a:gd name="connsiteX16" fmla="*/ 8795 w 10000"/>
              <a:gd name="connsiteY16" fmla="*/ 281 h 9960"/>
              <a:gd name="connsiteX17" fmla="*/ 9381 w 10000"/>
              <a:gd name="connsiteY17" fmla="*/ 763 h 9960"/>
              <a:gd name="connsiteX18" fmla="*/ 9618 w 10000"/>
              <a:gd name="connsiteY18" fmla="*/ 2160 h 9960"/>
              <a:gd name="connsiteX19" fmla="*/ 9965 w 10000"/>
              <a:gd name="connsiteY19" fmla="*/ 2595 h 9960"/>
              <a:gd name="connsiteX20" fmla="*/ 9836 w 10000"/>
              <a:gd name="connsiteY20" fmla="*/ 5607 h 9960"/>
              <a:gd name="connsiteX21" fmla="*/ 9362 w 10000"/>
              <a:gd name="connsiteY21" fmla="*/ 8024 h 9960"/>
              <a:gd name="connsiteX22" fmla="*/ 8612 w 10000"/>
              <a:gd name="connsiteY22" fmla="*/ 9478 h 9960"/>
              <a:gd name="connsiteX23" fmla="*/ 6276 w 10000"/>
              <a:gd name="connsiteY23" fmla="*/ 9639 h 9960"/>
              <a:gd name="connsiteX24" fmla="*/ 5491 w 10000"/>
              <a:gd name="connsiteY24" fmla="*/ 7542 h 9960"/>
              <a:gd name="connsiteX25" fmla="*/ 5125 w 10000"/>
              <a:gd name="connsiteY25" fmla="*/ 5334 h 9960"/>
              <a:gd name="connsiteX26" fmla="*/ 4834 w 10000"/>
              <a:gd name="connsiteY26" fmla="*/ 5390 h 9960"/>
              <a:gd name="connsiteX27" fmla="*/ 4523 w 10000"/>
              <a:gd name="connsiteY27" fmla="*/ 7165 h 9960"/>
              <a:gd name="connsiteX28" fmla="*/ 3869 w 10000"/>
              <a:gd name="connsiteY28" fmla="*/ 9494 h 996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57 w 10000"/>
              <a:gd name="connsiteY2" fmla="*/ 6313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769 w 10000"/>
              <a:gd name="connsiteY0" fmla="*/ 8850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9 w 10000"/>
              <a:gd name="connsiteY27" fmla="*/ 8850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1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9624"/>
              <a:gd name="connsiteX1" fmla="*/ 906 w 10000"/>
              <a:gd name="connsiteY1" fmla="*/ 9307 h 9624"/>
              <a:gd name="connsiteX2" fmla="*/ 199 w 10000"/>
              <a:gd name="connsiteY2" fmla="*/ 6182 h 9624"/>
              <a:gd name="connsiteX3" fmla="*/ 33 w 10000"/>
              <a:gd name="connsiteY3" fmla="*/ 2564 h 9624"/>
              <a:gd name="connsiteX4" fmla="*/ 414 w 10000"/>
              <a:gd name="connsiteY4" fmla="*/ 2064 h 9624"/>
              <a:gd name="connsiteX5" fmla="*/ 725 w 10000"/>
              <a:gd name="connsiteY5" fmla="*/ 387 h 9624"/>
              <a:gd name="connsiteX6" fmla="*/ 1347 w 10000"/>
              <a:gd name="connsiteY6" fmla="*/ 8 h 9624"/>
              <a:gd name="connsiteX7" fmla="*/ 2497 w 10000"/>
              <a:gd name="connsiteY7" fmla="*/ 444 h 9624"/>
              <a:gd name="connsiteX8" fmla="*/ 3757 w 10000"/>
              <a:gd name="connsiteY8" fmla="*/ 8 h 9624"/>
              <a:gd name="connsiteX9" fmla="*/ 4430 w 10000"/>
              <a:gd name="connsiteY9" fmla="*/ 387 h 9624"/>
              <a:gd name="connsiteX10" fmla="*/ 4869 w 10000"/>
              <a:gd name="connsiteY10" fmla="*/ 1790 h 9624"/>
              <a:gd name="connsiteX11" fmla="*/ 5090 w 10000"/>
              <a:gd name="connsiteY11" fmla="*/ 1790 h 9624"/>
              <a:gd name="connsiteX12" fmla="*/ 5581 w 10000"/>
              <a:gd name="connsiteY12" fmla="*/ 500 h 9624"/>
              <a:gd name="connsiteX13" fmla="*/ 6183 w 10000"/>
              <a:gd name="connsiteY13" fmla="*/ 169 h 9624"/>
              <a:gd name="connsiteX14" fmla="*/ 7481 w 10000"/>
              <a:gd name="connsiteY14" fmla="*/ 605 h 9624"/>
              <a:gd name="connsiteX15" fmla="*/ 8795 w 10000"/>
              <a:gd name="connsiteY15" fmla="*/ 282 h 9624"/>
              <a:gd name="connsiteX16" fmla="*/ 9381 w 10000"/>
              <a:gd name="connsiteY16" fmla="*/ 766 h 9624"/>
              <a:gd name="connsiteX17" fmla="*/ 9618 w 10000"/>
              <a:gd name="connsiteY17" fmla="*/ 2169 h 9624"/>
              <a:gd name="connsiteX18" fmla="*/ 9965 w 10000"/>
              <a:gd name="connsiteY18" fmla="*/ 2605 h 9624"/>
              <a:gd name="connsiteX19" fmla="*/ 9836 w 10000"/>
              <a:gd name="connsiteY19" fmla="*/ 5630 h 9624"/>
              <a:gd name="connsiteX20" fmla="*/ 9362 w 10000"/>
              <a:gd name="connsiteY20" fmla="*/ 8056 h 9624"/>
              <a:gd name="connsiteX21" fmla="*/ 8612 w 10000"/>
              <a:gd name="connsiteY21" fmla="*/ 9516 h 9624"/>
              <a:gd name="connsiteX22" fmla="*/ 6293 w 10000"/>
              <a:gd name="connsiteY22" fmla="*/ 8707 h 9624"/>
              <a:gd name="connsiteX23" fmla="*/ 5499 w 10000"/>
              <a:gd name="connsiteY23" fmla="*/ 7546 h 9624"/>
              <a:gd name="connsiteX24" fmla="*/ 5092 w 10000"/>
              <a:gd name="connsiteY24" fmla="*/ 5407 h 9624"/>
              <a:gd name="connsiteX25" fmla="*/ 4842 w 10000"/>
              <a:gd name="connsiteY25" fmla="*/ 4966 h 9624"/>
              <a:gd name="connsiteX26" fmla="*/ 4440 w 10000"/>
              <a:gd name="connsiteY26" fmla="*/ 7116 h 9624"/>
              <a:gd name="connsiteX27" fmla="*/ 3769 w 10000"/>
              <a:gd name="connsiteY27" fmla="*/ 9349 h 9624"/>
              <a:gd name="connsiteX0" fmla="*/ 3769 w 10000"/>
              <a:gd name="connsiteY0" fmla="*/ 9714 h 10073"/>
              <a:gd name="connsiteX1" fmla="*/ 906 w 10000"/>
              <a:gd name="connsiteY1" fmla="*/ 9671 h 10073"/>
              <a:gd name="connsiteX2" fmla="*/ 199 w 10000"/>
              <a:gd name="connsiteY2" fmla="*/ 6424 h 10073"/>
              <a:gd name="connsiteX3" fmla="*/ 33 w 10000"/>
              <a:gd name="connsiteY3" fmla="*/ 2664 h 10073"/>
              <a:gd name="connsiteX4" fmla="*/ 414 w 10000"/>
              <a:gd name="connsiteY4" fmla="*/ 2145 h 10073"/>
              <a:gd name="connsiteX5" fmla="*/ 725 w 10000"/>
              <a:gd name="connsiteY5" fmla="*/ 402 h 10073"/>
              <a:gd name="connsiteX6" fmla="*/ 1347 w 10000"/>
              <a:gd name="connsiteY6" fmla="*/ 8 h 10073"/>
              <a:gd name="connsiteX7" fmla="*/ 2497 w 10000"/>
              <a:gd name="connsiteY7" fmla="*/ 461 h 10073"/>
              <a:gd name="connsiteX8" fmla="*/ 3757 w 10000"/>
              <a:gd name="connsiteY8" fmla="*/ 8 h 10073"/>
              <a:gd name="connsiteX9" fmla="*/ 4430 w 10000"/>
              <a:gd name="connsiteY9" fmla="*/ 402 h 10073"/>
              <a:gd name="connsiteX10" fmla="*/ 4869 w 10000"/>
              <a:gd name="connsiteY10" fmla="*/ 1860 h 10073"/>
              <a:gd name="connsiteX11" fmla="*/ 5090 w 10000"/>
              <a:gd name="connsiteY11" fmla="*/ 1860 h 10073"/>
              <a:gd name="connsiteX12" fmla="*/ 5581 w 10000"/>
              <a:gd name="connsiteY12" fmla="*/ 520 h 10073"/>
              <a:gd name="connsiteX13" fmla="*/ 6183 w 10000"/>
              <a:gd name="connsiteY13" fmla="*/ 176 h 10073"/>
              <a:gd name="connsiteX14" fmla="*/ 7481 w 10000"/>
              <a:gd name="connsiteY14" fmla="*/ 629 h 10073"/>
              <a:gd name="connsiteX15" fmla="*/ 8795 w 10000"/>
              <a:gd name="connsiteY15" fmla="*/ 293 h 10073"/>
              <a:gd name="connsiteX16" fmla="*/ 9381 w 10000"/>
              <a:gd name="connsiteY16" fmla="*/ 796 h 10073"/>
              <a:gd name="connsiteX17" fmla="*/ 9618 w 10000"/>
              <a:gd name="connsiteY17" fmla="*/ 2254 h 10073"/>
              <a:gd name="connsiteX18" fmla="*/ 9965 w 10000"/>
              <a:gd name="connsiteY18" fmla="*/ 2707 h 10073"/>
              <a:gd name="connsiteX19" fmla="*/ 9836 w 10000"/>
              <a:gd name="connsiteY19" fmla="*/ 5850 h 10073"/>
              <a:gd name="connsiteX20" fmla="*/ 9362 w 10000"/>
              <a:gd name="connsiteY20" fmla="*/ 8371 h 10073"/>
              <a:gd name="connsiteX21" fmla="*/ 8612 w 10000"/>
              <a:gd name="connsiteY21" fmla="*/ 9888 h 10073"/>
              <a:gd name="connsiteX22" fmla="*/ 6034 w 10000"/>
              <a:gd name="connsiteY22" fmla="*/ 9483 h 10073"/>
              <a:gd name="connsiteX23" fmla="*/ 5499 w 10000"/>
              <a:gd name="connsiteY23" fmla="*/ 7841 h 10073"/>
              <a:gd name="connsiteX24" fmla="*/ 5092 w 10000"/>
              <a:gd name="connsiteY24" fmla="*/ 5618 h 10073"/>
              <a:gd name="connsiteX25" fmla="*/ 4842 w 10000"/>
              <a:gd name="connsiteY25" fmla="*/ 5160 h 10073"/>
              <a:gd name="connsiteX26" fmla="*/ 4440 w 10000"/>
              <a:gd name="connsiteY26" fmla="*/ 7394 h 10073"/>
              <a:gd name="connsiteX27" fmla="*/ 3769 w 10000"/>
              <a:gd name="connsiteY27" fmla="*/ 9714 h 10073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9753"/>
              <a:gd name="connsiteX1" fmla="*/ 906 w 10000"/>
              <a:gd name="connsiteY1" fmla="*/ 9671 h 9753"/>
              <a:gd name="connsiteX2" fmla="*/ 199 w 10000"/>
              <a:gd name="connsiteY2" fmla="*/ 6424 h 9753"/>
              <a:gd name="connsiteX3" fmla="*/ 33 w 10000"/>
              <a:gd name="connsiteY3" fmla="*/ 2664 h 9753"/>
              <a:gd name="connsiteX4" fmla="*/ 414 w 10000"/>
              <a:gd name="connsiteY4" fmla="*/ 2145 h 9753"/>
              <a:gd name="connsiteX5" fmla="*/ 725 w 10000"/>
              <a:gd name="connsiteY5" fmla="*/ 402 h 9753"/>
              <a:gd name="connsiteX6" fmla="*/ 1347 w 10000"/>
              <a:gd name="connsiteY6" fmla="*/ 8 h 9753"/>
              <a:gd name="connsiteX7" fmla="*/ 2497 w 10000"/>
              <a:gd name="connsiteY7" fmla="*/ 461 h 9753"/>
              <a:gd name="connsiteX8" fmla="*/ 3757 w 10000"/>
              <a:gd name="connsiteY8" fmla="*/ 8 h 9753"/>
              <a:gd name="connsiteX9" fmla="*/ 4430 w 10000"/>
              <a:gd name="connsiteY9" fmla="*/ 402 h 9753"/>
              <a:gd name="connsiteX10" fmla="*/ 4869 w 10000"/>
              <a:gd name="connsiteY10" fmla="*/ 1860 h 9753"/>
              <a:gd name="connsiteX11" fmla="*/ 5090 w 10000"/>
              <a:gd name="connsiteY11" fmla="*/ 1860 h 9753"/>
              <a:gd name="connsiteX12" fmla="*/ 5581 w 10000"/>
              <a:gd name="connsiteY12" fmla="*/ 520 h 9753"/>
              <a:gd name="connsiteX13" fmla="*/ 6183 w 10000"/>
              <a:gd name="connsiteY13" fmla="*/ 176 h 9753"/>
              <a:gd name="connsiteX14" fmla="*/ 7481 w 10000"/>
              <a:gd name="connsiteY14" fmla="*/ 629 h 9753"/>
              <a:gd name="connsiteX15" fmla="*/ 8795 w 10000"/>
              <a:gd name="connsiteY15" fmla="*/ 293 h 9753"/>
              <a:gd name="connsiteX16" fmla="*/ 9381 w 10000"/>
              <a:gd name="connsiteY16" fmla="*/ 796 h 9753"/>
              <a:gd name="connsiteX17" fmla="*/ 9618 w 10000"/>
              <a:gd name="connsiteY17" fmla="*/ 2254 h 9753"/>
              <a:gd name="connsiteX18" fmla="*/ 9965 w 10000"/>
              <a:gd name="connsiteY18" fmla="*/ 2707 h 9753"/>
              <a:gd name="connsiteX19" fmla="*/ 9836 w 10000"/>
              <a:gd name="connsiteY19" fmla="*/ 5850 h 9753"/>
              <a:gd name="connsiteX20" fmla="*/ 9362 w 10000"/>
              <a:gd name="connsiteY20" fmla="*/ 8371 h 9753"/>
              <a:gd name="connsiteX21" fmla="*/ 8637 w 10000"/>
              <a:gd name="connsiteY21" fmla="*/ 9343 h 9753"/>
              <a:gd name="connsiteX22" fmla="*/ 6059 w 10000"/>
              <a:gd name="connsiteY22" fmla="*/ 9428 h 9753"/>
              <a:gd name="connsiteX23" fmla="*/ 5499 w 10000"/>
              <a:gd name="connsiteY23" fmla="*/ 7841 h 9753"/>
              <a:gd name="connsiteX24" fmla="*/ 5092 w 10000"/>
              <a:gd name="connsiteY24" fmla="*/ 5618 h 9753"/>
              <a:gd name="connsiteX25" fmla="*/ 4842 w 10000"/>
              <a:gd name="connsiteY25" fmla="*/ 5160 h 9753"/>
              <a:gd name="connsiteX26" fmla="*/ 4440 w 10000"/>
              <a:gd name="connsiteY26" fmla="*/ 7394 h 9753"/>
              <a:gd name="connsiteX27" fmla="*/ 3769 w 10000"/>
              <a:gd name="connsiteY27" fmla="*/ 9714 h 9753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514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42 w 9948"/>
              <a:gd name="connsiteY0" fmla="*/ 9953 h 9971"/>
              <a:gd name="connsiteX1" fmla="*/ 879 w 9948"/>
              <a:gd name="connsiteY1" fmla="*/ 9909 h 9971"/>
              <a:gd name="connsiteX2" fmla="*/ 172 w 9948"/>
              <a:gd name="connsiteY2" fmla="*/ 6580 h 9971"/>
              <a:gd name="connsiteX3" fmla="*/ 6 w 9948"/>
              <a:gd name="connsiteY3" fmla="*/ 2724 h 9971"/>
              <a:gd name="connsiteX4" fmla="*/ 387 w 9948"/>
              <a:gd name="connsiteY4" fmla="*/ 2192 h 9971"/>
              <a:gd name="connsiteX5" fmla="*/ 698 w 9948"/>
              <a:gd name="connsiteY5" fmla="*/ 405 h 9971"/>
              <a:gd name="connsiteX6" fmla="*/ 1320 w 9948"/>
              <a:gd name="connsiteY6" fmla="*/ 1 h 9971"/>
              <a:gd name="connsiteX7" fmla="*/ 2470 w 9948"/>
              <a:gd name="connsiteY7" fmla="*/ 466 h 9971"/>
              <a:gd name="connsiteX8" fmla="*/ 3730 w 9948"/>
              <a:gd name="connsiteY8" fmla="*/ 1 h 9971"/>
              <a:gd name="connsiteX9" fmla="*/ 4403 w 9948"/>
              <a:gd name="connsiteY9" fmla="*/ 405 h 9971"/>
              <a:gd name="connsiteX10" fmla="*/ 4842 w 9948"/>
              <a:gd name="connsiteY10" fmla="*/ 1900 h 9971"/>
              <a:gd name="connsiteX11" fmla="*/ 5063 w 9948"/>
              <a:gd name="connsiteY11" fmla="*/ 1900 h 9971"/>
              <a:gd name="connsiteX12" fmla="*/ 5554 w 9948"/>
              <a:gd name="connsiteY12" fmla="*/ 526 h 9971"/>
              <a:gd name="connsiteX13" fmla="*/ 6156 w 9948"/>
              <a:gd name="connsiteY13" fmla="*/ 173 h 9971"/>
              <a:gd name="connsiteX14" fmla="*/ 7454 w 9948"/>
              <a:gd name="connsiteY14" fmla="*/ 638 h 9971"/>
              <a:gd name="connsiteX15" fmla="*/ 8768 w 9948"/>
              <a:gd name="connsiteY15" fmla="*/ 293 h 9971"/>
              <a:gd name="connsiteX16" fmla="*/ 9354 w 9948"/>
              <a:gd name="connsiteY16" fmla="*/ 809 h 9971"/>
              <a:gd name="connsiteX17" fmla="*/ 9591 w 9948"/>
              <a:gd name="connsiteY17" fmla="*/ 2304 h 9971"/>
              <a:gd name="connsiteX18" fmla="*/ 9938 w 9948"/>
              <a:gd name="connsiteY18" fmla="*/ 2769 h 9971"/>
              <a:gd name="connsiteX19" fmla="*/ 9792 w 9948"/>
              <a:gd name="connsiteY19" fmla="*/ 5767 h 9971"/>
              <a:gd name="connsiteX20" fmla="*/ 8935 w 9948"/>
              <a:gd name="connsiteY20" fmla="*/ 9741 h 9971"/>
              <a:gd name="connsiteX21" fmla="*/ 6032 w 9948"/>
              <a:gd name="connsiteY21" fmla="*/ 9660 h 9971"/>
              <a:gd name="connsiteX22" fmla="*/ 5472 w 9948"/>
              <a:gd name="connsiteY22" fmla="*/ 8033 h 9971"/>
              <a:gd name="connsiteX23" fmla="*/ 5007 w 9948"/>
              <a:gd name="connsiteY23" fmla="*/ 5585 h 9971"/>
              <a:gd name="connsiteX24" fmla="*/ 4731 w 9948"/>
              <a:gd name="connsiteY24" fmla="*/ 5619 h 9971"/>
              <a:gd name="connsiteX25" fmla="*/ 4451 w 9948"/>
              <a:gd name="connsiteY25" fmla="*/ 8004 h 9971"/>
              <a:gd name="connsiteX26" fmla="*/ 3742 w 9948"/>
              <a:gd name="connsiteY26" fmla="*/ 9953 h 9971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756 w 10000"/>
              <a:gd name="connsiteY24" fmla="*/ 563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4987 w 10000"/>
              <a:gd name="connsiteY23" fmla="*/ 6667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3762" y="9982"/>
                </a:moveTo>
                <a:cubicBezTo>
                  <a:pt x="3114" y="10022"/>
                  <a:pt x="1454" y="9991"/>
                  <a:pt x="884" y="9938"/>
                </a:cubicBezTo>
                <a:cubicBezTo>
                  <a:pt x="607" y="9088"/>
                  <a:pt x="404" y="8145"/>
                  <a:pt x="173" y="6599"/>
                </a:cubicBezTo>
                <a:cubicBezTo>
                  <a:pt x="85" y="5607"/>
                  <a:pt x="-27" y="3440"/>
                  <a:pt x="6" y="2732"/>
                </a:cubicBezTo>
                <a:cubicBezTo>
                  <a:pt x="38" y="2026"/>
                  <a:pt x="274" y="2587"/>
                  <a:pt x="389" y="2198"/>
                </a:cubicBezTo>
                <a:cubicBezTo>
                  <a:pt x="505" y="1811"/>
                  <a:pt x="546" y="768"/>
                  <a:pt x="702" y="406"/>
                </a:cubicBezTo>
                <a:cubicBezTo>
                  <a:pt x="858" y="44"/>
                  <a:pt x="1030" y="-7"/>
                  <a:pt x="1327" y="1"/>
                </a:cubicBezTo>
                <a:cubicBezTo>
                  <a:pt x="1622" y="10"/>
                  <a:pt x="2081" y="467"/>
                  <a:pt x="2483" y="467"/>
                </a:cubicBezTo>
                <a:cubicBezTo>
                  <a:pt x="2886" y="467"/>
                  <a:pt x="3426" y="10"/>
                  <a:pt x="3749" y="1"/>
                </a:cubicBezTo>
                <a:cubicBezTo>
                  <a:pt x="4073" y="-7"/>
                  <a:pt x="4240" y="87"/>
                  <a:pt x="4426" y="406"/>
                </a:cubicBezTo>
                <a:cubicBezTo>
                  <a:pt x="4613" y="725"/>
                  <a:pt x="4758" y="1656"/>
                  <a:pt x="4867" y="1906"/>
                </a:cubicBezTo>
                <a:cubicBezTo>
                  <a:pt x="4977" y="2155"/>
                  <a:pt x="4972" y="2138"/>
                  <a:pt x="5089" y="1906"/>
                </a:cubicBezTo>
                <a:cubicBezTo>
                  <a:pt x="5207" y="1673"/>
                  <a:pt x="5399" y="819"/>
                  <a:pt x="5583" y="528"/>
                </a:cubicBezTo>
                <a:cubicBezTo>
                  <a:pt x="5766" y="235"/>
                  <a:pt x="5871" y="156"/>
                  <a:pt x="6188" y="174"/>
                </a:cubicBezTo>
                <a:cubicBezTo>
                  <a:pt x="6506" y="191"/>
                  <a:pt x="7055" y="622"/>
                  <a:pt x="7493" y="640"/>
                </a:cubicBezTo>
                <a:cubicBezTo>
                  <a:pt x="7931" y="656"/>
                  <a:pt x="8496" y="269"/>
                  <a:pt x="8814" y="294"/>
                </a:cubicBezTo>
                <a:cubicBezTo>
                  <a:pt x="9131" y="320"/>
                  <a:pt x="9266" y="476"/>
                  <a:pt x="9403" y="811"/>
                </a:cubicBezTo>
                <a:cubicBezTo>
                  <a:pt x="9540" y="1147"/>
                  <a:pt x="9543" y="1984"/>
                  <a:pt x="9641" y="2311"/>
                </a:cubicBezTo>
                <a:cubicBezTo>
                  <a:pt x="9740" y="2639"/>
                  <a:pt x="9954" y="2163"/>
                  <a:pt x="9990" y="2777"/>
                </a:cubicBezTo>
                <a:cubicBezTo>
                  <a:pt x="10025" y="3388"/>
                  <a:pt x="9970" y="4697"/>
                  <a:pt x="9843" y="5784"/>
                </a:cubicBezTo>
                <a:cubicBezTo>
                  <a:pt x="9683" y="7118"/>
                  <a:pt x="9473" y="8596"/>
                  <a:pt x="8982" y="9769"/>
                </a:cubicBezTo>
                <a:cubicBezTo>
                  <a:pt x="8371" y="9809"/>
                  <a:pt x="6610" y="9814"/>
                  <a:pt x="6064" y="9688"/>
                </a:cubicBezTo>
                <a:cubicBezTo>
                  <a:pt x="5697" y="9011"/>
                  <a:pt x="5581" y="8788"/>
                  <a:pt x="5402" y="8285"/>
                </a:cubicBezTo>
                <a:cubicBezTo>
                  <a:pt x="5223" y="7782"/>
                  <a:pt x="5079" y="7299"/>
                  <a:pt x="4987" y="6667"/>
                </a:cubicBezTo>
                <a:cubicBezTo>
                  <a:pt x="4904" y="6232"/>
                  <a:pt x="4891" y="6185"/>
                  <a:pt x="4855" y="6345"/>
                </a:cubicBezTo>
                <a:cubicBezTo>
                  <a:pt x="4765" y="6912"/>
                  <a:pt x="4692" y="7128"/>
                  <a:pt x="4474" y="8027"/>
                </a:cubicBezTo>
                <a:cubicBezTo>
                  <a:pt x="4265" y="8859"/>
                  <a:pt x="4185" y="9169"/>
                  <a:pt x="3762" y="9982"/>
                </a:cubicBezTo>
                <a:close/>
              </a:path>
            </a:pathLst>
          </a:custGeom>
          <a:gradFill rotWithShape="1">
            <a:gsLst>
              <a:gs pos="52000">
                <a:sysClr val="windowText" lastClr="000000">
                  <a:lumMod val="75000"/>
                </a:sysClr>
              </a:gs>
              <a:gs pos="7001">
                <a:sysClr val="windowText" lastClr="000000">
                  <a:lumMod val="50000"/>
                </a:sysClr>
              </a:gs>
              <a:gs pos="32001">
                <a:sysClr val="window" lastClr="FFFFFF"/>
              </a:gs>
              <a:gs pos="44000">
                <a:sysClr val="windowText" lastClr="000000">
                  <a:lumMod val="85000"/>
                </a:sysClr>
              </a:gs>
              <a:gs pos="85001">
                <a:sysClr val="window" lastClr="FFFFFF"/>
              </a:gs>
              <a:gs pos="100000">
                <a:srgbClr val="E6E6E6"/>
              </a:gs>
            </a:gsLst>
            <a:lin ang="18900000" scaled="0"/>
          </a:gradFill>
          <a:ln w="12700" cmpd="sng">
            <a:noFill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Porcelain build-up</a:t>
            </a:r>
          </a:p>
        </p:txBody>
      </p:sp>
      <p:sp>
        <p:nvSpPr>
          <p:cNvPr id="29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55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22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4540" y="9157"/>
                  <a:pt x="4888" y="10123"/>
                  <a:pt x="6090" y="9278"/>
                </a:cubicBezTo>
                <a:cubicBezTo>
                  <a:pt x="7051" y="8554"/>
                  <a:pt x="7496" y="8288"/>
                  <a:pt x="8131" y="8476"/>
                </a:cubicBezTo>
                <a:cubicBezTo>
                  <a:pt x="8871" y="86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pPr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Freeform 37"/>
          <p:cNvSpPr>
            <a:spLocks/>
          </p:cNvSpPr>
          <p:nvPr/>
        </p:nvSpPr>
        <p:spPr bwMode="auto">
          <a:xfrm>
            <a:off x="3708400" y="2284413"/>
            <a:ext cx="4951413" cy="1776412"/>
          </a:xfrm>
          <a:custGeom>
            <a:avLst/>
            <a:gdLst>
              <a:gd name="T0" fmla="*/ 858 w 3738"/>
              <a:gd name="T1" fmla="*/ 1418 h 1437"/>
              <a:gd name="T2" fmla="*/ 463 w 3738"/>
              <a:gd name="T3" fmla="*/ 1384 h 1437"/>
              <a:gd name="T4" fmla="*/ 215 w 3738"/>
              <a:gd name="T5" fmla="*/ 1170 h 1437"/>
              <a:gd name="T6" fmla="*/ 54 w 3738"/>
              <a:gd name="T7" fmla="*/ 835 h 1437"/>
              <a:gd name="T8" fmla="*/ 7 w 3738"/>
              <a:gd name="T9" fmla="*/ 427 h 1437"/>
              <a:gd name="T10" fmla="*/ 94 w 3738"/>
              <a:gd name="T11" fmla="*/ 159 h 1437"/>
              <a:gd name="T12" fmla="*/ 262 w 3738"/>
              <a:gd name="T13" fmla="*/ 25 h 1437"/>
              <a:gd name="T14" fmla="*/ 499 w 3738"/>
              <a:gd name="T15" fmla="*/ 10 h 1437"/>
              <a:gd name="T16" fmla="*/ 931 w 3738"/>
              <a:gd name="T17" fmla="*/ 70 h 1437"/>
              <a:gd name="T18" fmla="*/ 1405 w 3738"/>
              <a:gd name="T19" fmla="*/ 10 h 1437"/>
              <a:gd name="T20" fmla="*/ 1682 w 3738"/>
              <a:gd name="T21" fmla="*/ 51 h 1437"/>
              <a:gd name="T22" fmla="*/ 1869 w 3738"/>
              <a:gd name="T23" fmla="*/ 192 h 1437"/>
              <a:gd name="T24" fmla="*/ 2070 w 3738"/>
              <a:gd name="T25" fmla="*/ 45 h 1437"/>
              <a:gd name="T26" fmla="*/ 2291 w 3738"/>
              <a:gd name="T27" fmla="*/ 11 h 1437"/>
              <a:gd name="T28" fmla="*/ 2804 w 3738"/>
              <a:gd name="T29" fmla="*/ 93 h 1437"/>
              <a:gd name="T30" fmla="*/ 3296 w 3738"/>
              <a:gd name="T31" fmla="*/ 31 h 1437"/>
              <a:gd name="T32" fmla="*/ 3523 w 3738"/>
              <a:gd name="T33" fmla="*/ 65 h 1437"/>
              <a:gd name="T34" fmla="*/ 3651 w 3738"/>
              <a:gd name="T35" fmla="*/ 179 h 1437"/>
              <a:gd name="T36" fmla="*/ 3731 w 3738"/>
              <a:gd name="T37" fmla="*/ 433 h 1437"/>
              <a:gd name="T38" fmla="*/ 3691 w 3738"/>
              <a:gd name="T39" fmla="*/ 802 h 1437"/>
              <a:gd name="T40" fmla="*/ 3523 w 3738"/>
              <a:gd name="T41" fmla="*/ 1137 h 1437"/>
              <a:gd name="T42" fmla="*/ 3162 w 3738"/>
              <a:gd name="T43" fmla="*/ 1391 h 1437"/>
              <a:gd name="T44" fmla="*/ 2432 w 3738"/>
              <a:gd name="T45" fmla="*/ 1411 h 1437"/>
              <a:gd name="T46" fmla="*/ 2144 w 3738"/>
              <a:gd name="T47" fmla="*/ 1297 h 1437"/>
              <a:gd name="T48" fmla="*/ 1970 w 3738"/>
              <a:gd name="T49" fmla="*/ 1110 h 1437"/>
              <a:gd name="T50" fmla="*/ 1869 w 3738"/>
              <a:gd name="T51" fmla="*/ 982 h 1437"/>
              <a:gd name="T52" fmla="*/ 1755 w 3738"/>
              <a:gd name="T53" fmla="*/ 1090 h 1437"/>
              <a:gd name="T54" fmla="*/ 1568 w 3738"/>
              <a:gd name="T55" fmla="*/ 1277 h 1437"/>
              <a:gd name="T56" fmla="*/ 1347 w 3738"/>
              <a:gd name="T57" fmla="*/ 1398 h 1437"/>
              <a:gd name="T58" fmla="*/ 858 w 3738"/>
              <a:gd name="T59" fmla="*/ 1418 h 14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738"/>
              <a:gd name="T91" fmla="*/ 0 h 1437"/>
              <a:gd name="T92" fmla="*/ 3738 w 3738"/>
              <a:gd name="T93" fmla="*/ 1437 h 1437"/>
              <a:gd name="connsiteX0" fmla="*/ 2295 w 10000"/>
              <a:gd name="connsiteY0" fmla="*/ 9868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28" fmla="*/ 2295 w 10000"/>
              <a:gd name="connsiteY28" fmla="*/ 9868 h 10000"/>
              <a:gd name="connsiteX0" fmla="*/ 4195 w 10000"/>
              <a:gd name="connsiteY0" fmla="*/ 8887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4195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57 w 10000"/>
              <a:gd name="connsiteY25" fmla="*/ 645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9866"/>
              <a:gd name="connsiteX1" fmla="*/ 1055 w 10000"/>
              <a:gd name="connsiteY1" fmla="*/ 8872 h 9866"/>
              <a:gd name="connsiteX2" fmla="*/ 144 w 10000"/>
              <a:gd name="connsiteY2" fmla="*/ 5811 h 9866"/>
              <a:gd name="connsiteX3" fmla="*/ 19 w 10000"/>
              <a:gd name="connsiteY3" fmla="*/ 2971 h 9866"/>
              <a:gd name="connsiteX4" fmla="*/ 251 w 10000"/>
              <a:gd name="connsiteY4" fmla="*/ 1106 h 9866"/>
              <a:gd name="connsiteX5" fmla="*/ 701 w 10000"/>
              <a:gd name="connsiteY5" fmla="*/ 174 h 9866"/>
              <a:gd name="connsiteX6" fmla="*/ 1335 w 10000"/>
              <a:gd name="connsiteY6" fmla="*/ 70 h 9866"/>
              <a:gd name="connsiteX7" fmla="*/ 2491 w 10000"/>
              <a:gd name="connsiteY7" fmla="*/ 487 h 9866"/>
              <a:gd name="connsiteX8" fmla="*/ 3759 w 10000"/>
              <a:gd name="connsiteY8" fmla="*/ 70 h 9866"/>
              <a:gd name="connsiteX9" fmla="*/ 4500 w 10000"/>
              <a:gd name="connsiteY9" fmla="*/ 355 h 9866"/>
              <a:gd name="connsiteX10" fmla="*/ 5000 w 10000"/>
              <a:gd name="connsiteY10" fmla="*/ 1336 h 9866"/>
              <a:gd name="connsiteX11" fmla="*/ 5538 w 10000"/>
              <a:gd name="connsiteY11" fmla="*/ 313 h 9866"/>
              <a:gd name="connsiteX12" fmla="*/ 6129 w 10000"/>
              <a:gd name="connsiteY12" fmla="*/ 77 h 9866"/>
              <a:gd name="connsiteX13" fmla="*/ 7501 w 10000"/>
              <a:gd name="connsiteY13" fmla="*/ 647 h 9866"/>
              <a:gd name="connsiteX14" fmla="*/ 8818 w 10000"/>
              <a:gd name="connsiteY14" fmla="*/ 216 h 9866"/>
              <a:gd name="connsiteX15" fmla="*/ 9425 w 10000"/>
              <a:gd name="connsiteY15" fmla="*/ 452 h 9866"/>
              <a:gd name="connsiteX16" fmla="*/ 9767 w 10000"/>
              <a:gd name="connsiteY16" fmla="*/ 1246 h 9866"/>
              <a:gd name="connsiteX17" fmla="*/ 9981 w 10000"/>
              <a:gd name="connsiteY17" fmla="*/ 3013 h 9866"/>
              <a:gd name="connsiteX18" fmla="*/ 9874 w 10000"/>
              <a:gd name="connsiteY18" fmla="*/ 5581 h 9866"/>
              <a:gd name="connsiteX19" fmla="*/ 9425 w 10000"/>
              <a:gd name="connsiteY19" fmla="*/ 7912 h 9866"/>
              <a:gd name="connsiteX20" fmla="*/ 8459 w 10000"/>
              <a:gd name="connsiteY20" fmla="*/ 9680 h 9866"/>
              <a:gd name="connsiteX21" fmla="*/ 5736 w 10000"/>
              <a:gd name="connsiteY21" fmla="*/ 9026 h 9866"/>
              <a:gd name="connsiteX22" fmla="*/ 5270 w 10000"/>
              <a:gd name="connsiteY22" fmla="*/ 7724 h 9866"/>
              <a:gd name="connsiteX23" fmla="*/ 4935 w 10000"/>
              <a:gd name="connsiteY23" fmla="*/ 6129 h 9866"/>
              <a:gd name="connsiteX24" fmla="*/ 4576 w 10000"/>
              <a:gd name="connsiteY24" fmla="*/ 7287 h 9866"/>
              <a:gd name="connsiteX25" fmla="*/ 3850 w 10000"/>
              <a:gd name="connsiteY25" fmla="*/ 8887 h 9866"/>
              <a:gd name="connsiteX0" fmla="*/ 3850 w 10000"/>
              <a:gd name="connsiteY0" fmla="*/ 9008 h 9479"/>
              <a:gd name="connsiteX1" fmla="*/ 1055 w 10000"/>
              <a:gd name="connsiteY1" fmla="*/ 8992 h 9479"/>
              <a:gd name="connsiteX2" fmla="*/ 144 w 10000"/>
              <a:gd name="connsiteY2" fmla="*/ 5890 h 9479"/>
              <a:gd name="connsiteX3" fmla="*/ 19 w 10000"/>
              <a:gd name="connsiteY3" fmla="*/ 3011 h 9479"/>
              <a:gd name="connsiteX4" fmla="*/ 251 w 10000"/>
              <a:gd name="connsiteY4" fmla="*/ 1121 h 9479"/>
              <a:gd name="connsiteX5" fmla="*/ 701 w 10000"/>
              <a:gd name="connsiteY5" fmla="*/ 176 h 9479"/>
              <a:gd name="connsiteX6" fmla="*/ 1335 w 10000"/>
              <a:gd name="connsiteY6" fmla="*/ 71 h 9479"/>
              <a:gd name="connsiteX7" fmla="*/ 2491 w 10000"/>
              <a:gd name="connsiteY7" fmla="*/ 494 h 9479"/>
              <a:gd name="connsiteX8" fmla="*/ 3759 w 10000"/>
              <a:gd name="connsiteY8" fmla="*/ 71 h 9479"/>
              <a:gd name="connsiteX9" fmla="*/ 4500 w 10000"/>
              <a:gd name="connsiteY9" fmla="*/ 360 h 9479"/>
              <a:gd name="connsiteX10" fmla="*/ 5000 w 10000"/>
              <a:gd name="connsiteY10" fmla="*/ 1354 h 9479"/>
              <a:gd name="connsiteX11" fmla="*/ 5538 w 10000"/>
              <a:gd name="connsiteY11" fmla="*/ 317 h 9479"/>
              <a:gd name="connsiteX12" fmla="*/ 6129 w 10000"/>
              <a:gd name="connsiteY12" fmla="*/ 78 h 9479"/>
              <a:gd name="connsiteX13" fmla="*/ 7501 w 10000"/>
              <a:gd name="connsiteY13" fmla="*/ 656 h 9479"/>
              <a:gd name="connsiteX14" fmla="*/ 8818 w 10000"/>
              <a:gd name="connsiteY14" fmla="*/ 219 h 9479"/>
              <a:gd name="connsiteX15" fmla="*/ 9425 w 10000"/>
              <a:gd name="connsiteY15" fmla="*/ 458 h 9479"/>
              <a:gd name="connsiteX16" fmla="*/ 9767 w 10000"/>
              <a:gd name="connsiteY16" fmla="*/ 1263 h 9479"/>
              <a:gd name="connsiteX17" fmla="*/ 9981 w 10000"/>
              <a:gd name="connsiteY17" fmla="*/ 3054 h 9479"/>
              <a:gd name="connsiteX18" fmla="*/ 9874 w 10000"/>
              <a:gd name="connsiteY18" fmla="*/ 5657 h 9479"/>
              <a:gd name="connsiteX19" fmla="*/ 9425 w 10000"/>
              <a:gd name="connsiteY19" fmla="*/ 8019 h 9479"/>
              <a:gd name="connsiteX20" fmla="*/ 8880 w 10000"/>
              <a:gd name="connsiteY20" fmla="*/ 8849 h 9479"/>
              <a:gd name="connsiteX21" fmla="*/ 5736 w 10000"/>
              <a:gd name="connsiteY21" fmla="*/ 9149 h 9479"/>
              <a:gd name="connsiteX22" fmla="*/ 5270 w 10000"/>
              <a:gd name="connsiteY22" fmla="*/ 7829 h 9479"/>
              <a:gd name="connsiteX23" fmla="*/ 4935 w 10000"/>
              <a:gd name="connsiteY23" fmla="*/ 6212 h 9479"/>
              <a:gd name="connsiteX24" fmla="*/ 4576 w 10000"/>
              <a:gd name="connsiteY24" fmla="*/ 7386 h 9479"/>
              <a:gd name="connsiteX25" fmla="*/ 3850 w 10000"/>
              <a:gd name="connsiteY25" fmla="*/ 9008 h 9479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9681"/>
              <a:gd name="connsiteX1" fmla="*/ 1055 w 10000"/>
              <a:gd name="connsiteY1" fmla="*/ 9486 h 9681"/>
              <a:gd name="connsiteX2" fmla="*/ 144 w 10000"/>
              <a:gd name="connsiteY2" fmla="*/ 6214 h 9681"/>
              <a:gd name="connsiteX3" fmla="*/ 19 w 10000"/>
              <a:gd name="connsiteY3" fmla="*/ 3176 h 9681"/>
              <a:gd name="connsiteX4" fmla="*/ 251 w 10000"/>
              <a:gd name="connsiteY4" fmla="*/ 1183 h 9681"/>
              <a:gd name="connsiteX5" fmla="*/ 701 w 10000"/>
              <a:gd name="connsiteY5" fmla="*/ 186 h 9681"/>
              <a:gd name="connsiteX6" fmla="*/ 1335 w 10000"/>
              <a:gd name="connsiteY6" fmla="*/ 75 h 9681"/>
              <a:gd name="connsiteX7" fmla="*/ 2491 w 10000"/>
              <a:gd name="connsiteY7" fmla="*/ 521 h 9681"/>
              <a:gd name="connsiteX8" fmla="*/ 3759 w 10000"/>
              <a:gd name="connsiteY8" fmla="*/ 75 h 9681"/>
              <a:gd name="connsiteX9" fmla="*/ 4500 w 10000"/>
              <a:gd name="connsiteY9" fmla="*/ 380 h 9681"/>
              <a:gd name="connsiteX10" fmla="*/ 5000 w 10000"/>
              <a:gd name="connsiteY10" fmla="*/ 1428 h 9681"/>
              <a:gd name="connsiteX11" fmla="*/ 5538 w 10000"/>
              <a:gd name="connsiteY11" fmla="*/ 334 h 9681"/>
              <a:gd name="connsiteX12" fmla="*/ 6129 w 10000"/>
              <a:gd name="connsiteY12" fmla="*/ 82 h 9681"/>
              <a:gd name="connsiteX13" fmla="*/ 7501 w 10000"/>
              <a:gd name="connsiteY13" fmla="*/ 692 h 9681"/>
              <a:gd name="connsiteX14" fmla="*/ 8818 w 10000"/>
              <a:gd name="connsiteY14" fmla="*/ 231 h 9681"/>
              <a:gd name="connsiteX15" fmla="*/ 9425 w 10000"/>
              <a:gd name="connsiteY15" fmla="*/ 483 h 9681"/>
              <a:gd name="connsiteX16" fmla="*/ 9767 w 10000"/>
              <a:gd name="connsiteY16" fmla="*/ 1332 h 9681"/>
              <a:gd name="connsiteX17" fmla="*/ 9981 w 10000"/>
              <a:gd name="connsiteY17" fmla="*/ 3222 h 9681"/>
              <a:gd name="connsiteX18" fmla="*/ 9874 w 10000"/>
              <a:gd name="connsiteY18" fmla="*/ 5968 h 9681"/>
              <a:gd name="connsiteX19" fmla="*/ 8880 w 10000"/>
              <a:gd name="connsiteY19" fmla="*/ 9335 h 9681"/>
              <a:gd name="connsiteX20" fmla="*/ 6082 w 10000"/>
              <a:gd name="connsiteY20" fmla="*/ 9333 h 9681"/>
              <a:gd name="connsiteX21" fmla="*/ 5270 w 10000"/>
              <a:gd name="connsiteY21" fmla="*/ 8259 h 9681"/>
              <a:gd name="connsiteX22" fmla="*/ 4935 w 10000"/>
              <a:gd name="connsiteY22" fmla="*/ 6553 h 9681"/>
              <a:gd name="connsiteX23" fmla="*/ 4576 w 10000"/>
              <a:gd name="connsiteY23" fmla="*/ 7792 h 9681"/>
              <a:gd name="connsiteX24" fmla="*/ 3850 w 10000"/>
              <a:gd name="connsiteY24" fmla="*/ 9503 h 9681"/>
              <a:gd name="connsiteX0" fmla="*/ 3850 w 10000"/>
              <a:gd name="connsiteY0" fmla="*/ 9816 h 9872"/>
              <a:gd name="connsiteX1" fmla="*/ 1055 w 10000"/>
              <a:gd name="connsiteY1" fmla="*/ 9799 h 9872"/>
              <a:gd name="connsiteX2" fmla="*/ 144 w 10000"/>
              <a:gd name="connsiteY2" fmla="*/ 6419 h 9872"/>
              <a:gd name="connsiteX3" fmla="*/ 19 w 10000"/>
              <a:gd name="connsiteY3" fmla="*/ 3281 h 9872"/>
              <a:gd name="connsiteX4" fmla="*/ 251 w 10000"/>
              <a:gd name="connsiteY4" fmla="*/ 1222 h 9872"/>
              <a:gd name="connsiteX5" fmla="*/ 701 w 10000"/>
              <a:gd name="connsiteY5" fmla="*/ 192 h 9872"/>
              <a:gd name="connsiteX6" fmla="*/ 1335 w 10000"/>
              <a:gd name="connsiteY6" fmla="*/ 77 h 9872"/>
              <a:gd name="connsiteX7" fmla="*/ 2491 w 10000"/>
              <a:gd name="connsiteY7" fmla="*/ 538 h 9872"/>
              <a:gd name="connsiteX8" fmla="*/ 3759 w 10000"/>
              <a:gd name="connsiteY8" fmla="*/ 77 h 9872"/>
              <a:gd name="connsiteX9" fmla="*/ 4500 w 10000"/>
              <a:gd name="connsiteY9" fmla="*/ 393 h 9872"/>
              <a:gd name="connsiteX10" fmla="*/ 5000 w 10000"/>
              <a:gd name="connsiteY10" fmla="*/ 1475 h 9872"/>
              <a:gd name="connsiteX11" fmla="*/ 5538 w 10000"/>
              <a:gd name="connsiteY11" fmla="*/ 345 h 9872"/>
              <a:gd name="connsiteX12" fmla="*/ 6129 w 10000"/>
              <a:gd name="connsiteY12" fmla="*/ 85 h 9872"/>
              <a:gd name="connsiteX13" fmla="*/ 7501 w 10000"/>
              <a:gd name="connsiteY13" fmla="*/ 715 h 9872"/>
              <a:gd name="connsiteX14" fmla="*/ 8818 w 10000"/>
              <a:gd name="connsiteY14" fmla="*/ 239 h 9872"/>
              <a:gd name="connsiteX15" fmla="*/ 9425 w 10000"/>
              <a:gd name="connsiteY15" fmla="*/ 499 h 9872"/>
              <a:gd name="connsiteX16" fmla="*/ 9767 w 10000"/>
              <a:gd name="connsiteY16" fmla="*/ 1376 h 9872"/>
              <a:gd name="connsiteX17" fmla="*/ 9981 w 10000"/>
              <a:gd name="connsiteY17" fmla="*/ 3328 h 9872"/>
              <a:gd name="connsiteX18" fmla="*/ 9874 w 10000"/>
              <a:gd name="connsiteY18" fmla="*/ 6165 h 9872"/>
              <a:gd name="connsiteX19" fmla="*/ 8880 w 10000"/>
              <a:gd name="connsiteY19" fmla="*/ 9643 h 9872"/>
              <a:gd name="connsiteX20" fmla="*/ 6082 w 10000"/>
              <a:gd name="connsiteY20" fmla="*/ 9641 h 9872"/>
              <a:gd name="connsiteX21" fmla="*/ 5270 w 10000"/>
              <a:gd name="connsiteY21" fmla="*/ 8531 h 9872"/>
              <a:gd name="connsiteX22" fmla="*/ 4935 w 10000"/>
              <a:gd name="connsiteY22" fmla="*/ 6769 h 9872"/>
              <a:gd name="connsiteX23" fmla="*/ 4576 w 10000"/>
              <a:gd name="connsiteY23" fmla="*/ 8049 h 9872"/>
              <a:gd name="connsiteX24" fmla="*/ 3850 w 10000"/>
              <a:gd name="connsiteY24" fmla="*/ 9816 h 9872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270 w 10000"/>
              <a:gd name="connsiteY21" fmla="*/ 8642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30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10046 h 10103"/>
              <a:gd name="connsiteX1" fmla="*/ 1055 w 10000"/>
              <a:gd name="connsiteY1" fmla="*/ 10029 h 10103"/>
              <a:gd name="connsiteX2" fmla="*/ 144 w 10000"/>
              <a:gd name="connsiteY2" fmla="*/ 6605 h 10103"/>
              <a:gd name="connsiteX3" fmla="*/ 19 w 10000"/>
              <a:gd name="connsiteY3" fmla="*/ 3427 h 10103"/>
              <a:gd name="connsiteX4" fmla="*/ 251 w 10000"/>
              <a:gd name="connsiteY4" fmla="*/ 1341 h 10103"/>
              <a:gd name="connsiteX5" fmla="*/ 701 w 10000"/>
              <a:gd name="connsiteY5" fmla="*/ 297 h 10103"/>
              <a:gd name="connsiteX6" fmla="*/ 1335 w 10000"/>
              <a:gd name="connsiteY6" fmla="*/ 181 h 10103"/>
              <a:gd name="connsiteX7" fmla="*/ 2491 w 10000"/>
              <a:gd name="connsiteY7" fmla="*/ 648 h 10103"/>
              <a:gd name="connsiteX8" fmla="*/ 3759 w 10000"/>
              <a:gd name="connsiteY8" fmla="*/ 181 h 10103"/>
              <a:gd name="connsiteX9" fmla="*/ 4500 w 10000"/>
              <a:gd name="connsiteY9" fmla="*/ 501 h 10103"/>
              <a:gd name="connsiteX10" fmla="*/ 4968 w 10000"/>
              <a:gd name="connsiteY10" fmla="*/ 1627 h 10103"/>
              <a:gd name="connsiteX11" fmla="*/ 5430 w 10000"/>
              <a:gd name="connsiteY11" fmla="*/ 422 h 10103"/>
              <a:gd name="connsiteX12" fmla="*/ 6140 w 10000"/>
              <a:gd name="connsiteY12" fmla="*/ 68 h 10103"/>
              <a:gd name="connsiteX13" fmla="*/ 7501 w 10000"/>
              <a:gd name="connsiteY13" fmla="*/ 827 h 10103"/>
              <a:gd name="connsiteX14" fmla="*/ 8818 w 10000"/>
              <a:gd name="connsiteY14" fmla="*/ 345 h 10103"/>
              <a:gd name="connsiteX15" fmla="*/ 9425 w 10000"/>
              <a:gd name="connsiteY15" fmla="*/ 608 h 10103"/>
              <a:gd name="connsiteX16" fmla="*/ 9767 w 10000"/>
              <a:gd name="connsiteY16" fmla="*/ 1497 h 10103"/>
              <a:gd name="connsiteX17" fmla="*/ 9981 w 10000"/>
              <a:gd name="connsiteY17" fmla="*/ 3474 h 10103"/>
              <a:gd name="connsiteX18" fmla="*/ 9874 w 10000"/>
              <a:gd name="connsiteY18" fmla="*/ 6348 h 10103"/>
              <a:gd name="connsiteX19" fmla="*/ 8880 w 10000"/>
              <a:gd name="connsiteY19" fmla="*/ 9871 h 10103"/>
              <a:gd name="connsiteX20" fmla="*/ 6039 w 10000"/>
              <a:gd name="connsiteY20" fmla="*/ 9808 h 10103"/>
              <a:gd name="connsiteX21" fmla="*/ 5378 w 10000"/>
              <a:gd name="connsiteY21" fmla="*/ 8623 h 10103"/>
              <a:gd name="connsiteX22" fmla="*/ 4935 w 10000"/>
              <a:gd name="connsiteY22" fmla="*/ 6960 h 10103"/>
              <a:gd name="connsiteX23" fmla="*/ 4576 w 10000"/>
              <a:gd name="connsiteY23" fmla="*/ 8256 h 10103"/>
              <a:gd name="connsiteX24" fmla="*/ 3850 w 10000"/>
              <a:gd name="connsiteY24" fmla="*/ 10046 h 10103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818 w 10000"/>
              <a:gd name="connsiteY14" fmla="*/ 324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764 w 10000"/>
              <a:gd name="connsiteY14" fmla="*/ 172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gradFill flip="none" rotWithShape="1">
            <a:gsLst>
              <a:gs pos="23000">
                <a:srgbClr val="4472C4">
                  <a:lumMod val="60000"/>
                  <a:lumOff val="40000"/>
                </a:srgbClr>
              </a:gs>
              <a:gs pos="51000">
                <a:srgbClr val="ED7D31">
                  <a:lumMod val="40000"/>
                  <a:lumOff val="60000"/>
                </a:srgbClr>
              </a:gs>
              <a:gs pos="100000">
                <a:srgbClr val="ED7D31">
                  <a:lumMod val="60000"/>
                  <a:lumOff val="40000"/>
                </a:srgbClr>
              </a:gs>
            </a:gsLst>
            <a:lin ang="5400000" scaled="1"/>
            <a:tileRect/>
          </a:gradFill>
          <a:ln w="12700">
            <a:noFill/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Freeform 21"/>
          <p:cNvSpPr>
            <a:spLocks/>
          </p:cNvSpPr>
          <p:nvPr/>
        </p:nvSpPr>
        <p:spPr bwMode="auto">
          <a:xfrm>
            <a:off x="3808413" y="2393951"/>
            <a:ext cx="4778375" cy="1663700"/>
          </a:xfrm>
          <a:custGeom>
            <a:avLst/>
            <a:gdLst>
              <a:gd name="connsiteX0" fmla="*/ 2279 w 10000"/>
              <a:gd name="connsiteY0" fmla="*/ 9896 h 10000"/>
              <a:gd name="connsiteX1" fmla="*/ 1164 w 10000"/>
              <a:gd name="connsiteY1" fmla="*/ 9689 h 10000"/>
              <a:gd name="connsiteX2" fmla="*/ 562 w 10000"/>
              <a:gd name="connsiteY2" fmla="*/ 8032 h 10000"/>
              <a:gd name="connsiteX3" fmla="*/ 215 w 10000"/>
              <a:gd name="connsiteY3" fmla="*/ 5952 h 10000"/>
              <a:gd name="connsiteX4" fmla="*/ 33 w 10000"/>
              <a:gd name="connsiteY4" fmla="*/ 2534 h 10000"/>
              <a:gd name="connsiteX5" fmla="*/ 414 w 10000"/>
              <a:gd name="connsiteY5" fmla="*/ 2040 h 10000"/>
              <a:gd name="connsiteX6" fmla="*/ 725 w 10000"/>
              <a:gd name="connsiteY6" fmla="*/ 382 h 10000"/>
              <a:gd name="connsiteX7" fmla="*/ 1347 w 10000"/>
              <a:gd name="connsiteY7" fmla="*/ 8 h 10000"/>
              <a:gd name="connsiteX8" fmla="*/ 2497 w 10000"/>
              <a:gd name="connsiteY8" fmla="*/ 438 h 10000"/>
              <a:gd name="connsiteX9" fmla="*/ 3757 w 10000"/>
              <a:gd name="connsiteY9" fmla="*/ 8 h 10000"/>
              <a:gd name="connsiteX10" fmla="*/ 4430 w 10000"/>
              <a:gd name="connsiteY10" fmla="*/ 382 h 10000"/>
              <a:gd name="connsiteX11" fmla="*/ 4869 w 10000"/>
              <a:gd name="connsiteY11" fmla="*/ 1769 h 10000"/>
              <a:gd name="connsiteX12" fmla="*/ 5090 w 10000"/>
              <a:gd name="connsiteY12" fmla="*/ 1769 h 10000"/>
              <a:gd name="connsiteX13" fmla="*/ 5581 w 10000"/>
              <a:gd name="connsiteY13" fmla="*/ 494 h 10000"/>
              <a:gd name="connsiteX14" fmla="*/ 6183 w 10000"/>
              <a:gd name="connsiteY14" fmla="*/ 167 h 10000"/>
              <a:gd name="connsiteX15" fmla="*/ 7481 w 10000"/>
              <a:gd name="connsiteY15" fmla="*/ 598 h 10000"/>
              <a:gd name="connsiteX16" fmla="*/ 8795 w 10000"/>
              <a:gd name="connsiteY16" fmla="*/ 279 h 10000"/>
              <a:gd name="connsiteX17" fmla="*/ 9381 w 10000"/>
              <a:gd name="connsiteY17" fmla="*/ 757 h 10000"/>
              <a:gd name="connsiteX18" fmla="*/ 9618 w 10000"/>
              <a:gd name="connsiteY18" fmla="*/ 2143 h 10000"/>
              <a:gd name="connsiteX19" fmla="*/ 9965 w 10000"/>
              <a:gd name="connsiteY19" fmla="*/ 2574 h 10000"/>
              <a:gd name="connsiteX20" fmla="*/ 9836 w 10000"/>
              <a:gd name="connsiteY20" fmla="*/ 5562 h 10000"/>
              <a:gd name="connsiteX21" fmla="*/ 9362 w 10000"/>
              <a:gd name="connsiteY21" fmla="*/ 7960 h 10000"/>
              <a:gd name="connsiteX22" fmla="*/ 8612 w 10000"/>
              <a:gd name="connsiteY22" fmla="*/ 9402 h 10000"/>
              <a:gd name="connsiteX23" fmla="*/ 6276 w 10000"/>
              <a:gd name="connsiteY23" fmla="*/ 9562 h 10000"/>
              <a:gd name="connsiteX24" fmla="*/ 5491 w 10000"/>
              <a:gd name="connsiteY24" fmla="*/ 7482 h 10000"/>
              <a:gd name="connsiteX25" fmla="*/ 5125 w 10000"/>
              <a:gd name="connsiteY25" fmla="*/ 5291 h 10000"/>
              <a:gd name="connsiteX26" fmla="*/ 4834 w 10000"/>
              <a:gd name="connsiteY26" fmla="*/ 5347 h 10000"/>
              <a:gd name="connsiteX27" fmla="*/ 4523 w 10000"/>
              <a:gd name="connsiteY27" fmla="*/ 7108 h 10000"/>
              <a:gd name="connsiteX28" fmla="*/ 3869 w 10000"/>
              <a:gd name="connsiteY28" fmla="*/ 9418 h 10000"/>
              <a:gd name="connsiteX29" fmla="*/ 2279 w 10000"/>
              <a:gd name="connsiteY29" fmla="*/ 9896 h 10000"/>
              <a:gd name="connsiteX0" fmla="*/ 3869 w 10000"/>
              <a:gd name="connsiteY0" fmla="*/ 9418 h 9920"/>
              <a:gd name="connsiteX1" fmla="*/ 1164 w 10000"/>
              <a:gd name="connsiteY1" fmla="*/ 9689 h 9920"/>
              <a:gd name="connsiteX2" fmla="*/ 562 w 10000"/>
              <a:gd name="connsiteY2" fmla="*/ 8032 h 9920"/>
              <a:gd name="connsiteX3" fmla="*/ 215 w 10000"/>
              <a:gd name="connsiteY3" fmla="*/ 5952 h 9920"/>
              <a:gd name="connsiteX4" fmla="*/ 33 w 10000"/>
              <a:gd name="connsiteY4" fmla="*/ 2534 h 9920"/>
              <a:gd name="connsiteX5" fmla="*/ 414 w 10000"/>
              <a:gd name="connsiteY5" fmla="*/ 2040 h 9920"/>
              <a:gd name="connsiteX6" fmla="*/ 725 w 10000"/>
              <a:gd name="connsiteY6" fmla="*/ 382 h 9920"/>
              <a:gd name="connsiteX7" fmla="*/ 1347 w 10000"/>
              <a:gd name="connsiteY7" fmla="*/ 8 h 9920"/>
              <a:gd name="connsiteX8" fmla="*/ 2497 w 10000"/>
              <a:gd name="connsiteY8" fmla="*/ 438 h 9920"/>
              <a:gd name="connsiteX9" fmla="*/ 3757 w 10000"/>
              <a:gd name="connsiteY9" fmla="*/ 8 h 9920"/>
              <a:gd name="connsiteX10" fmla="*/ 4430 w 10000"/>
              <a:gd name="connsiteY10" fmla="*/ 382 h 9920"/>
              <a:gd name="connsiteX11" fmla="*/ 4869 w 10000"/>
              <a:gd name="connsiteY11" fmla="*/ 1769 h 9920"/>
              <a:gd name="connsiteX12" fmla="*/ 5090 w 10000"/>
              <a:gd name="connsiteY12" fmla="*/ 1769 h 9920"/>
              <a:gd name="connsiteX13" fmla="*/ 5581 w 10000"/>
              <a:gd name="connsiteY13" fmla="*/ 494 h 9920"/>
              <a:gd name="connsiteX14" fmla="*/ 6183 w 10000"/>
              <a:gd name="connsiteY14" fmla="*/ 167 h 9920"/>
              <a:gd name="connsiteX15" fmla="*/ 7481 w 10000"/>
              <a:gd name="connsiteY15" fmla="*/ 598 h 9920"/>
              <a:gd name="connsiteX16" fmla="*/ 8795 w 10000"/>
              <a:gd name="connsiteY16" fmla="*/ 279 h 9920"/>
              <a:gd name="connsiteX17" fmla="*/ 9381 w 10000"/>
              <a:gd name="connsiteY17" fmla="*/ 757 h 9920"/>
              <a:gd name="connsiteX18" fmla="*/ 9618 w 10000"/>
              <a:gd name="connsiteY18" fmla="*/ 2143 h 9920"/>
              <a:gd name="connsiteX19" fmla="*/ 9965 w 10000"/>
              <a:gd name="connsiteY19" fmla="*/ 2574 h 9920"/>
              <a:gd name="connsiteX20" fmla="*/ 9836 w 10000"/>
              <a:gd name="connsiteY20" fmla="*/ 5562 h 9920"/>
              <a:gd name="connsiteX21" fmla="*/ 9362 w 10000"/>
              <a:gd name="connsiteY21" fmla="*/ 7960 h 9920"/>
              <a:gd name="connsiteX22" fmla="*/ 8612 w 10000"/>
              <a:gd name="connsiteY22" fmla="*/ 9402 h 9920"/>
              <a:gd name="connsiteX23" fmla="*/ 6276 w 10000"/>
              <a:gd name="connsiteY23" fmla="*/ 9562 h 9920"/>
              <a:gd name="connsiteX24" fmla="*/ 5491 w 10000"/>
              <a:gd name="connsiteY24" fmla="*/ 7482 h 9920"/>
              <a:gd name="connsiteX25" fmla="*/ 5125 w 10000"/>
              <a:gd name="connsiteY25" fmla="*/ 5291 h 9920"/>
              <a:gd name="connsiteX26" fmla="*/ 4834 w 10000"/>
              <a:gd name="connsiteY26" fmla="*/ 5347 h 9920"/>
              <a:gd name="connsiteX27" fmla="*/ 4523 w 10000"/>
              <a:gd name="connsiteY27" fmla="*/ 7108 h 9920"/>
              <a:gd name="connsiteX28" fmla="*/ 3869 w 10000"/>
              <a:gd name="connsiteY28" fmla="*/ 9418 h 9920"/>
              <a:gd name="connsiteX0" fmla="*/ 3869 w 10000"/>
              <a:gd name="connsiteY0" fmla="*/ 9494 h 9960"/>
              <a:gd name="connsiteX1" fmla="*/ 1139 w 10000"/>
              <a:gd name="connsiteY1" fmla="*/ 9061 h 9960"/>
              <a:gd name="connsiteX2" fmla="*/ 562 w 10000"/>
              <a:gd name="connsiteY2" fmla="*/ 8097 h 9960"/>
              <a:gd name="connsiteX3" fmla="*/ 215 w 10000"/>
              <a:gd name="connsiteY3" fmla="*/ 6000 h 9960"/>
              <a:gd name="connsiteX4" fmla="*/ 33 w 10000"/>
              <a:gd name="connsiteY4" fmla="*/ 2554 h 9960"/>
              <a:gd name="connsiteX5" fmla="*/ 414 w 10000"/>
              <a:gd name="connsiteY5" fmla="*/ 2056 h 9960"/>
              <a:gd name="connsiteX6" fmla="*/ 725 w 10000"/>
              <a:gd name="connsiteY6" fmla="*/ 385 h 9960"/>
              <a:gd name="connsiteX7" fmla="*/ 1347 w 10000"/>
              <a:gd name="connsiteY7" fmla="*/ 8 h 9960"/>
              <a:gd name="connsiteX8" fmla="*/ 2497 w 10000"/>
              <a:gd name="connsiteY8" fmla="*/ 442 h 9960"/>
              <a:gd name="connsiteX9" fmla="*/ 3757 w 10000"/>
              <a:gd name="connsiteY9" fmla="*/ 8 h 9960"/>
              <a:gd name="connsiteX10" fmla="*/ 4430 w 10000"/>
              <a:gd name="connsiteY10" fmla="*/ 385 h 9960"/>
              <a:gd name="connsiteX11" fmla="*/ 4869 w 10000"/>
              <a:gd name="connsiteY11" fmla="*/ 1783 h 9960"/>
              <a:gd name="connsiteX12" fmla="*/ 5090 w 10000"/>
              <a:gd name="connsiteY12" fmla="*/ 1783 h 9960"/>
              <a:gd name="connsiteX13" fmla="*/ 5581 w 10000"/>
              <a:gd name="connsiteY13" fmla="*/ 498 h 9960"/>
              <a:gd name="connsiteX14" fmla="*/ 6183 w 10000"/>
              <a:gd name="connsiteY14" fmla="*/ 168 h 9960"/>
              <a:gd name="connsiteX15" fmla="*/ 7481 w 10000"/>
              <a:gd name="connsiteY15" fmla="*/ 603 h 9960"/>
              <a:gd name="connsiteX16" fmla="*/ 8795 w 10000"/>
              <a:gd name="connsiteY16" fmla="*/ 281 h 9960"/>
              <a:gd name="connsiteX17" fmla="*/ 9381 w 10000"/>
              <a:gd name="connsiteY17" fmla="*/ 763 h 9960"/>
              <a:gd name="connsiteX18" fmla="*/ 9618 w 10000"/>
              <a:gd name="connsiteY18" fmla="*/ 2160 h 9960"/>
              <a:gd name="connsiteX19" fmla="*/ 9965 w 10000"/>
              <a:gd name="connsiteY19" fmla="*/ 2595 h 9960"/>
              <a:gd name="connsiteX20" fmla="*/ 9836 w 10000"/>
              <a:gd name="connsiteY20" fmla="*/ 5607 h 9960"/>
              <a:gd name="connsiteX21" fmla="*/ 9362 w 10000"/>
              <a:gd name="connsiteY21" fmla="*/ 8024 h 9960"/>
              <a:gd name="connsiteX22" fmla="*/ 8612 w 10000"/>
              <a:gd name="connsiteY22" fmla="*/ 9478 h 9960"/>
              <a:gd name="connsiteX23" fmla="*/ 6276 w 10000"/>
              <a:gd name="connsiteY23" fmla="*/ 9639 h 9960"/>
              <a:gd name="connsiteX24" fmla="*/ 5491 w 10000"/>
              <a:gd name="connsiteY24" fmla="*/ 7542 h 9960"/>
              <a:gd name="connsiteX25" fmla="*/ 5125 w 10000"/>
              <a:gd name="connsiteY25" fmla="*/ 5334 h 9960"/>
              <a:gd name="connsiteX26" fmla="*/ 4834 w 10000"/>
              <a:gd name="connsiteY26" fmla="*/ 5390 h 9960"/>
              <a:gd name="connsiteX27" fmla="*/ 4523 w 10000"/>
              <a:gd name="connsiteY27" fmla="*/ 7165 h 9960"/>
              <a:gd name="connsiteX28" fmla="*/ 3869 w 10000"/>
              <a:gd name="connsiteY28" fmla="*/ 9494 h 996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57 w 10000"/>
              <a:gd name="connsiteY2" fmla="*/ 6313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769 w 10000"/>
              <a:gd name="connsiteY0" fmla="*/ 8850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9 w 10000"/>
              <a:gd name="connsiteY27" fmla="*/ 8850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1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9624"/>
              <a:gd name="connsiteX1" fmla="*/ 906 w 10000"/>
              <a:gd name="connsiteY1" fmla="*/ 9307 h 9624"/>
              <a:gd name="connsiteX2" fmla="*/ 199 w 10000"/>
              <a:gd name="connsiteY2" fmla="*/ 6182 h 9624"/>
              <a:gd name="connsiteX3" fmla="*/ 33 w 10000"/>
              <a:gd name="connsiteY3" fmla="*/ 2564 h 9624"/>
              <a:gd name="connsiteX4" fmla="*/ 414 w 10000"/>
              <a:gd name="connsiteY4" fmla="*/ 2064 h 9624"/>
              <a:gd name="connsiteX5" fmla="*/ 725 w 10000"/>
              <a:gd name="connsiteY5" fmla="*/ 387 h 9624"/>
              <a:gd name="connsiteX6" fmla="*/ 1347 w 10000"/>
              <a:gd name="connsiteY6" fmla="*/ 8 h 9624"/>
              <a:gd name="connsiteX7" fmla="*/ 2497 w 10000"/>
              <a:gd name="connsiteY7" fmla="*/ 444 h 9624"/>
              <a:gd name="connsiteX8" fmla="*/ 3757 w 10000"/>
              <a:gd name="connsiteY8" fmla="*/ 8 h 9624"/>
              <a:gd name="connsiteX9" fmla="*/ 4430 w 10000"/>
              <a:gd name="connsiteY9" fmla="*/ 387 h 9624"/>
              <a:gd name="connsiteX10" fmla="*/ 4869 w 10000"/>
              <a:gd name="connsiteY10" fmla="*/ 1790 h 9624"/>
              <a:gd name="connsiteX11" fmla="*/ 5090 w 10000"/>
              <a:gd name="connsiteY11" fmla="*/ 1790 h 9624"/>
              <a:gd name="connsiteX12" fmla="*/ 5581 w 10000"/>
              <a:gd name="connsiteY12" fmla="*/ 500 h 9624"/>
              <a:gd name="connsiteX13" fmla="*/ 6183 w 10000"/>
              <a:gd name="connsiteY13" fmla="*/ 169 h 9624"/>
              <a:gd name="connsiteX14" fmla="*/ 7481 w 10000"/>
              <a:gd name="connsiteY14" fmla="*/ 605 h 9624"/>
              <a:gd name="connsiteX15" fmla="*/ 8795 w 10000"/>
              <a:gd name="connsiteY15" fmla="*/ 282 h 9624"/>
              <a:gd name="connsiteX16" fmla="*/ 9381 w 10000"/>
              <a:gd name="connsiteY16" fmla="*/ 766 h 9624"/>
              <a:gd name="connsiteX17" fmla="*/ 9618 w 10000"/>
              <a:gd name="connsiteY17" fmla="*/ 2169 h 9624"/>
              <a:gd name="connsiteX18" fmla="*/ 9965 w 10000"/>
              <a:gd name="connsiteY18" fmla="*/ 2605 h 9624"/>
              <a:gd name="connsiteX19" fmla="*/ 9836 w 10000"/>
              <a:gd name="connsiteY19" fmla="*/ 5630 h 9624"/>
              <a:gd name="connsiteX20" fmla="*/ 9362 w 10000"/>
              <a:gd name="connsiteY20" fmla="*/ 8056 h 9624"/>
              <a:gd name="connsiteX21" fmla="*/ 8612 w 10000"/>
              <a:gd name="connsiteY21" fmla="*/ 9516 h 9624"/>
              <a:gd name="connsiteX22" fmla="*/ 6293 w 10000"/>
              <a:gd name="connsiteY22" fmla="*/ 8707 h 9624"/>
              <a:gd name="connsiteX23" fmla="*/ 5499 w 10000"/>
              <a:gd name="connsiteY23" fmla="*/ 7546 h 9624"/>
              <a:gd name="connsiteX24" fmla="*/ 5092 w 10000"/>
              <a:gd name="connsiteY24" fmla="*/ 5407 h 9624"/>
              <a:gd name="connsiteX25" fmla="*/ 4842 w 10000"/>
              <a:gd name="connsiteY25" fmla="*/ 4966 h 9624"/>
              <a:gd name="connsiteX26" fmla="*/ 4440 w 10000"/>
              <a:gd name="connsiteY26" fmla="*/ 7116 h 9624"/>
              <a:gd name="connsiteX27" fmla="*/ 3769 w 10000"/>
              <a:gd name="connsiteY27" fmla="*/ 9349 h 9624"/>
              <a:gd name="connsiteX0" fmla="*/ 3769 w 10000"/>
              <a:gd name="connsiteY0" fmla="*/ 9714 h 10073"/>
              <a:gd name="connsiteX1" fmla="*/ 906 w 10000"/>
              <a:gd name="connsiteY1" fmla="*/ 9671 h 10073"/>
              <a:gd name="connsiteX2" fmla="*/ 199 w 10000"/>
              <a:gd name="connsiteY2" fmla="*/ 6424 h 10073"/>
              <a:gd name="connsiteX3" fmla="*/ 33 w 10000"/>
              <a:gd name="connsiteY3" fmla="*/ 2664 h 10073"/>
              <a:gd name="connsiteX4" fmla="*/ 414 w 10000"/>
              <a:gd name="connsiteY4" fmla="*/ 2145 h 10073"/>
              <a:gd name="connsiteX5" fmla="*/ 725 w 10000"/>
              <a:gd name="connsiteY5" fmla="*/ 402 h 10073"/>
              <a:gd name="connsiteX6" fmla="*/ 1347 w 10000"/>
              <a:gd name="connsiteY6" fmla="*/ 8 h 10073"/>
              <a:gd name="connsiteX7" fmla="*/ 2497 w 10000"/>
              <a:gd name="connsiteY7" fmla="*/ 461 h 10073"/>
              <a:gd name="connsiteX8" fmla="*/ 3757 w 10000"/>
              <a:gd name="connsiteY8" fmla="*/ 8 h 10073"/>
              <a:gd name="connsiteX9" fmla="*/ 4430 w 10000"/>
              <a:gd name="connsiteY9" fmla="*/ 402 h 10073"/>
              <a:gd name="connsiteX10" fmla="*/ 4869 w 10000"/>
              <a:gd name="connsiteY10" fmla="*/ 1860 h 10073"/>
              <a:gd name="connsiteX11" fmla="*/ 5090 w 10000"/>
              <a:gd name="connsiteY11" fmla="*/ 1860 h 10073"/>
              <a:gd name="connsiteX12" fmla="*/ 5581 w 10000"/>
              <a:gd name="connsiteY12" fmla="*/ 520 h 10073"/>
              <a:gd name="connsiteX13" fmla="*/ 6183 w 10000"/>
              <a:gd name="connsiteY13" fmla="*/ 176 h 10073"/>
              <a:gd name="connsiteX14" fmla="*/ 7481 w 10000"/>
              <a:gd name="connsiteY14" fmla="*/ 629 h 10073"/>
              <a:gd name="connsiteX15" fmla="*/ 8795 w 10000"/>
              <a:gd name="connsiteY15" fmla="*/ 293 h 10073"/>
              <a:gd name="connsiteX16" fmla="*/ 9381 w 10000"/>
              <a:gd name="connsiteY16" fmla="*/ 796 h 10073"/>
              <a:gd name="connsiteX17" fmla="*/ 9618 w 10000"/>
              <a:gd name="connsiteY17" fmla="*/ 2254 h 10073"/>
              <a:gd name="connsiteX18" fmla="*/ 9965 w 10000"/>
              <a:gd name="connsiteY18" fmla="*/ 2707 h 10073"/>
              <a:gd name="connsiteX19" fmla="*/ 9836 w 10000"/>
              <a:gd name="connsiteY19" fmla="*/ 5850 h 10073"/>
              <a:gd name="connsiteX20" fmla="*/ 9362 w 10000"/>
              <a:gd name="connsiteY20" fmla="*/ 8371 h 10073"/>
              <a:gd name="connsiteX21" fmla="*/ 8612 w 10000"/>
              <a:gd name="connsiteY21" fmla="*/ 9888 h 10073"/>
              <a:gd name="connsiteX22" fmla="*/ 6034 w 10000"/>
              <a:gd name="connsiteY22" fmla="*/ 9483 h 10073"/>
              <a:gd name="connsiteX23" fmla="*/ 5499 w 10000"/>
              <a:gd name="connsiteY23" fmla="*/ 7841 h 10073"/>
              <a:gd name="connsiteX24" fmla="*/ 5092 w 10000"/>
              <a:gd name="connsiteY24" fmla="*/ 5618 h 10073"/>
              <a:gd name="connsiteX25" fmla="*/ 4842 w 10000"/>
              <a:gd name="connsiteY25" fmla="*/ 5160 h 10073"/>
              <a:gd name="connsiteX26" fmla="*/ 4440 w 10000"/>
              <a:gd name="connsiteY26" fmla="*/ 7394 h 10073"/>
              <a:gd name="connsiteX27" fmla="*/ 3769 w 10000"/>
              <a:gd name="connsiteY27" fmla="*/ 9714 h 10073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9753"/>
              <a:gd name="connsiteX1" fmla="*/ 906 w 10000"/>
              <a:gd name="connsiteY1" fmla="*/ 9671 h 9753"/>
              <a:gd name="connsiteX2" fmla="*/ 199 w 10000"/>
              <a:gd name="connsiteY2" fmla="*/ 6424 h 9753"/>
              <a:gd name="connsiteX3" fmla="*/ 33 w 10000"/>
              <a:gd name="connsiteY3" fmla="*/ 2664 h 9753"/>
              <a:gd name="connsiteX4" fmla="*/ 414 w 10000"/>
              <a:gd name="connsiteY4" fmla="*/ 2145 h 9753"/>
              <a:gd name="connsiteX5" fmla="*/ 725 w 10000"/>
              <a:gd name="connsiteY5" fmla="*/ 402 h 9753"/>
              <a:gd name="connsiteX6" fmla="*/ 1347 w 10000"/>
              <a:gd name="connsiteY6" fmla="*/ 8 h 9753"/>
              <a:gd name="connsiteX7" fmla="*/ 2497 w 10000"/>
              <a:gd name="connsiteY7" fmla="*/ 461 h 9753"/>
              <a:gd name="connsiteX8" fmla="*/ 3757 w 10000"/>
              <a:gd name="connsiteY8" fmla="*/ 8 h 9753"/>
              <a:gd name="connsiteX9" fmla="*/ 4430 w 10000"/>
              <a:gd name="connsiteY9" fmla="*/ 402 h 9753"/>
              <a:gd name="connsiteX10" fmla="*/ 4869 w 10000"/>
              <a:gd name="connsiteY10" fmla="*/ 1860 h 9753"/>
              <a:gd name="connsiteX11" fmla="*/ 5090 w 10000"/>
              <a:gd name="connsiteY11" fmla="*/ 1860 h 9753"/>
              <a:gd name="connsiteX12" fmla="*/ 5581 w 10000"/>
              <a:gd name="connsiteY12" fmla="*/ 520 h 9753"/>
              <a:gd name="connsiteX13" fmla="*/ 6183 w 10000"/>
              <a:gd name="connsiteY13" fmla="*/ 176 h 9753"/>
              <a:gd name="connsiteX14" fmla="*/ 7481 w 10000"/>
              <a:gd name="connsiteY14" fmla="*/ 629 h 9753"/>
              <a:gd name="connsiteX15" fmla="*/ 8795 w 10000"/>
              <a:gd name="connsiteY15" fmla="*/ 293 h 9753"/>
              <a:gd name="connsiteX16" fmla="*/ 9381 w 10000"/>
              <a:gd name="connsiteY16" fmla="*/ 796 h 9753"/>
              <a:gd name="connsiteX17" fmla="*/ 9618 w 10000"/>
              <a:gd name="connsiteY17" fmla="*/ 2254 h 9753"/>
              <a:gd name="connsiteX18" fmla="*/ 9965 w 10000"/>
              <a:gd name="connsiteY18" fmla="*/ 2707 h 9753"/>
              <a:gd name="connsiteX19" fmla="*/ 9836 w 10000"/>
              <a:gd name="connsiteY19" fmla="*/ 5850 h 9753"/>
              <a:gd name="connsiteX20" fmla="*/ 9362 w 10000"/>
              <a:gd name="connsiteY20" fmla="*/ 8371 h 9753"/>
              <a:gd name="connsiteX21" fmla="*/ 8637 w 10000"/>
              <a:gd name="connsiteY21" fmla="*/ 9343 h 9753"/>
              <a:gd name="connsiteX22" fmla="*/ 6059 w 10000"/>
              <a:gd name="connsiteY22" fmla="*/ 9428 h 9753"/>
              <a:gd name="connsiteX23" fmla="*/ 5499 w 10000"/>
              <a:gd name="connsiteY23" fmla="*/ 7841 h 9753"/>
              <a:gd name="connsiteX24" fmla="*/ 5092 w 10000"/>
              <a:gd name="connsiteY24" fmla="*/ 5618 h 9753"/>
              <a:gd name="connsiteX25" fmla="*/ 4842 w 10000"/>
              <a:gd name="connsiteY25" fmla="*/ 5160 h 9753"/>
              <a:gd name="connsiteX26" fmla="*/ 4440 w 10000"/>
              <a:gd name="connsiteY26" fmla="*/ 7394 h 9753"/>
              <a:gd name="connsiteX27" fmla="*/ 3769 w 10000"/>
              <a:gd name="connsiteY27" fmla="*/ 9714 h 9753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514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42 w 9948"/>
              <a:gd name="connsiteY0" fmla="*/ 9953 h 9971"/>
              <a:gd name="connsiteX1" fmla="*/ 879 w 9948"/>
              <a:gd name="connsiteY1" fmla="*/ 9909 h 9971"/>
              <a:gd name="connsiteX2" fmla="*/ 172 w 9948"/>
              <a:gd name="connsiteY2" fmla="*/ 6580 h 9971"/>
              <a:gd name="connsiteX3" fmla="*/ 6 w 9948"/>
              <a:gd name="connsiteY3" fmla="*/ 2724 h 9971"/>
              <a:gd name="connsiteX4" fmla="*/ 387 w 9948"/>
              <a:gd name="connsiteY4" fmla="*/ 2192 h 9971"/>
              <a:gd name="connsiteX5" fmla="*/ 698 w 9948"/>
              <a:gd name="connsiteY5" fmla="*/ 405 h 9971"/>
              <a:gd name="connsiteX6" fmla="*/ 1320 w 9948"/>
              <a:gd name="connsiteY6" fmla="*/ 1 h 9971"/>
              <a:gd name="connsiteX7" fmla="*/ 2470 w 9948"/>
              <a:gd name="connsiteY7" fmla="*/ 466 h 9971"/>
              <a:gd name="connsiteX8" fmla="*/ 3730 w 9948"/>
              <a:gd name="connsiteY8" fmla="*/ 1 h 9971"/>
              <a:gd name="connsiteX9" fmla="*/ 4403 w 9948"/>
              <a:gd name="connsiteY9" fmla="*/ 405 h 9971"/>
              <a:gd name="connsiteX10" fmla="*/ 4842 w 9948"/>
              <a:gd name="connsiteY10" fmla="*/ 1900 h 9971"/>
              <a:gd name="connsiteX11" fmla="*/ 5063 w 9948"/>
              <a:gd name="connsiteY11" fmla="*/ 1900 h 9971"/>
              <a:gd name="connsiteX12" fmla="*/ 5554 w 9948"/>
              <a:gd name="connsiteY12" fmla="*/ 526 h 9971"/>
              <a:gd name="connsiteX13" fmla="*/ 6156 w 9948"/>
              <a:gd name="connsiteY13" fmla="*/ 173 h 9971"/>
              <a:gd name="connsiteX14" fmla="*/ 7454 w 9948"/>
              <a:gd name="connsiteY14" fmla="*/ 638 h 9971"/>
              <a:gd name="connsiteX15" fmla="*/ 8768 w 9948"/>
              <a:gd name="connsiteY15" fmla="*/ 293 h 9971"/>
              <a:gd name="connsiteX16" fmla="*/ 9354 w 9948"/>
              <a:gd name="connsiteY16" fmla="*/ 809 h 9971"/>
              <a:gd name="connsiteX17" fmla="*/ 9591 w 9948"/>
              <a:gd name="connsiteY17" fmla="*/ 2304 h 9971"/>
              <a:gd name="connsiteX18" fmla="*/ 9938 w 9948"/>
              <a:gd name="connsiteY18" fmla="*/ 2769 h 9971"/>
              <a:gd name="connsiteX19" fmla="*/ 9792 w 9948"/>
              <a:gd name="connsiteY19" fmla="*/ 5767 h 9971"/>
              <a:gd name="connsiteX20" fmla="*/ 8935 w 9948"/>
              <a:gd name="connsiteY20" fmla="*/ 9741 h 9971"/>
              <a:gd name="connsiteX21" fmla="*/ 6032 w 9948"/>
              <a:gd name="connsiteY21" fmla="*/ 9660 h 9971"/>
              <a:gd name="connsiteX22" fmla="*/ 5472 w 9948"/>
              <a:gd name="connsiteY22" fmla="*/ 8033 h 9971"/>
              <a:gd name="connsiteX23" fmla="*/ 5007 w 9948"/>
              <a:gd name="connsiteY23" fmla="*/ 5585 h 9971"/>
              <a:gd name="connsiteX24" fmla="*/ 4731 w 9948"/>
              <a:gd name="connsiteY24" fmla="*/ 5619 h 9971"/>
              <a:gd name="connsiteX25" fmla="*/ 4451 w 9948"/>
              <a:gd name="connsiteY25" fmla="*/ 8004 h 9971"/>
              <a:gd name="connsiteX26" fmla="*/ 3742 w 9948"/>
              <a:gd name="connsiteY26" fmla="*/ 9953 h 9971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756 w 10000"/>
              <a:gd name="connsiteY24" fmla="*/ 563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4987 w 10000"/>
              <a:gd name="connsiteY23" fmla="*/ 6667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3762" y="9982"/>
                </a:moveTo>
                <a:cubicBezTo>
                  <a:pt x="3114" y="10022"/>
                  <a:pt x="1454" y="9991"/>
                  <a:pt x="884" y="9938"/>
                </a:cubicBezTo>
                <a:cubicBezTo>
                  <a:pt x="607" y="9088"/>
                  <a:pt x="404" y="8145"/>
                  <a:pt x="173" y="6599"/>
                </a:cubicBezTo>
                <a:cubicBezTo>
                  <a:pt x="85" y="5607"/>
                  <a:pt x="-27" y="3440"/>
                  <a:pt x="6" y="2732"/>
                </a:cubicBezTo>
                <a:cubicBezTo>
                  <a:pt x="38" y="2026"/>
                  <a:pt x="274" y="2587"/>
                  <a:pt x="389" y="2198"/>
                </a:cubicBezTo>
                <a:cubicBezTo>
                  <a:pt x="505" y="1811"/>
                  <a:pt x="546" y="768"/>
                  <a:pt x="702" y="406"/>
                </a:cubicBezTo>
                <a:cubicBezTo>
                  <a:pt x="858" y="44"/>
                  <a:pt x="1030" y="-7"/>
                  <a:pt x="1327" y="1"/>
                </a:cubicBezTo>
                <a:cubicBezTo>
                  <a:pt x="1622" y="10"/>
                  <a:pt x="2081" y="467"/>
                  <a:pt x="2483" y="467"/>
                </a:cubicBezTo>
                <a:cubicBezTo>
                  <a:pt x="2886" y="467"/>
                  <a:pt x="3426" y="10"/>
                  <a:pt x="3749" y="1"/>
                </a:cubicBezTo>
                <a:cubicBezTo>
                  <a:pt x="4073" y="-7"/>
                  <a:pt x="4240" y="87"/>
                  <a:pt x="4426" y="406"/>
                </a:cubicBezTo>
                <a:cubicBezTo>
                  <a:pt x="4613" y="725"/>
                  <a:pt x="4758" y="1656"/>
                  <a:pt x="4867" y="1906"/>
                </a:cubicBezTo>
                <a:cubicBezTo>
                  <a:pt x="4977" y="2155"/>
                  <a:pt x="4972" y="2138"/>
                  <a:pt x="5089" y="1906"/>
                </a:cubicBezTo>
                <a:cubicBezTo>
                  <a:pt x="5207" y="1673"/>
                  <a:pt x="5399" y="819"/>
                  <a:pt x="5583" y="528"/>
                </a:cubicBezTo>
                <a:cubicBezTo>
                  <a:pt x="5766" y="235"/>
                  <a:pt x="5871" y="156"/>
                  <a:pt x="6188" y="174"/>
                </a:cubicBezTo>
                <a:cubicBezTo>
                  <a:pt x="6506" y="191"/>
                  <a:pt x="7055" y="622"/>
                  <a:pt x="7493" y="640"/>
                </a:cubicBezTo>
                <a:cubicBezTo>
                  <a:pt x="7931" y="656"/>
                  <a:pt x="8496" y="269"/>
                  <a:pt x="8814" y="294"/>
                </a:cubicBezTo>
                <a:cubicBezTo>
                  <a:pt x="9131" y="320"/>
                  <a:pt x="9266" y="476"/>
                  <a:pt x="9403" y="811"/>
                </a:cubicBezTo>
                <a:cubicBezTo>
                  <a:pt x="9540" y="1147"/>
                  <a:pt x="9543" y="1984"/>
                  <a:pt x="9641" y="2311"/>
                </a:cubicBezTo>
                <a:cubicBezTo>
                  <a:pt x="9740" y="2639"/>
                  <a:pt x="9954" y="2163"/>
                  <a:pt x="9990" y="2777"/>
                </a:cubicBezTo>
                <a:cubicBezTo>
                  <a:pt x="10025" y="3388"/>
                  <a:pt x="9970" y="4697"/>
                  <a:pt x="9843" y="5784"/>
                </a:cubicBezTo>
                <a:cubicBezTo>
                  <a:pt x="9683" y="7118"/>
                  <a:pt x="9473" y="8596"/>
                  <a:pt x="8982" y="9769"/>
                </a:cubicBezTo>
                <a:cubicBezTo>
                  <a:pt x="8371" y="9809"/>
                  <a:pt x="6610" y="9814"/>
                  <a:pt x="6064" y="9688"/>
                </a:cubicBezTo>
                <a:cubicBezTo>
                  <a:pt x="5697" y="9011"/>
                  <a:pt x="5581" y="8788"/>
                  <a:pt x="5402" y="8285"/>
                </a:cubicBezTo>
                <a:cubicBezTo>
                  <a:pt x="5223" y="7782"/>
                  <a:pt x="5079" y="7299"/>
                  <a:pt x="4987" y="6667"/>
                </a:cubicBezTo>
                <a:cubicBezTo>
                  <a:pt x="4904" y="6232"/>
                  <a:pt x="4891" y="6185"/>
                  <a:pt x="4855" y="6345"/>
                </a:cubicBezTo>
                <a:cubicBezTo>
                  <a:pt x="4765" y="6912"/>
                  <a:pt x="4692" y="7128"/>
                  <a:pt x="4474" y="8027"/>
                </a:cubicBezTo>
                <a:cubicBezTo>
                  <a:pt x="4265" y="8859"/>
                  <a:pt x="4185" y="9169"/>
                  <a:pt x="3762" y="9982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12700" cmpd="sng">
            <a:noFill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굴림" pitchFamily="50" charset="-127"/>
            </a:endParaRPr>
          </a:p>
        </p:txBody>
      </p:sp>
      <p:pic>
        <p:nvPicPr>
          <p:cNvPr id="21" name="Picture 17" descr="dab5525hl"/>
          <p:cNvPicPr>
            <a:picLocks noChangeAspect="1" noChangeArrowheads="1"/>
          </p:cNvPicPr>
          <p:nvPr/>
        </p:nvPicPr>
        <p:blipFill>
          <a:blip r:embed="rId3" cstate="print"/>
          <a:srcRect t="13236"/>
          <a:stretch>
            <a:fillRect/>
          </a:stretch>
        </p:blipFill>
        <p:spPr bwMode="auto">
          <a:xfrm>
            <a:off x="4080828" y="2863970"/>
            <a:ext cx="1649412" cy="264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7" descr="dab5525hl"/>
          <p:cNvPicPr>
            <a:picLocks noChangeAspect="1" noChangeArrowheads="1"/>
          </p:cNvPicPr>
          <p:nvPr/>
        </p:nvPicPr>
        <p:blipFill>
          <a:blip r:embed="rId3" cstate="print"/>
          <a:srcRect t="15149"/>
          <a:stretch>
            <a:fillRect/>
          </a:stretch>
        </p:blipFill>
        <p:spPr bwMode="auto">
          <a:xfrm>
            <a:off x="6549045" y="2872596"/>
            <a:ext cx="1649412" cy="258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65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78000"/>
            <a:ext cx="279805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00"/>
          <a:stretch>
            <a:fillRect/>
          </a:stretch>
        </p:blipFill>
        <p:spPr bwMode="auto">
          <a:xfrm>
            <a:off x="6769833" y="4560643"/>
            <a:ext cx="1260000" cy="230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5"/>
          <a:stretch>
            <a:fillRect/>
          </a:stretch>
        </p:blipFill>
        <p:spPr bwMode="auto">
          <a:xfrm>
            <a:off x="4311573" y="4610444"/>
            <a:ext cx="1260000" cy="225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43"/>
          <a:stretch/>
        </p:blipFill>
        <p:spPr>
          <a:xfrm>
            <a:off x="0" y="2182023"/>
            <a:ext cx="9144000" cy="4675977"/>
          </a:xfrm>
          <a:prstGeom prst="rect">
            <a:avLst/>
          </a:prstGeom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7" y="1096343"/>
            <a:ext cx="6554137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Abutment tightening with positioning jig 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[Tighten it to 25~30N.cm and Re-tighten after 15 minutes]</a:t>
            </a: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21" name="Picture 17" descr="dab5525hl"/>
          <p:cNvPicPr>
            <a:picLocks noChangeAspect="1" noChangeArrowheads="1"/>
          </p:cNvPicPr>
          <p:nvPr/>
        </p:nvPicPr>
        <p:blipFill>
          <a:blip r:embed="rId3" cstate="print"/>
          <a:srcRect t="13236"/>
          <a:stretch>
            <a:fillRect/>
          </a:stretch>
        </p:blipFill>
        <p:spPr bwMode="auto">
          <a:xfrm>
            <a:off x="4080828" y="2863970"/>
            <a:ext cx="1649412" cy="264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7" descr="dab5525hl"/>
          <p:cNvPicPr>
            <a:picLocks noChangeAspect="1" noChangeArrowheads="1"/>
          </p:cNvPicPr>
          <p:nvPr/>
        </p:nvPicPr>
        <p:blipFill>
          <a:blip r:embed="rId3" cstate="print"/>
          <a:srcRect t="15149"/>
          <a:stretch>
            <a:fillRect/>
          </a:stretch>
        </p:blipFill>
        <p:spPr bwMode="auto">
          <a:xfrm>
            <a:off x="6549045" y="2872596"/>
            <a:ext cx="1649412" cy="258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35670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자유형 11"/>
          <p:cNvSpPr/>
          <p:nvPr/>
        </p:nvSpPr>
        <p:spPr>
          <a:xfrm>
            <a:off x="3970338" y="2863970"/>
            <a:ext cx="4405313" cy="1065485"/>
          </a:xfrm>
          <a:custGeom>
            <a:avLst/>
            <a:gdLst>
              <a:gd name="connsiteX0" fmla="*/ 66675 w 4271963"/>
              <a:gd name="connsiteY0" fmla="*/ 0 h 1257300"/>
              <a:gd name="connsiteX1" fmla="*/ 4243388 w 4271963"/>
              <a:gd name="connsiteY1" fmla="*/ 4762 h 1257300"/>
              <a:gd name="connsiteX2" fmla="*/ 4271963 w 4271963"/>
              <a:gd name="connsiteY2" fmla="*/ 514350 h 1257300"/>
              <a:gd name="connsiteX3" fmla="*/ 3857625 w 4271963"/>
              <a:gd name="connsiteY3" fmla="*/ 1195387 h 1257300"/>
              <a:gd name="connsiteX4" fmla="*/ 2757488 w 4271963"/>
              <a:gd name="connsiteY4" fmla="*/ 1195387 h 1257300"/>
              <a:gd name="connsiteX5" fmla="*/ 2090738 w 4271963"/>
              <a:gd name="connsiteY5" fmla="*/ 1042987 h 1257300"/>
              <a:gd name="connsiteX6" fmla="*/ 1390650 w 4271963"/>
              <a:gd name="connsiteY6" fmla="*/ 1257300 h 1257300"/>
              <a:gd name="connsiteX7" fmla="*/ 290513 w 4271963"/>
              <a:gd name="connsiteY7" fmla="*/ 1252537 h 1257300"/>
              <a:gd name="connsiteX8" fmla="*/ 0 w 4271963"/>
              <a:gd name="connsiteY8" fmla="*/ 476250 h 1257300"/>
              <a:gd name="connsiteX9" fmla="*/ 66675 w 4271963"/>
              <a:gd name="connsiteY9" fmla="*/ 0 h 1257300"/>
              <a:gd name="connsiteX0" fmla="*/ 0 w 4338638"/>
              <a:gd name="connsiteY0" fmla="*/ 0 h 1262062"/>
              <a:gd name="connsiteX1" fmla="*/ 4310063 w 4338638"/>
              <a:gd name="connsiteY1" fmla="*/ 9524 h 1262062"/>
              <a:gd name="connsiteX2" fmla="*/ 4338638 w 4338638"/>
              <a:gd name="connsiteY2" fmla="*/ 519112 h 1262062"/>
              <a:gd name="connsiteX3" fmla="*/ 3924300 w 4338638"/>
              <a:gd name="connsiteY3" fmla="*/ 1200149 h 1262062"/>
              <a:gd name="connsiteX4" fmla="*/ 2824163 w 4338638"/>
              <a:gd name="connsiteY4" fmla="*/ 1200149 h 1262062"/>
              <a:gd name="connsiteX5" fmla="*/ 2157413 w 4338638"/>
              <a:gd name="connsiteY5" fmla="*/ 1047749 h 1262062"/>
              <a:gd name="connsiteX6" fmla="*/ 1457325 w 4338638"/>
              <a:gd name="connsiteY6" fmla="*/ 1262062 h 1262062"/>
              <a:gd name="connsiteX7" fmla="*/ 357188 w 4338638"/>
              <a:gd name="connsiteY7" fmla="*/ 1257299 h 1262062"/>
              <a:gd name="connsiteX8" fmla="*/ 66675 w 4338638"/>
              <a:gd name="connsiteY8" fmla="*/ 481012 h 1262062"/>
              <a:gd name="connsiteX9" fmla="*/ 0 w 4338638"/>
              <a:gd name="connsiteY9" fmla="*/ 0 h 1262062"/>
              <a:gd name="connsiteX0" fmla="*/ 0 w 4381500"/>
              <a:gd name="connsiteY0" fmla="*/ 0 h 1266825"/>
              <a:gd name="connsiteX1" fmla="*/ 4352925 w 4381500"/>
              <a:gd name="connsiteY1" fmla="*/ 14287 h 1266825"/>
              <a:gd name="connsiteX2" fmla="*/ 4381500 w 4381500"/>
              <a:gd name="connsiteY2" fmla="*/ 523875 h 1266825"/>
              <a:gd name="connsiteX3" fmla="*/ 3967162 w 4381500"/>
              <a:gd name="connsiteY3" fmla="*/ 1204912 h 1266825"/>
              <a:gd name="connsiteX4" fmla="*/ 2867025 w 4381500"/>
              <a:gd name="connsiteY4" fmla="*/ 1204912 h 1266825"/>
              <a:gd name="connsiteX5" fmla="*/ 2200275 w 4381500"/>
              <a:gd name="connsiteY5" fmla="*/ 1052512 h 1266825"/>
              <a:gd name="connsiteX6" fmla="*/ 1500187 w 4381500"/>
              <a:gd name="connsiteY6" fmla="*/ 1266825 h 1266825"/>
              <a:gd name="connsiteX7" fmla="*/ 400050 w 4381500"/>
              <a:gd name="connsiteY7" fmla="*/ 1262062 h 1266825"/>
              <a:gd name="connsiteX8" fmla="*/ 109537 w 4381500"/>
              <a:gd name="connsiteY8" fmla="*/ 485775 h 1266825"/>
              <a:gd name="connsiteX9" fmla="*/ 0 w 4381500"/>
              <a:gd name="connsiteY9" fmla="*/ 0 h 1266825"/>
              <a:gd name="connsiteX0" fmla="*/ 0 w 4381500"/>
              <a:gd name="connsiteY0" fmla="*/ 0 h 1266825"/>
              <a:gd name="connsiteX1" fmla="*/ 4352925 w 4381500"/>
              <a:gd name="connsiteY1" fmla="*/ 14287 h 1266825"/>
              <a:gd name="connsiteX2" fmla="*/ 4381500 w 4381500"/>
              <a:gd name="connsiteY2" fmla="*/ 523875 h 1266825"/>
              <a:gd name="connsiteX3" fmla="*/ 3967162 w 4381500"/>
              <a:gd name="connsiteY3" fmla="*/ 1204912 h 1266825"/>
              <a:gd name="connsiteX4" fmla="*/ 2867025 w 4381500"/>
              <a:gd name="connsiteY4" fmla="*/ 1204912 h 1266825"/>
              <a:gd name="connsiteX5" fmla="*/ 2200275 w 4381500"/>
              <a:gd name="connsiteY5" fmla="*/ 1052512 h 1266825"/>
              <a:gd name="connsiteX6" fmla="*/ 1500187 w 4381500"/>
              <a:gd name="connsiteY6" fmla="*/ 1266825 h 1266825"/>
              <a:gd name="connsiteX7" fmla="*/ 400050 w 4381500"/>
              <a:gd name="connsiteY7" fmla="*/ 1262062 h 1266825"/>
              <a:gd name="connsiteX8" fmla="*/ 66674 w 4381500"/>
              <a:gd name="connsiteY8" fmla="*/ 561975 h 1266825"/>
              <a:gd name="connsiteX9" fmla="*/ 0 w 4381500"/>
              <a:gd name="connsiteY9" fmla="*/ 0 h 1266825"/>
              <a:gd name="connsiteX0" fmla="*/ 17464 w 4398964"/>
              <a:gd name="connsiteY0" fmla="*/ 0 h 1266825"/>
              <a:gd name="connsiteX1" fmla="*/ 4370389 w 4398964"/>
              <a:gd name="connsiteY1" fmla="*/ 14287 h 1266825"/>
              <a:gd name="connsiteX2" fmla="*/ 4398964 w 4398964"/>
              <a:gd name="connsiteY2" fmla="*/ 523875 h 1266825"/>
              <a:gd name="connsiteX3" fmla="*/ 3984626 w 4398964"/>
              <a:gd name="connsiteY3" fmla="*/ 1204912 h 1266825"/>
              <a:gd name="connsiteX4" fmla="*/ 2884489 w 4398964"/>
              <a:gd name="connsiteY4" fmla="*/ 1204912 h 1266825"/>
              <a:gd name="connsiteX5" fmla="*/ 2217739 w 4398964"/>
              <a:gd name="connsiteY5" fmla="*/ 1052512 h 1266825"/>
              <a:gd name="connsiteX6" fmla="*/ 1517651 w 4398964"/>
              <a:gd name="connsiteY6" fmla="*/ 1266825 h 1266825"/>
              <a:gd name="connsiteX7" fmla="*/ 417514 w 4398964"/>
              <a:gd name="connsiteY7" fmla="*/ 1262062 h 1266825"/>
              <a:gd name="connsiteX8" fmla="*/ 84138 w 4398964"/>
              <a:gd name="connsiteY8" fmla="*/ 561975 h 1266825"/>
              <a:gd name="connsiteX9" fmla="*/ 17464 w 4398964"/>
              <a:gd name="connsiteY9" fmla="*/ 0 h 1266825"/>
              <a:gd name="connsiteX0" fmla="*/ 17464 w 4398964"/>
              <a:gd name="connsiteY0" fmla="*/ 0 h 1266825"/>
              <a:gd name="connsiteX1" fmla="*/ 4370389 w 4398964"/>
              <a:gd name="connsiteY1" fmla="*/ 14287 h 1266825"/>
              <a:gd name="connsiteX2" fmla="*/ 4398964 w 4398964"/>
              <a:gd name="connsiteY2" fmla="*/ 523875 h 1266825"/>
              <a:gd name="connsiteX3" fmla="*/ 3984626 w 4398964"/>
              <a:gd name="connsiteY3" fmla="*/ 1204912 h 1266825"/>
              <a:gd name="connsiteX4" fmla="*/ 2884489 w 4398964"/>
              <a:gd name="connsiteY4" fmla="*/ 1204912 h 1266825"/>
              <a:gd name="connsiteX5" fmla="*/ 2217739 w 4398964"/>
              <a:gd name="connsiteY5" fmla="*/ 1052512 h 1266825"/>
              <a:gd name="connsiteX6" fmla="*/ 1517651 w 4398964"/>
              <a:gd name="connsiteY6" fmla="*/ 1266825 h 1266825"/>
              <a:gd name="connsiteX7" fmla="*/ 417514 w 4398964"/>
              <a:gd name="connsiteY7" fmla="*/ 1262062 h 1266825"/>
              <a:gd name="connsiteX8" fmla="*/ 84138 w 4398964"/>
              <a:gd name="connsiteY8" fmla="*/ 561975 h 1266825"/>
              <a:gd name="connsiteX9" fmla="*/ 17464 w 4398964"/>
              <a:gd name="connsiteY9" fmla="*/ 0 h 1266825"/>
              <a:gd name="connsiteX0" fmla="*/ 12702 w 4394202"/>
              <a:gd name="connsiteY0" fmla="*/ 0 h 1266825"/>
              <a:gd name="connsiteX1" fmla="*/ 4365627 w 4394202"/>
              <a:gd name="connsiteY1" fmla="*/ 14287 h 1266825"/>
              <a:gd name="connsiteX2" fmla="*/ 4394202 w 4394202"/>
              <a:gd name="connsiteY2" fmla="*/ 523875 h 1266825"/>
              <a:gd name="connsiteX3" fmla="*/ 3979864 w 4394202"/>
              <a:gd name="connsiteY3" fmla="*/ 1204912 h 1266825"/>
              <a:gd name="connsiteX4" fmla="*/ 2879727 w 4394202"/>
              <a:gd name="connsiteY4" fmla="*/ 1204912 h 1266825"/>
              <a:gd name="connsiteX5" fmla="*/ 2212977 w 4394202"/>
              <a:gd name="connsiteY5" fmla="*/ 1052512 h 1266825"/>
              <a:gd name="connsiteX6" fmla="*/ 1512889 w 4394202"/>
              <a:gd name="connsiteY6" fmla="*/ 1266825 h 1266825"/>
              <a:gd name="connsiteX7" fmla="*/ 412752 w 4394202"/>
              <a:gd name="connsiteY7" fmla="*/ 1262062 h 1266825"/>
              <a:gd name="connsiteX8" fmla="*/ 79376 w 4394202"/>
              <a:gd name="connsiteY8" fmla="*/ 561975 h 1266825"/>
              <a:gd name="connsiteX9" fmla="*/ 12702 w 4394202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206625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92074 w 4387850"/>
              <a:gd name="connsiteY8" fmla="*/ 695325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206625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92074 w 4387850"/>
              <a:gd name="connsiteY8" fmla="*/ 695325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206625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92074 w 4387850"/>
              <a:gd name="connsiteY8" fmla="*/ 695325 h 1266825"/>
              <a:gd name="connsiteX9" fmla="*/ 6350 w 4387850"/>
              <a:gd name="connsiteY9" fmla="*/ 0 h 1266825"/>
              <a:gd name="connsiteX0" fmla="*/ 17464 w 4398964"/>
              <a:gd name="connsiteY0" fmla="*/ 0 h 1266825"/>
              <a:gd name="connsiteX1" fmla="*/ 4370389 w 4398964"/>
              <a:gd name="connsiteY1" fmla="*/ 14287 h 1266825"/>
              <a:gd name="connsiteX2" fmla="*/ 4398964 w 4398964"/>
              <a:gd name="connsiteY2" fmla="*/ 523875 h 1266825"/>
              <a:gd name="connsiteX3" fmla="*/ 3984626 w 4398964"/>
              <a:gd name="connsiteY3" fmla="*/ 1204912 h 1266825"/>
              <a:gd name="connsiteX4" fmla="*/ 2884489 w 4398964"/>
              <a:gd name="connsiteY4" fmla="*/ 1204912 h 1266825"/>
              <a:gd name="connsiteX5" fmla="*/ 2217739 w 4398964"/>
              <a:gd name="connsiteY5" fmla="*/ 1052512 h 1266825"/>
              <a:gd name="connsiteX6" fmla="*/ 1517651 w 4398964"/>
              <a:gd name="connsiteY6" fmla="*/ 1266825 h 1266825"/>
              <a:gd name="connsiteX7" fmla="*/ 417514 w 4398964"/>
              <a:gd name="connsiteY7" fmla="*/ 1262062 h 1266825"/>
              <a:gd name="connsiteX8" fmla="*/ 79376 w 4398964"/>
              <a:gd name="connsiteY8" fmla="*/ 700088 h 1266825"/>
              <a:gd name="connsiteX9" fmla="*/ 17464 w 4398964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206625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206625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206625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206625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168525 w 4387850"/>
              <a:gd name="connsiteY5" fmla="*/ 1057274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192338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192338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192338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192338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402138"/>
              <a:gd name="connsiteY0" fmla="*/ 0 h 1266825"/>
              <a:gd name="connsiteX1" fmla="*/ 4402138 w 4402138"/>
              <a:gd name="connsiteY1" fmla="*/ 9525 h 1266825"/>
              <a:gd name="connsiteX2" fmla="*/ 4387850 w 4402138"/>
              <a:gd name="connsiteY2" fmla="*/ 523875 h 1266825"/>
              <a:gd name="connsiteX3" fmla="*/ 3973512 w 4402138"/>
              <a:gd name="connsiteY3" fmla="*/ 1204912 h 1266825"/>
              <a:gd name="connsiteX4" fmla="*/ 2873375 w 4402138"/>
              <a:gd name="connsiteY4" fmla="*/ 1204912 h 1266825"/>
              <a:gd name="connsiteX5" fmla="*/ 2192338 w 4402138"/>
              <a:gd name="connsiteY5" fmla="*/ 1052512 h 1266825"/>
              <a:gd name="connsiteX6" fmla="*/ 1506537 w 4402138"/>
              <a:gd name="connsiteY6" fmla="*/ 1266825 h 1266825"/>
              <a:gd name="connsiteX7" fmla="*/ 406400 w 4402138"/>
              <a:gd name="connsiteY7" fmla="*/ 1262062 h 1266825"/>
              <a:gd name="connsiteX8" fmla="*/ 68262 w 4402138"/>
              <a:gd name="connsiteY8" fmla="*/ 700088 h 1266825"/>
              <a:gd name="connsiteX9" fmla="*/ 6350 w 4402138"/>
              <a:gd name="connsiteY9" fmla="*/ 0 h 1266825"/>
              <a:gd name="connsiteX0" fmla="*/ 6350 w 4402138"/>
              <a:gd name="connsiteY0" fmla="*/ 0 h 1266825"/>
              <a:gd name="connsiteX1" fmla="*/ 4402138 w 4402138"/>
              <a:gd name="connsiteY1" fmla="*/ 9525 h 1266825"/>
              <a:gd name="connsiteX2" fmla="*/ 4349750 w 4402138"/>
              <a:gd name="connsiteY2" fmla="*/ 647700 h 1266825"/>
              <a:gd name="connsiteX3" fmla="*/ 3973512 w 4402138"/>
              <a:gd name="connsiteY3" fmla="*/ 1204912 h 1266825"/>
              <a:gd name="connsiteX4" fmla="*/ 2873375 w 4402138"/>
              <a:gd name="connsiteY4" fmla="*/ 1204912 h 1266825"/>
              <a:gd name="connsiteX5" fmla="*/ 2192338 w 4402138"/>
              <a:gd name="connsiteY5" fmla="*/ 1052512 h 1266825"/>
              <a:gd name="connsiteX6" fmla="*/ 1506537 w 4402138"/>
              <a:gd name="connsiteY6" fmla="*/ 1266825 h 1266825"/>
              <a:gd name="connsiteX7" fmla="*/ 406400 w 4402138"/>
              <a:gd name="connsiteY7" fmla="*/ 1262062 h 1266825"/>
              <a:gd name="connsiteX8" fmla="*/ 68262 w 4402138"/>
              <a:gd name="connsiteY8" fmla="*/ 700088 h 1266825"/>
              <a:gd name="connsiteX9" fmla="*/ 6350 w 4402138"/>
              <a:gd name="connsiteY9" fmla="*/ 0 h 1266825"/>
              <a:gd name="connsiteX0" fmla="*/ 6350 w 4405313"/>
              <a:gd name="connsiteY0" fmla="*/ 0 h 1266825"/>
              <a:gd name="connsiteX1" fmla="*/ 4402138 w 4405313"/>
              <a:gd name="connsiteY1" fmla="*/ 9525 h 1266825"/>
              <a:gd name="connsiteX2" fmla="*/ 4349750 w 4405313"/>
              <a:gd name="connsiteY2" fmla="*/ 647700 h 1266825"/>
              <a:gd name="connsiteX3" fmla="*/ 3973512 w 4405313"/>
              <a:gd name="connsiteY3" fmla="*/ 1204912 h 1266825"/>
              <a:gd name="connsiteX4" fmla="*/ 2873375 w 4405313"/>
              <a:gd name="connsiteY4" fmla="*/ 1204912 h 1266825"/>
              <a:gd name="connsiteX5" fmla="*/ 2192338 w 4405313"/>
              <a:gd name="connsiteY5" fmla="*/ 1052512 h 1266825"/>
              <a:gd name="connsiteX6" fmla="*/ 1506537 w 4405313"/>
              <a:gd name="connsiteY6" fmla="*/ 1266825 h 1266825"/>
              <a:gd name="connsiteX7" fmla="*/ 406400 w 4405313"/>
              <a:gd name="connsiteY7" fmla="*/ 1262062 h 1266825"/>
              <a:gd name="connsiteX8" fmla="*/ 68262 w 4405313"/>
              <a:gd name="connsiteY8" fmla="*/ 700088 h 1266825"/>
              <a:gd name="connsiteX9" fmla="*/ 6350 w 4405313"/>
              <a:gd name="connsiteY9" fmla="*/ 0 h 1266825"/>
              <a:gd name="connsiteX0" fmla="*/ 6350 w 4405313"/>
              <a:gd name="connsiteY0" fmla="*/ 0 h 1266825"/>
              <a:gd name="connsiteX1" fmla="*/ 4402138 w 4405313"/>
              <a:gd name="connsiteY1" fmla="*/ 9525 h 1266825"/>
              <a:gd name="connsiteX2" fmla="*/ 4349750 w 4405313"/>
              <a:gd name="connsiteY2" fmla="*/ 647700 h 1266825"/>
              <a:gd name="connsiteX3" fmla="*/ 3973512 w 4405313"/>
              <a:gd name="connsiteY3" fmla="*/ 1204912 h 1266825"/>
              <a:gd name="connsiteX4" fmla="*/ 2873375 w 4405313"/>
              <a:gd name="connsiteY4" fmla="*/ 1204912 h 1266825"/>
              <a:gd name="connsiteX5" fmla="*/ 2192338 w 4405313"/>
              <a:gd name="connsiteY5" fmla="*/ 1052512 h 1266825"/>
              <a:gd name="connsiteX6" fmla="*/ 1506537 w 4405313"/>
              <a:gd name="connsiteY6" fmla="*/ 1266825 h 1266825"/>
              <a:gd name="connsiteX7" fmla="*/ 406400 w 4405313"/>
              <a:gd name="connsiteY7" fmla="*/ 1262062 h 1266825"/>
              <a:gd name="connsiteX8" fmla="*/ 68262 w 4405313"/>
              <a:gd name="connsiteY8" fmla="*/ 700088 h 1266825"/>
              <a:gd name="connsiteX9" fmla="*/ 6350 w 4405313"/>
              <a:gd name="connsiteY9" fmla="*/ 0 h 1266825"/>
              <a:gd name="connsiteX0" fmla="*/ 6350 w 4405313"/>
              <a:gd name="connsiteY0" fmla="*/ 0 h 1266825"/>
              <a:gd name="connsiteX1" fmla="*/ 4402138 w 4405313"/>
              <a:gd name="connsiteY1" fmla="*/ 9525 h 1266825"/>
              <a:gd name="connsiteX2" fmla="*/ 4349750 w 4405313"/>
              <a:gd name="connsiteY2" fmla="*/ 647700 h 1266825"/>
              <a:gd name="connsiteX3" fmla="*/ 3973512 w 4405313"/>
              <a:gd name="connsiteY3" fmla="*/ 1204912 h 1266825"/>
              <a:gd name="connsiteX4" fmla="*/ 2873375 w 4405313"/>
              <a:gd name="connsiteY4" fmla="*/ 1204912 h 1266825"/>
              <a:gd name="connsiteX5" fmla="*/ 2192338 w 4405313"/>
              <a:gd name="connsiteY5" fmla="*/ 1052512 h 1266825"/>
              <a:gd name="connsiteX6" fmla="*/ 1506537 w 4405313"/>
              <a:gd name="connsiteY6" fmla="*/ 1266825 h 1266825"/>
              <a:gd name="connsiteX7" fmla="*/ 406400 w 4405313"/>
              <a:gd name="connsiteY7" fmla="*/ 1262062 h 1266825"/>
              <a:gd name="connsiteX8" fmla="*/ 68262 w 4405313"/>
              <a:gd name="connsiteY8" fmla="*/ 700088 h 1266825"/>
              <a:gd name="connsiteX9" fmla="*/ 6350 w 4405313"/>
              <a:gd name="connsiteY9" fmla="*/ 0 h 126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5313" h="1266825">
                <a:moveTo>
                  <a:pt x="6350" y="0"/>
                </a:moveTo>
                <a:lnTo>
                  <a:pt x="4402138" y="9525"/>
                </a:lnTo>
                <a:cubicBezTo>
                  <a:pt x="4384675" y="222250"/>
                  <a:pt x="4405313" y="420687"/>
                  <a:pt x="4349750" y="647700"/>
                </a:cubicBezTo>
                <a:cubicBezTo>
                  <a:pt x="4281487" y="862012"/>
                  <a:pt x="4151312" y="1047750"/>
                  <a:pt x="3973512" y="1204912"/>
                </a:cubicBezTo>
                <a:lnTo>
                  <a:pt x="2873375" y="1204912"/>
                </a:lnTo>
                <a:cubicBezTo>
                  <a:pt x="2636838" y="1111250"/>
                  <a:pt x="2443163" y="1060449"/>
                  <a:pt x="2192338" y="1052512"/>
                </a:cubicBezTo>
                <a:cubicBezTo>
                  <a:pt x="1925638" y="1071562"/>
                  <a:pt x="1735138" y="1152525"/>
                  <a:pt x="1506537" y="1266825"/>
                </a:cubicBezTo>
                <a:lnTo>
                  <a:pt x="406400" y="1262062"/>
                </a:lnTo>
                <a:cubicBezTo>
                  <a:pt x="211138" y="982662"/>
                  <a:pt x="134937" y="908050"/>
                  <a:pt x="68262" y="700088"/>
                </a:cubicBezTo>
                <a:cubicBezTo>
                  <a:pt x="7936" y="484188"/>
                  <a:pt x="0" y="196850"/>
                  <a:pt x="6350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4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43"/>
          <a:stretch/>
        </p:blipFill>
        <p:spPr>
          <a:xfrm>
            <a:off x="0" y="2182023"/>
            <a:ext cx="9144000" cy="4675977"/>
          </a:xfrm>
          <a:prstGeom prst="rect">
            <a:avLst/>
          </a:prstGeom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7" y="1096343"/>
            <a:ext cx="6554137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Delivery of final prosthesis</a:t>
            </a: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15" name="Picture 2" descr="65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78000"/>
            <a:ext cx="279805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7" descr="dab5525hl"/>
          <p:cNvPicPr>
            <a:picLocks noChangeAspect="1" noChangeArrowheads="1"/>
          </p:cNvPicPr>
          <p:nvPr/>
        </p:nvPicPr>
        <p:blipFill>
          <a:blip r:embed="rId4" cstate="print"/>
          <a:srcRect t="13236"/>
          <a:stretch>
            <a:fillRect/>
          </a:stretch>
        </p:blipFill>
        <p:spPr bwMode="auto">
          <a:xfrm>
            <a:off x="4080828" y="2863970"/>
            <a:ext cx="1649412" cy="264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7" descr="dab5525hl"/>
          <p:cNvPicPr>
            <a:picLocks noChangeAspect="1" noChangeArrowheads="1"/>
          </p:cNvPicPr>
          <p:nvPr/>
        </p:nvPicPr>
        <p:blipFill>
          <a:blip r:embed="rId4" cstate="print"/>
          <a:srcRect t="15149"/>
          <a:stretch>
            <a:fillRect/>
          </a:stretch>
        </p:blipFill>
        <p:spPr bwMode="auto">
          <a:xfrm>
            <a:off x="6549045" y="2872596"/>
            <a:ext cx="1649412" cy="258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6441" y="2133720"/>
            <a:ext cx="5118097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35670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5" descr="SuperLine 마크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5589588"/>
            <a:ext cx="7953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부제목 4"/>
          <p:cNvSpPr>
            <a:spLocks noGrp="1"/>
          </p:cNvSpPr>
          <p:nvPr>
            <p:ph type="subTitle" idx="1"/>
          </p:nvPr>
        </p:nvSpPr>
        <p:spPr>
          <a:xfrm>
            <a:off x="0" y="3940175"/>
            <a:ext cx="9144000" cy="1362075"/>
          </a:xfrm>
        </p:spPr>
        <p:txBody>
          <a:bodyPr/>
          <a:lstStyle/>
          <a:p>
            <a:r>
              <a:rPr lang="en-US" altLang="ko-KR" sz="2000" dirty="0" smtClean="0">
                <a:solidFill>
                  <a:schemeClr val="bg1"/>
                </a:solidFill>
                <a:latin typeface="DIN" pitchFamily="2" charset="0"/>
              </a:rPr>
              <a:t>Dual abutment/Dual-milling abutment</a:t>
            </a:r>
          </a:p>
          <a:p>
            <a:r>
              <a:rPr lang="en-US" altLang="ko-KR" sz="2000" dirty="0" smtClean="0">
                <a:solidFill>
                  <a:schemeClr val="bg1"/>
                </a:solidFill>
                <a:latin typeface="DIN" pitchFamily="2" charset="0"/>
              </a:rPr>
              <a:t>Pick-up type</a:t>
            </a:r>
          </a:p>
        </p:txBody>
      </p:sp>
      <p:sp>
        <p:nvSpPr>
          <p:cNvPr id="5" name="제목 3"/>
          <p:cNvSpPr txBox="1">
            <a:spLocks/>
          </p:cNvSpPr>
          <p:nvPr/>
        </p:nvSpPr>
        <p:spPr>
          <a:xfrm>
            <a:off x="0" y="1981200"/>
            <a:ext cx="9144000" cy="7874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ko-KR" sz="3600" dirty="0" smtClean="0">
                <a:solidFill>
                  <a:schemeClr val="bg1"/>
                </a:solidFill>
                <a:latin typeface="DIN" pitchFamily="2" charset="0"/>
                <a:ea typeface="KaiTi" pitchFamily="49" charset="-122"/>
              </a:rPr>
              <a:t>Fixture level impression</a:t>
            </a:r>
            <a:r>
              <a:rPr lang="en-US" altLang="ko-KR" sz="3600" b="1" dirty="0" smtClean="0">
                <a:solidFill>
                  <a:schemeClr val="bg1"/>
                </a:solidFill>
                <a:latin typeface="DIN" pitchFamily="2" charset="0"/>
                <a:ea typeface="KaiTi" pitchFamily="49" charset="-122"/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  <a:latin typeface="DIN" pitchFamily="2" charset="0"/>
                <a:ea typeface="KaiTi" pitchFamily="49" charset="-122"/>
              </a:rPr>
              <a:t>Ⅱ</a:t>
            </a:r>
            <a:endParaRPr lang="ko-KR" altLang="en-US" sz="3600" dirty="0" smtClean="0">
              <a:solidFill>
                <a:schemeClr val="bg1"/>
              </a:solidFill>
              <a:latin typeface="DIN" pitchFamily="2" charset="0"/>
              <a:ea typeface="KaiTi" pitchFamily="49" charset="-122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023"/>
            <a:ext cx="9144000" cy="5740399"/>
          </a:xfrm>
          <a:prstGeom prst="rect">
            <a:avLst/>
          </a:prstGeom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Remove Cover screw</a:t>
            </a:r>
            <a:endParaRPr kumimoji="0" lang="en-US" altLang="ko-KR" dirty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130" y="3953805"/>
            <a:ext cx="1793639" cy="253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4523" y="3953805"/>
            <a:ext cx="1793639" cy="253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68721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023"/>
            <a:ext cx="9144000" cy="5740399"/>
          </a:xfrm>
          <a:prstGeom prst="rect">
            <a:avLst/>
          </a:prstGeom>
        </p:spPr>
      </p:pic>
      <p:sp>
        <p:nvSpPr>
          <p:cNvPr id="14" name="자유형 13"/>
          <p:cNvSpPr/>
          <p:nvPr/>
        </p:nvSpPr>
        <p:spPr>
          <a:xfrm>
            <a:off x="6696362" y="3885917"/>
            <a:ext cx="1406943" cy="675122"/>
          </a:xfrm>
          <a:custGeom>
            <a:avLst/>
            <a:gdLst>
              <a:gd name="connsiteX0" fmla="*/ 48668 w 1466808"/>
              <a:gd name="connsiteY0" fmla="*/ 1129 h 672252"/>
              <a:gd name="connsiteX1" fmla="*/ 58395 w 1466808"/>
              <a:gd name="connsiteY1" fmla="*/ 220001 h 672252"/>
              <a:gd name="connsiteX2" fmla="*/ 87578 w 1466808"/>
              <a:gd name="connsiteY2" fmla="*/ 341597 h 672252"/>
              <a:gd name="connsiteX3" fmla="*/ 306451 w 1466808"/>
              <a:gd name="connsiteY3" fmla="*/ 643154 h 672252"/>
              <a:gd name="connsiteX4" fmla="*/ 350225 w 1466808"/>
              <a:gd name="connsiteY4" fmla="*/ 662610 h 672252"/>
              <a:gd name="connsiteX5" fmla="*/ 1181940 w 1466808"/>
              <a:gd name="connsiteY5" fmla="*/ 662610 h 672252"/>
              <a:gd name="connsiteX6" fmla="*/ 1196531 w 1466808"/>
              <a:gd name="connsiteY6" fmla="*/ 638291 h 672252"/>
              <a:gd name="connsiteX7" fmla="*/ 1395948 w 1466808"/>
              <a:gd name="connsiteY7" fmla="*/ 370780 h 672252"/>
              <a:gd name="connsiteX8" fmla="*/ 1425131 w 1466808"/>
              <a:gd name="connsiteY8" fmla="*/ 268639 h 672252"/>
              <a:gd name="connsiteX9" fmla="*/ 1449451 w 1466808"/>
              <a:gd name="connsiteY9" fmla="*/ 35176 h 672252"/>
              <a:gd name="connsiteX10" fmla="*/ 1143029 w 1466808"/>
              <a:gd name="connsiteY10" fmla="*/ 93542 h 672252"/>
              <a:gd name="connsiteX11" fmla="*/ 729604 w 1466808"/>
              <a:gd name="connsiteY11" fmla="*/ 132452 h 672252"/>
              <a:gd name="connsiteX12" fmla="*/ 48668 w 1466808"/>
              <a:gd name="connsiteY12" fmla="*/ 1129 h 672252"/>
              <a:gd name="connsiteX0" fmla="*/ 48668 w 1472192"/>
              <a:gd name="connsiteY0" fmla="*/ 1129 h 672252"/>
              <a:gd name="connsiteX1" fmla="*/ 58395 w 1472192"/>
              <a:gd name="connsiteY1" fmla="*/ 220001 h 672252"/>
              <a:gd name="connsiteX2" fmla="*/ 87578 w 1472192"/>
              <a:gd name="connsiteY2" fmla="*/ 341597 h 672252"/>
              <a:gd name="connsiteX3" fmla="*/ 306451 w 1472192"/>
              <a:gd name="connsiteY3" fmla="*/ 643154 h 672252"/>
              <a:gd name="connsiteX4" fmla="*/ 350225 w 1472192"/>
              <a:gd name="connsiteY4" fmla="*/ 662610 h 672252"/>
              <a:gd name="connsiteX5" fmla="*/ 1181940 w 1472192"/>
              <a:gd name="connsiteY5" fmla="*/ 662610 h 672252"/>
              <a:gd name="connsiteX6" fmla="*/ 1196531 w 1472192"/>
              <a:gd name="connsiteY6" fmla="*/ 638291 h 672252"/>
              <a:gd name="connsiteX7" fmla="*/ 1395948 w 1472192"/>
              <a:gd name="connsiteY7" fmla="*/ 370780 h 672252"/>
              <a:gd name="connsiteX8" fmla="*/ 1443630 w 1472192"/>
              <a:gd name="connsiteY8" fmla="*/ 252783 h 672252"/>
              <a:gd name="connsiteX9" fmla="*/ 1449451 w 1472192"/>
              <a:gd name="connsiteY9" fmla="*/ 35176 h 672252"/>
              <a:gd name="connsiteX10" fmla="*/ 1143029 w 1472192"/>
              <a:gd name="connsiteY10" fmla="*/ 93542 h 672252"/>
              <a:gd name="connsiteX11" fmla="*/ 729604 w 1472192"/>
              <a:gd name="connsiteY11" fmla="*/ 132452 h 672252"/>
              <a:gd name="connsiteX12" fmla="*/ 48668 w 1472192"/>
              <a:gd name="connsiteY12" fmla="*/ 1129 h 672252"/>
              <a:gd name="connsiteX0" fmla="*/ 48668 w 1449562"/>
              <a:gd name="connsiteY0" fmla="*/ 1129 h 672252"/>
              <a:gd name="connsiteX1" fmla="*/ 58395 w 1449562"/>
              <a:gd name="connsiteY1" fmla="*/ 220001 h 672252"/>
              <a:gd name="connsiteX2" fmla="*/ 87578 w 1449562"/>
              <a:gd name="connsiteY2" fmla="*/ 341597 h 672252"/>
              <a:gd name="connsiteX3" fmla="*/ 306451 w 1449562"/>
              <a:gd name="connsiteY3" fmla="*/ 643154 h 672252"/>
              <a:gd name="connsiteX4" fmla="*/ 350225 w 1449562"/>
              <a:gd name="connsiteY4" fmla="*/ 662610 h 672252"/>
              <a:gd name="connsiteX5" fmla="*/ 1181940 w 1449562"/>
              <a:gd name="connsiteY5" fmla="*/ 662610 h 672252"/>
              <a:gd name="connsiteX6" fmla="*/ 1196531 w 1449562"/>
              <a:gd name="connsiteY6" fmla="*/ 638291 h 672252"/>
              <a:gd name="connsiteX7" fmla="*/ 1395948 w 1449562"/>
              <a:gd name="connsiteY7" fmla="*/ 370780 h 672252"/>
              <a:gd name="connsiteX8" fmla="*/ 1443630 w 1449562"/>
              <a:gd name="connsiteY8" fmla="*/ 252783 h 672252"/>
              <a:gd name="connsiteX9" fmla="*/ 1449451 w 1449562"/>
              <a:gd name="connsiteY9" fmla="*/ 35176 h 672252"/>
              <a:gd name="connsiteX10" fmla="*/ 1143029 w 1449562"/>
              <a:gd name="connsiteY10" fmla="*/ 93542 h 672252"/>
              <a:gd name="connsiteX11" fmla="*/ 729604 w 1449562"/>
              <a:gd name="connsiteY11" fmla="*/ 132452 h 672252"/>
              <a:gd name="connsiteX12" fmla="*/ 48668 w 1449562"/>
              <a:gd name="connsiteY12" fmla="*/ 1129 h 672252"/>
              <a:gd name="connsiteX0" fmla="*/ 48668 w 1445392"/>
              <a:gd name="connsiteY0" fmla="*/ 1129 h 672252"/>
              <a:gd name="connsiteX1" fmla="*/ 58395 w 1445392"/>
              <a:gd name="connsiteY1" fmla="*/ 220001 h 672252"/>
              <a:gd name="connsiteX2" fmla="*/ 87578 w 1445392"/>
              <a:gd name="connsiteY2" fmla="*/ 341597 h 672252"/>
              <a:gd name="connsiteX3" fmla="*/ 306451 w 1445392"/>
              <a:gd name="connsiteY3" fmla="*/ 643154 h 672252"/>
              <a:gd name="connsiteX4" fmla="*/ 350225 w 1445392"/>
              <a:gd name="connsiteY4" fmla="*/ 662610 h 672252"/>
              <a:gd name="connsiteX5" fmla="*/ 1181940 w 1445392"/>
              <a:gd name="connsiteY5" fmla="*/ 662610 h 672252"/>
              <a:gd name="connsiteX6" fmla="*/ 1196531 w 1445392"/>
              <a:gd name="connsiteY6" fmla="*/ 638291 h 672252"/>
              <a:gd name="connsiteX7" fmla="*/ 1395948 w 1445392"/>
              <a:gd name="connsiteY7" fmla="*/ 370780 h 672252"/>
              <a:gd name="connsiteX8" fmla="*/ 1443630 w 1445392"/>
              <a:gd name="connsiteY8" fmla="*/ 252783 h 672252"/>
              <a:gd name="connsiteX9" fmla="*/ 1438880 w 1445392"/>
              <a:gd name="connsiteY9" fmla="*/ 35176 h 672252"/>
              <a:gd name="connsiteX10" fmla="*/ 1143029 w 1445392"/>
              <a:gd name="connsiteY10" fmla="*/ 93542 h 672252"/>
              <a:gd name="connsiteX11" fmla="*/ 729604 w 1445392"/>
              <a:gd name="connsiteY11" fmla="*/ 132452 h 672252"/>
              <a:gd name="connsiteX12" fmla="*/ 48668 w 1445392"/>
              <a:gd name="connsiteY12" fmla="*/ 1129 h 672252"/>
              <a:gd name="connsiteX0" fmla="*/ 48668 w 1446344"/>
              <a:gd name="connsiteY0" fmla="*/ 1129 h 672252"/>
              <a:gd name="connsiteX1" fmla="*/ 58395 w 1446344"/>
              <a:gd name="connsiteY1" fmla="*/ 220001 h 672252"/>
              <a:gd name="connsiteX2" fmla="*/ 87578 w 1446344"/>
              <a:gd name="connsiteY2" fmla="*/ 341597 h 672252"/>
              <a:gd name="connsiteX3" fmla="*/ 306451 w 1446344"/>
              <a:gd name="connsiteY3" fmla="*/ 643154 h 672252"/>
              <a:gd name="connsiteX4" fmla="*/ 350225 w 1446344"/>
              <a:gd name="connsiteY4" fmla="*/ 662610 h 672252"/>
              <a:gd name="connsiteX5" fmla="*/ 1181940 w 1446344"/>
              <a:gd name="connsiteY5" fmla="*/ 662610 h 672252"/>
              <a:gd name="connsiteX6" fmla="*/ 1196531 w 1446344"/>
              <a:gd name="connsiteY6" fmla="*/ 638291 h 672252"/>
              <a:gd name="connsiteX7" fmla="*/ 1395948 w 1446344"/>
              <a:gd name="connsiteY7" fmla="*/ 370780 h 672252"/>
              <a:gd name="connsiteX8" fmla="*/ 1443630 w 1446344"/>
              <a:gd name="connsiteY8" fmla="*/ 252783 h 672252"/>
              <a:gd name="connsiteX9" fmla="*/ 1444166 w 1446344"/>
              <a:gd name="connsiteY9" fmla="*/ 35176 h 672252"/>
              <a:gd name="connsiteX10" fmla="*/ 1143029 w 1446344"/>
              <a:gd name="connsiteY10" fmla="*/ 93542 h 672252"/>
              <a:gd name="connsiteX11" fmla="*/ 729604 w 1446344"/>
              <a:gd name="connsiteY11" fmla="*/ 132452 h 672252"/>
              <a:gd name="connsiteX12" fmla="*/ 48668 w 1446344"/>
              <a:gd name="connsiteY12" fmla="*/ 1129 h 672252"/>
              <a:gd name="connsiteX0" fmla="*/ 48668 w 1448873"/>
              <a:gd name="connsiteY0" fmla="*/ 1129 h 672252"/>
              <a:gd name="connsiteX1" fmla="*/ 58395 w 1448873"/>
              <a:gd name="connsiteY1" fmla="*/ 220001 h 672252"/>
              <a:gd name="connsiteX2" fmla="*/ 87578 w 1448873"/>
              <a:gd name="connsiteY2" fmla="*/ 341597 h 672252"/>
              <a:gd name="connsiteX3" fmla="*/ 306451 w 1448873"/>
              <a:gd name="connsiteY3" fmla="*/ 643154 h 672252"/>
              <a:gd name="connsiteX4" fmla="*/ 350225 w 1448873"/>
              <a:gd name="connsiteY4" fmla="*/ 662610 h 672252"/>
              <a:gd name="connsiteX5" fmla="*/ 1181940 w 1448873"/>
              <a:gd name="connsiteY5" fmla="*/ 662610 h 672252"/>
              <a:gd name="connsiteX6" fmla="*/ 1196531 w 1448873"/>
              <a:gd name="connsiteY6" fmla="*/ 638291 h 672252"/>
              <a:gd name="connsiteX7" fmla="*/ 1395948 w 1448873"/>
              <a:gd name="connsiteY7" fmla="*/ 370780 h 672252"/>
              <a:gd name="connsiteX8" fmla="*/ 1443630 w 1448873"/>
              <a:gd name="connsiteY8" fmla="*/ 252783 h 672252"/>
              <a:gd name="connsiteX9" fmla="*/ 1444166 w 1448873"/>
              <a:gd name="connsiteY9" fmla="*/ 35176 h 672252"/>
              <a:gd name="connsiteX10" fmla="*/ 1143029 w 1448873"/>
              <a:gd name="connsiteY10" fmla="*/ 93542 h 672252"/>
              <a:gd name="connsiteX11" fmla="*/ 729604 w 1448873"/>
              <a:gd name="connsiteY11" fmla="*/ 132452 h 672252"/>
              <a:gd name="connsiteX12" fmla="*/ 48668 w 1448873"/>
              <a:gd name="connsiteY12" fmla="*/ 1129 h 672252"/>
              <a:gd name="connsiteX0" fmla="*/ 964 w 1401169"/>
              <a:gd name="connsiteY0" fmla="*/ 8 h 671131"/>
              <a:gd name="connsiteX1" fmla="*/ 10691 w 1401169"/>
              <a:gd name="connsiteY1" fmla="*/ 218880 h 671131"/>
              <a:gd name="connsiteX2" fmla="*/ 39874 w 1401169"/>
              <a:gd name="connsiteY2" fmla="*/ 340476 h 671131"/>
              <a:gd name="connsiteX3" fmla="*/ 258747 w 1401169"/>
              <a:gd name="connsiteY3" fmla="*/ 642033 h 671131"/>
              <a:gd name="connsiteX4" fmla="*/ 302521 w 1401169"/>
              <a:gd name="connsiteY4" fmla="*/ 661489 h 671131"/>
              <a:gd name="connsiteX5" fmla="*/ 1134236 w 1401169"/>
              <a:gd name="connsiteY5" fmla="*/ 661489 h 671131"/>
              <a:gd name="connsiteX6" fmla="*/ 1148827 w 1401169"/>
              <a:gd name="connsiteY6" fmla="*/ 637170 h 671131"/>
              <a:gd name="connsiteX7" fmla="*/ 1348244 w 1401169"/>
              <a:gd name="connsiteY7" fmla="*/ 369659 h 671131"/>
              <a:gd name="connsiteX8" fmla="*/ 1395926 w 1401169"/>
              <a:gd name="connsiteY8" fmla="*/ 251662 h 671131"/>
              <a:gd name="connsiteX9" fmla="*/ 1396462 w 1401169"/>
              <a:gd name="connsiteY9" fmla="*/ 34055 h 671131"/>
              <a:gd name="connsiteX10" fmla="*/ 1095325 w 1401169"/>
              <a:gd name="connsiteY10" fmla="*/ 92421 h 671131"/>
              <a:gd name="connsiteX11" fmla="*/ 681900 w 1401169"/>
              <a:gd name="connsiteY11" fmla="*/ 131331 h 671131"/>
              <a:gd name="connsiteX12" fmla="*/ 964 w 1401169"/>
              <a:gd name="connsiteY12" fmla="*/ 8 h 671131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21015"/>
              <a:gd name="connsiteY0" fmla="*/ 8 h 669830"/>
              <a:gd name="connsiteX1" fmla="*/ 11240 w 1421015"/>
              <a:gd name="connsiteY1" fmla="*/ 218880 h 669830"/>
              <a:gd name="connsiteX2" fmla="*/ 66850 w 1421015"/>
              <a:gd name="connsiteY2" fmla="*/ 385403 h 669830"/>
              <a:gd name="connsiteX3" fmla="*/ 259296 w 1421015"/>
              <a:gd name="connsiteY3" fmla="*/ 642033 h 669830"/>
              <a:gd name="connsiteX4" fmla="*/ 303070 w 1421015"/>
              <a:gd name="connsiteY4" fmla="*/ 661489 h 669830"/>
              <a:gd name="connsiteX5" fmla="*/ 1134785 w 1421015"/>
              <a:gd name="connsiteY5" fmla="*/ 661489 h 669830"/>
              <a:gd name="connsiteX6" fmla="*/ 1149376 w 1421015"/>
              <a:gd name="connsiteY6" fmla="*/ 637170 h 669830"/>
              <a:gd name="connsiteX7" fmla="*/ 1348793 w 1421015"/>
              <a:gd name="connsiteY7" fmla="*/ 369659 h 669830"/>
              <a:gd name="connsiteX8" fmla="*/ 1396475 w 1421015"/>
              <a:gd name="connsiteY8" fmla="*/ 241091 h 669830"/>
              <a:gd name="connsiteX9" fmla="*/ 1397011 w 1421015"/>
              <a:gd name="connsiteY9" fmla="*/ 34055 h 669830"/>
              <a:gd name="connsiteX10" fmla="*/ 1095874 w 1421015"/>
              <a:gd name="connsiteY10" fmla="*/ 92421 h 669830"/>
              <a:gd name="connsiteX11" fmla="*/ 682449 w 1421015"/>
              <a:gd name="connsiteY11" fmla="*/ 131331 h 669830"/>
              <a:gd name="connsiteX12" fmla="*/ 1513 w 1421015"/>
              <a:gd name="connsiteY12" fmla="*/ 8 h 669830"/>
              <a:gd name="connsiteX0" fmla="*/ 1513 w 1419756"/>
              <a:gd name="connsiteY0" fmla="*/ 8 h 669830"/>
              <a:gd name="connsiteX1" fmla="*/ 11240 w 1419756"/>
              <a:gd name="connsiteY1" fmla="*/ 218880 h 669830"/>
              <a:gd name="connsiteX2" fmla="*/ 66850 w 1419756"/>
              <a:gd name="connsiteY2" fmla="*/ 385403 h 669830"/>
              <a:gd name="connsiteX3" fmla="*/ 259296 w 1419756"/>
              <a:gd name="connsiteY3" fmla="*/ 642033 h 669830"/>
              <a:gd name="connsiteX4" fmla="*/ 303070 w 1419756"/>
              <a:gd name="connsiteY4" fmla="*/ 661489 h 669830"/>
              <a:gd name="connsiteX5" fmla="*/ 1134785 w 1419756"/>
              <a:gd name="connsiteY5" fmla="*/ 661489 h 669830"/>
              <a:gd name="connsiteX6" fmla="*/ 1149376 w 1419756"/>
              <a:gd name="connsiteY6" fmla="*/ 637170 h 669830"/>
              <a:gd name="connsiteX7" fmla="*/ 1348793 w 1419756"/>
              <a:gd name="connsiteY7" fmla="*/ 369659 h 669830"/>
              <a:gd name="connsiteX8" fmla="*/ 1396475 w 1419756"/>
              <a:gd name="connsiteY8" fmla="*/ 241091 h 669830"/>
              <a:gd name="connsiteX9" fmla="*/ 1397011 w 1419756"/>
              <a:gd name="connsiteY9" fmla="*/ 34055 h 669830"/>
              <a:gd name="connsiteX10" fmla="*/ 1095874 w 1419756"/>
              <a:gd name="connsiteY10" fmla="*/ 92421 h 669830"/>
              <a:gd name="connsiteX11" fmla="*/ 682449 w 1419756"/>
              <a:gd name="connsiteY11" fmla="*/ 131331 h 669830"/>
              <a:gd name="connsiteX12" fmla="*/ 1513 w 1419756"/>
              <a:gd name="connsiteY12" fmla="*/ 8 h 669830"/>
              <a:gd name="connsiteX0" fmla="*/ 1513 w 1421014"/>
              <a:gd name="connsiteY0" fmla="*/ 8 h 669830"/>
              <a:gd name="connsiteX1" fmla="*/ 11240 w 1421014"/>
              <a:gd name="connsiteY1" fmla="*/ 218880 h 669830"/>
              <a:gd name="connsiteX2" fmla="*/ 66850 w 1421014"/>
              <a:gd name="connsiteY2" fmla="*/ 385403 h 669830"/>
              <a:gd name="connsiteX3" fmla="*/ 259296 w 1421014"/>
              <a:gd name="connsiteY3" fmla="*/ 642033 h 669830"/>
              <a:gd name="connsiteX4" fmla="*/ 303070 w 1421014"/>
              <a:gd name="connsiteY4" fmla="*/ 661489 h 669830"/>
              <a:gd name="connsiteX5" fmla="*/ 1134785 w 1421014"/>
              <a:gd name="connsiteY5" fmla="*/ 661489 h 669830"/>
              <a:gd name="connsiteX6" fmla="*/ 1149376 w 1421014"/>
              <a:gd name="connsiteY6" fmla="*/ 637170 h 669830"/>
              <a:gd name="connsiteX7" fmla="*/ 1348793 w 1421014"/>
              <a:gd name="connsiteY7" fmla="*/ 369659 h 669830"/>
              <a:gd name="connsiteX8" fmla="*/ 1396475 w 1421014"/>
              <a:gd name="connsiteY8" fmla="*/ 241091 h 669830"/>
              <a:gd name="connsiteX9" fmla="*/ 1397011 w 1421014"/>
              <a:gd name="connsiteY9" fmla="*/ 34055 h 669830"/>
              <a:gd name="connsiteX10" fmla="*/ 1095874 w 1421014"/>
              <a:gd name="connsiteY10" fmla="*/ 92421 h 669830"/>
              <a:gd name="connsiteX11" fmla="*/ 682449 w 1421014"/>
              <a:gd name="connsiteY11" fmla="*/ 131331 h 669830"/>
              <a:gd name="connsiteX12" fmla="*/ 1513 w 1421014"/>
              <a:gd name="connsiteY12" fmla="*/ 8 h 669830"/>
              <a:gd name="connsiteX0" fmla="*/ 1513 w 1402691"/>
              <a:gd name="connsiteY0" fmla="*/ 8 h 669830"/>
              <a:gd name="connsiteX1" fmla="*/ 11240 w 1402691"/>
              <a:gd name="connsiteY1" fmla="*/ 218880 h 669830"/>
              <a:gd name="connsiteX2" fmla="*/ 66850 w 1402691"/>
              <a:gd name="connsiteY2" fmla="*/ 385403 h 669830"/>
              <a:gd name="connsiteX3" fmla="*/ 259296 w 1402691"/>
              <a:gd name="connsiteY3" fmla="*/ 642033 h 669830"/>
              <a:gd name="connsiteX4" fmla="*/ 303070 w 1402691"/>
              <a:gd name="connsiteY4" fmla="*/ 661489 h 669830"/>
              <a:gd name="connsiteX5" fmla="*/ 1134785 w 1402691"/>
              <a:gd name="connsiteY5" fmla="*/ 661489 h 669830"/>
              <a:gd name="connsiteX6" fmla="*/ 1149376 w 1402691"/>
              <a:gd name="connsiteY6" fmla="*/ 637170 h 669830"/>
              <a:gd name="connsiteX7" fmla="*/ 1348793 w 1402691"/>
              <a:gd name="connsiteY7" fmla="*/ 369659 h 669830"/>
              <a:gd name="connsiteX8" fmla="*/ 1396475 w 1402691"/>
              <a:gd name="connsiteY8" fmla="*/ 241091 h 669830"/>
              <a:gd name="connsiteX9" fmla="*/ 1397011 w 1402691"/>
              <a:gd name="connsiteY9" fmla="*/ 34055 h 669830"/>
              <a:gd name="connsiteX10" fmla="*/ 1095874 w 1402691"/>
              <a:gd name="connsiteY10" fmla="*/ 92421 h 669830"/>
              <a:gd name="connsiteX11" fmla="*/ 682449 w 1402691"/>
              <a:gd name="connsiteY11" fmla="*/ 131331 h 669830"/>
              <a:gd name="connsiteX12" fmla="*/ 1513 w 1402691"/>
              <a:gd name="connsiteY12" fmla="*/ 8 h 669830"/>
              <a:gd name="connsiteX0" fmla="*/ 49815 w 1450993"/>
              <a:gd name="connsiteY0" fmla="*/ 2981 h 672803"/>
              <a:gd name="connsiteX1" fmla="*/ 59542 w 1450993"/>
              <a:gd name="connsiteY1" fmla="*/ 221853 h 672803"/>
              <a:gd name="connsiteX2" fmla="*/ 115152 w 1450993"/>
              <a:gd name="connsiteY2" fmla="*/ 388376 h 672803"/>
              <a:gd name="connsiteX3" fmla="*/ 307598 w 1450993"/>
              <a:gd name="connsiteY3" fmla="*/ 645006 h 672803"/>
              <a:gd name="connsiteX4" fmla="*/ 351372 w 1450993"/>
              <a:gd name="connsiteY4" fmla="*/ 664462 h 672803"/>
              <a:gd name="connsiteX5" fmla="*/ 1183087 w 1450993"/>
              <a:gd name="connsiteY5" fmla="*/ 664462 h 672803"/>
              <a:gd name="connsiteX6" fmla="*/ 1197678 w 1450993"/>
              <a:gd name="connsiteY6" fmla="*/ 640143 h 672803"/>
              <a:gd name="connsiteX7" fmla="*/ 1397095 w 1450993"/>
              <a:gd name="connsiteY7" fmla="*/ 372632 h 672803"/>
              <a:gd name="connsiteX8" fmla="*/ 1444777 w 1450993"/>
              <a:gd name="connsiteY8" fmla="*/ 244064 h 672803"/>
              <a:gd name="connsiteX9" fmla="*/ 1445313 w 1450993"/>
              <a:gd name="connsiteY9" fmla="*/ 37028 h 672803"/>
              <a:gd name="connsiteX10" fmla="*/ 1144176 w 1450993"/>
              <a:gd name="connsiteY10" fmla="*/ 95394 h 672803"/>
              <a:gd name="connsiteX11" fmla="*/ 733393 w 1450993"/>
              <a:gd name="connsiteY11" fmla="*/ 94663 h 672803"/>
              <a:gd name="connsiteX12" fmla="*/ 49815 w 1450993"/>
              <a:gd name="connsiteY12" fmla="*/ 2981 h 672803"/>
              <a:gd name="connsiteX0" fmla="*/ 49815 w 1469512"/>
              <a:gd name="connsiteY0" fmla="*/ 2915 h 672737"/>
              <a:gd name="connsiteX1" fmla="*/ 59542 w 1469512"/>
              <a:gd name="connsiteY1" fmla="*/ 221787 h 672737"/>
              <a:gd name="connsiteX2" fmla="*/ 115152 w 1469512"/>
              <a:gd name="connsiteY2" fmla="*/ 388310 h 672737"/>
              <a:gd name="connsiteX3" fmla="*/ 307598 w 1469512"/>
              <a:gd name="connsiteY3" fmla="*/ 644940 h 672737"/>
              <a:gd name="connsiteX4" fmla="*/ 351372 w 1469512"/>
              <a:gd name="connsiteY4" fmla="*/ 664396 h 672737"/>
              <a:gd name="connsiteX5" fmla="*/ 1183087 w 1469512"/>
              <a:gd name="connsiteY5" fmla="*/ 664396 h 672737"/>
              <a:gd name="connsiteX6" fmla="*/ 1197678 w 1469512"/>
              <a:gd name="connsiteY6" fmla="*/ 640077 h 672737"/>
              <a:gd name="connsiteX7" fmla="*/ 1397095 w 1469512"/>
              <a:gd name="connsiteY7" fmla="*/ 372566 h 672737"/>
              <a:gd name="connsiteX8" fmla="*/ 1444777 w 1469512"/>
              <a:gd name="connsiteY8" fmla="*/ 243998 h 672737"/>
              <a:gd name="connsiteX9" fmla="*/ 1445313 w 1469512"/>
              <a:gd name="connsiteY9" fmla="*/ 36962 h 672737"/>
              <a:gd name="connsiteX10" fmla="*/ 1141533 w 1469512"/>
              <a:gd name="connsiteY10" fmla="*/ 74186 h 672737"/>
              <a:gd name="connsiteX11" fmla="*/ 733393 w 1469512"/>
              <a:gd name="connsiteY11" fmla="*/ 94597 h 672737"/>
              <a:gd name="connsiteX12" fmla="*/ 49815 w 1469512"/>
              <a:gd name="connsiteY12" fmla="*/ 2915 h 672737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5706 w 1465403"/>
              <a:gd name="connsiteY0" fmla="*/ 4068 h 673890"/>
              <a:gd name="connsiteX1" fmla="*/ 55433 w 1465403"/>
              <a:gd name="connsiteY1" fmla="*/ 222940 h 673890"/>
              <a:gd name="connsiteX2" fmla="*/ 111043 w 1465403"/>
              <a:gd name="connsiteY2" fmla="*/ 389463 h 673890"/>
              <a:gd name="connsiteX3" fmla="*/ 303489 w 1465403"/>
              <a:gd name="connsiteY3" fmla="*/ 646093 h 673890"/>
              <a:gd name="connsiteX4" fmla="*/ 347263 w 1465403"/>
              <a:gd name="connsiteY4" fmla="*/ 665549 h 673890"/>
              <a:gd name="connsiteX5" fmla="*/ 1178978 w 1465403"/>
              <a:gd name="connsiteY5" fmla="*/ 665549 h 673890"/>
              <a:gd name="connsiteX6" fmla="*/ 1193569 w 1465403"/>
              <a:gd name="connsiteY6" fmla="*/ 641230 h 673890"/>
              <a:gd name="connsiteX7" fmla="*/ 1392986 w 1465403"/>
              <a:gd name="connsiteY7" fmla="*/ 373719 h 673890"/>
              <a:gd name="connsiteX8" fmla="*/ 1440668 w 1465403"/>
              <a:gd name="connsiteY8" fmla="*/ 245151 h 673890"/>
              <a:gd name="connsiteX9" fmla="*/ 1441204 w 1465403"/>
              <a:gd name="connsiteY9" fmla="*/ 38115 h 673890"/>
              <a:gd name="connsiteX10" fmla="*/ 1137424 w 1465403"/>
              <a:gd name="connsiteY10" fmla="*/ 72697 h 673890"/>
              <a:gd name="connsiteX11" fmla="*/ 673786 w 1465403"/>
              <a:gd name="connsiteY11" fmla="*/ 79893 h 673890"/>
              <a:gd name="connsiteX12" fmla="*/ 45706 w 1465403"/>
              <a:gd name="connsiteY12" fmla="*/ 4068 h 673890"/>
              <a:gd name="connsiteX0" fmla="*/ 45706 w 1445189"/>
              <a:gd name="connsiteY0" fmla="*/ 4068 h 673890"/>
              <a:gd name="connsiteX1" fmla="*/ 55433 w 1445189"/>
              <a:gd name="connsiteY1" fmla="*/ 222940 h 673890"/>
              <a:gd name="connsiteX2" fmla="*/ 111043 w 1445189"/>
              <a:gd name="connsiteY2" fmla="*/ 389463 h 673890"/>
              <a:gd name="connsiteX3" fmla="*/ 303489 w 1445189"/>
              <a:gd name="connsiteY3" fmla="*/ 646093 h 673890"/>
              <a:gd name="connsiteX4" fmla="*/ 347263 w 1445189"/>
              <a:gd name="connsiteY4" fmla="*/ 665549 h 673890"/>
              <a:gd name="connsiteX5" fmla="*/ 1178978 w 1445189"/>
              <a:gd name="connsiteY5" fmla="*/ 665549 h 673890"/>
              <a:gd name="connsiteX6" fmla="*/ 1193569 w 1445189"/>
              <a:gd name="connsiteY6" fmla="*/ 641230 h 673890"/>
              <a:gd name="connsiteX7" fmla="*/ 1392986 w 1445189"/>
              <a:gd name="connsiteY7" fmla="*/ 373719 h 673890"/>
              <a:gd name="connsiteX8" fmla="*/ 1440668 w 1445189"/>
              <a:gd name="connsiteY8" fmla="*/ 245151 h 673890"/>
              <a:gd name="connsiteX9" fmla="*/ 1441204 w 1445189"/>
              <a:gd name="connsiteY9" fmla="*/ 38115 h 673890"/>
              <a:gd name="connsiteX10" fmla="*/ 1137424 w 1445189"/>
              <a:gd name="connsiteY10" fmla="*/ 72697 h 673890"/>
              <a:gd name="connsiteX11" fmla="*/ 673786 w 1445189"/>
              <a:gd name="connsiteY11" fmla="*/ 79893 h 673890"/>
              <a:gd name="connsiteX12" fmla="*/ 45706 w 1445189"/>
              <a:gd name="connsiteY12" fmla="*/ 4068 h 673890"/>
              <a:gd name="connsiteX0" fmla="*/ 2286 w 1401769"/>
              <a:gd name="connsiteY0" fmla="*/ 292 h 670114"/>
              <a:gd name="connsiteX1" fmla="*/ 12013 w 1401769"/>
              <a:gd name="connsiteY1" fmla="*/ 219164 h 670114"/>
              <a:gd name="connsiteX2" fmla="*/ 67623 w 1401769"/>
              <a:gd name="connsiteY2" fmla="*/ 385687 h 670114"/>
              <a:gd name="connsiteX3" fmla="*/ 260069 w 1401769"/>
              <a:gd name="connsiteY3" fmla="*/ 642317 h 670114"/>
              <a:gd name="connsiteX4" fmla="*/ 303843 w 1401769"/>
              <a:gd name="connsiteY4" fmla="*/ 661773 h 670114"/>
              <a:gd name="connsiteX5" fmla="*/ 1135558 w 1401769"/>
              <a:gd name="connsiteY5" fmla="*/ 661773 h 670114"/>
              <a:gd name="connsiteX6" fmla="*/ 1150149 w 1401769"/>
              <a:gd name="connsiteY6" fmla="*/ 637454 h 670114"/>
              <a:gd name="connsiteX7" fmla="*/ 1349566 w 1401769"/>
              <a:gd name="connsiteY7" fmla="*/ 369943 h 670114"/>
              <a:gd name="connsiteX8" fmla="*/ 1397248 w 1401769"/>
              <a:gd name="connsiteY8" fmla="*/ 241375 h 670114"/>
              <a:gd name="connsiteX9" fmla="*/ 1397784 w 1401769"/>
              <a:gd name="connsiteY9" fmla="*/ 34339 h 670114"/>
              <a:gd name="connsiteX10" fmla="*/ 1094004 w 1401769"/>
              <a:gd name="connsiteY10" fmla="*/ 68921 h 670114"/>
              <a:gd name="connsiteX11" fmla="*/ 630366 w 1401769"/>
              <a:gd name="connsiteY11" fmla="*/ 76117 h 670114"/>
              <a:gd name="connsiteX12" fmla="*/ 2286 w 1401769"/>
              <a:gd name="connsiteY12" fmla="*/ 292 h 670114"/>
              <a:gd name="connsiteX0" fmla="*/ 2286 w 1401769"/>
              <a:gd name="connsiteY0" fmla="*/ 274 h 675382"/>
              <a:gd name="connsiteX1" fmla="*/ 12013 w 1401769"/>
              <a:gd name="connsiteY1" fmla="*/ 224432 h 675382"/>
              <a:gd name="connsiteX2" fmla="*/ 67623 w 1401769"/>
              <a:gd name="connsiteY2" fmla="*/ 390955 h 675382"/>
              <a:gd name="connsiteX3" fmla="*/ 260069 w 1401769"/>
              <a:gd name="connsiteY3" fmla="*/ 647585 h 675382"/>
              <a:gd name="connsiteX4" fmla="*/ 303843 w 1401769"/>
              <a:gd name="connsiteY4" fmla="*/ 667041 h 675382"/>
              <a:gd name="connsiteX5" fmla="*/ 1135558 w 1401769"/>
              <a:gd name="connsiteY5" fmla="*/ 667041 h 675382"/>
              <a:gd name="connsiteX6" fmla="*/ 1150149 w 1401769"/>
              <a:gd name="connsiteY6" fmla="*/ 642722 h 675382"/>
              <a:gd name="connsiteX7" fmla="*/ 1349566 w 1401769"/>
              <a:gd name="connsiteY7" fmla="*/ 375211 h 675382"/>
              <a:gd name="connsiteX8" fmla="*/ 1397248 w 1401769"/>
              <a:gd name="connsiteY8" fmla="*/ 246643 h 675382"/>
              <a:gd name="connsiteX9" fmla="*/ 1397784 w 1401769"/>
              <a:gd name="connsiteY9" fmla="*/ 39607 h 675382"/>
              <a:gd name="connsiteX10" fmla="*/ 1094004 w 1401769"/>
              <a:gd name="connsiteY10" fmla="*/ 74189 h 675382"/>
              <a:gd name="connsiteX11" fmla="*/ 630366 w 1401769"/>
              <a:gd name="connsiteY11" fmla="*/ 81385 h 675382"/>
              <a:gd name="connsiteX12" fmla="*/ 2286 w 1401769"/>
              <a:gd name="connsiteY12" fmla="*/ 274 h 675382"/>
              <a:gd name="connsiteX0" fmla="*/ 45705 w 1445188"/>
              <a:gd name="connsiteY0" fmla="*/ 4347 h 679455"/>
              <a:gd name="connsiteX1" fmla="*/ 55432 w 1445188"/>
              <a:gd name="connsiteY1" fmla="*/ 228505 h 679455"/>
              <a:gd name="connsiteX2" fmla="*/ 111042 w 1445188"/>
              <a:gd name="connsiteY2" fmla="*/ 395028 h 679455"/>
              <a:gd name="connsiteX3" fmla="*/ 303488 w 1445188"/>
              <a:gd name="connsiteY3" fmla="*/ 651658 h 679455"/>
              <a:gd name="connsiteX4" fmla="*/ 347262 w 1445188"/>
              <a:gd name="connsiteY4" fmla="*/ 671114 h 679455"/>
              <a:gd name="connsiteX5" fmla="*/ 1178977 w 1445188"/>
              <a:gd name="connsiteY5" fmla="*/ 671114 h 679455"/>
              <a:gd name="connsiteX6" fmla="*/ 1193568 w 1445188"/>
              <a:gd name="connsiteY6" fmla="*/ 646795 h 679455"/>
              <a:gd name="connsiteX7" fmla="*/ 1392985 w 1445188"/>
              <a:gd name="connsiteY7" fmla="*/ 379284 h 679455"/>
              <a:gd name="connsiteX8" fmla="*/ 1440667 w 1445188"/>
              <a:gd name="connsiteY8" fmla="*/ 250716 h 679455"/>
              <a:gd name="connsiteX9" fmla="*/ 1441203 w 1445188"/>
              <a:gd name="connsiteY9" fmla="*/ 43680 h 679455"/>
              <a:gd name="connsiteX10" fmla="*/ 1137423 w 1445188"/>
              <a:gd name="connsiteY10" fmla="*/ 78262 h 679455"/>
              <a:gd name="connsiteX11" fmla="*/ 673785 w 1445188"/>
              <a:gd name="connsiteY11" fmla="*/ 80173 h 679455"/>
              <a:gd name="connsiteX12" fmla="*/ 45705 w 1445188"/>
              <a:gd name="connsiteY12" fmla="*/ 4347 h 679455"/>
              <a:gd name="connsiteX0" fmla="*/ 1131 w 1400614"/>
              <a:gd name="connsiteY0" fmla="*/ 14 h 675122"/>
              <a:gd name="connsiteX1" fmla="*/ 10858 w 1400614"/>
              <a:gd name="connsiteY1" fmla="*/ 224172 h 675122"/>
              <a:gd name="connsiteX2" fmla="*/ 66468 w 1400614"/>
              <a:gd name="connsiteY2" fmla="*/ 390695 h 675122"/>
              <a:gd name="connsiteX3" fmla="*/ 258914 w 1400614"/>
              <a:gd name="connsiteY3" fmla="*/ 647325 h 675122"/>
              <a:gd name="connsiteX4" fmla="*/ 302688 w 1400614"/>
              <a:gd name="connsiteY4" fmla="*/ 666781 h 675122"/>
              <a:gd name="connsiteX5" fmla="*/ 1134403 w 1400614"/>
              <a:gd name="connsiteY5" fmla="*/ 666781 h 675122"/>
              <a:gd name="connsiteX6" fmla="*/ 1148994 w 1400614"/>
              <a:gd name="connsiteY6" fmla="*/ 642462 h 675122"/>
              <a:gd name="connsiteX7" fmla="*/ 1348411 w 1400614"/>
              <a:gd name="connsiteY7" fmla="*/ 374951 h 675122"/>
              <a:gd name="connsiteX8" fmla="*/ 1396093 w 1400614"/>
              <a:gd name="connsiteY8" fmla="*/ 246383 h 675122"/>
              <a:gd name="connsiteX9" fmla="*/ 1396629 w 1400614"/>
              <a:gd name="connsiteY9" fmla="*/ 39347 h 675122"/>
              <a:gd name="connsiteX10" fmla="*/ 1092849 w 1400614"/>
              <a:gd name="connsiteY10" fmla="*/ 73929 h 675122"/>
              <a:gd name="connsiteX11" fmla="*/ 629211 w 1400614"/>
              <a:gd name="connsiteY11" fmla="*/ 75840 h 675122"/>
              <a:gd name="connsiteX12" fmla="*/ 1131 w 1400614"/>
              <a:gd name="connsiteY12" fmla="*/ 14 h 675122"/>
              <a:gd name="connsiteX0" fmla="*/ 1131 w 1401309"/>
              <a:gd name="connsiteY0" fmla="*/ 14 h 675122"/>
              <a:gd name="connsiteX1" fmla="*/ 10858 w 1401309"/>
              <a:gd name="connsiteY1" fmla="*/ 224172 h 675122"/>
              <a:gd name="connsiteX2" fmla="*/ 66468 w 1401309"/>
              <a:gd name="connsiteY2" fmla="*/ 390695 h 675122"/>
              <a:gd name="connsiteX3" fmla="*/ 258914 w 1401309"/>
              <a:gd name="connsiteY3" fmla="*/ 647325 h 675122"/>
              <a:gd name="connsiteX4" fmla="*/ 302688 w 1401309"/>
              <a:gd name="connsiteY4" fmla="*/ 666781 h 675122"/>
              <a:gd name="connsiteX5" fmla="*/ 1134403 w 1401309"/>
              <a:gd name="connsiteY5" fmla="*/ 666781 h 675122"/>
              <a:gd name="connsiteX6" fmla="*/ 1148994 w 1401309"/>
              <a:gd name="connsiteY6" fmla="*/ 642462 h 675122"/>
              <a:gd name="connsiteX7" fmla="*/ 1338683 w 1401309"/>
              <a:gd name="connsiteY7" fmla="*/ 418725 h 675122"/>
              <a:gd name="connsiteX8" fmla="*/ 1396093 w 1401309"/>
              <a:gd name="connsiteY8" fmla="*/ 246383 h 675122"/>
              <a:gd name="connsiteX9" fmla="*/ 1396629 w 1401309"/>
              <a:gd name="connsiteY9" fmla="*/ 39347 h 675122"/>
              <a:gd name="connsiteX10" fmla="*/ 1092849 w 1401309"/>
              <a:gd name="connsiteY10" fmla="*/ 73929 h 675122"/>
              <a:gd name="connsiteX11" fmla="*/ 629211 w 1401309"/>
              <a:gd name="connsiteY11" fmla="*/ 75840 h 675122"/>
              <a:gd name="connsiteX12" fmla="*/ 1131 w 1401309"/>
              <a:gd name="connsiteY12" fmla="*/ 14 h 675122"/>
              <a:gd name="connsiteX0" fmla="*/ 1131 w 1404545"/>
              <a:gd name="connsiteY0" fmla="*/ 14 h 675122"/>
              <a:gd name="connsiteX1" fmla="*/ 10858 w 1404545"/>
              <a:gd name="connsiteY1" fmla="*/ 224172 h 675122"/>
              <a:gd name="connsiteX2" fmla="*/ 66468 w 1404545"/>
              <a:gd name="connsiteY2" fmla="*/ 390695 h 675122"/>
              <a:gd name="connsiteX3" fmla="*/ 258914 w 1404545"/>
              <a:gd name="connsiteY3" fmla="*/ 647325 h 675122"/>
              <a:gd name="connsiteX4" fmla="*/ 302688 w 1404545"/>
              <a:gd name="connsiteY4" fmla="*/ 666781 h 675122"/>
              <a:gd name="connsiteX5" fmla="*/ 1134403 w 1404545"/>
              <a:gd name="connsiteY5" fmla="*/ 666781 h 675122"/>
              <a:gd name="connsiteX6" fmla="*/ 1148994 w 1404545"/>
              <a:gd name="connsiteY6" fmla="*/ 642462 h 675122"/>
              <a:gd name="connsiteX7" fmla="*/ 1338683 w 1404545"/>
              <a:gd name="connsiteY7" fmla="*/ 418725 h 675122"/>
              <a:gd name="connsiteX8" fmla="*/ 1396093 w 1404545"/>
              <a:gd name="connsiteY8" fmla="*/ 246383 h 675122"/>
              <a:gd name="connsiteX9" fmla="*/ 1402434 w 1404545"/>
              <a:gd name="connsiteY9" fmla="*/ 53861 h 675122"/>
              <a:gd name="connsiteX10" fmla="*/ 1092849 w 1404545"/>
              <a:gd name="connsiteY10" fmla="*/ 73929 h 675122"/>
              <a:gd name="connsiteX11" fmla="*/ 629211 w 1404545"/>
              <a:gd name="connsiteY11" fmla="*/ 75840 h 675122"/>
              <a:gd name="connsiteX12" fmla="*/ 1131 w 1404545"/>
              <a:gd name="connsiteY12" fmla="*/ 14 h 675122"/>
              <a:gd name="connsiteX0" fmla="*/ 1131 w 1425621"/>
              <a:gd name="connsiteY0" fmla="*/ 14 h 675122"/>
              <a:gd name="connsiteX1" fmla="*/ 10858 w 1425621"/>
              <a:gd name="connsiteY1" fmla="*/ 224172 h 675122"/>
              <a:gd name="connsiteX2" fmla="*/ 66468 w 1425621"/>
              <a:gd name="connsiteY2" fmla="*/ 390695 h 675122"/>
              <a:gd name="connsiteX3" fmla="*/ 258914 w 1425621"/>
              <a:gd name="connsiteY3" fmla="*/ 647325 h 675122"/>
              <a:gd name="connsiteX4" fmla="*/ 302688 w 1425621"/>
              <a:gd name="connsiteY4" fmla="*/ 666781 h 675122"/>
              <a:gd name="connsiteX5" fmla="*/ 1134403 w 1425621"/>
              <a:gd name="connsiteY5" fmla="*/ 666781 h 675122"/>
              <a:gd name="connsiteX6" fmla="*/ 1148994 w 1425621"/>
              <a:gd name="connsiteY6" fmla="*/ 642462 h 675122"/>
              <a:gd name="connsiteX7" fmla="*/ 1338683 w 1425621"/>
              <a:gd name="connsiteY7" fmla="*/ 418725 h 675122"/>
              <a:gd name="connsiteX8" fmla="*/ 1396093 w 1425621"/>
              <a:gd name="connsiteY8" fmla="*/ 246383 h 675122"/>
              <a:gd name="connsiteX9" fmla="*/ 1402434 w 1425621"/>
              <a:gd name="connsiteY9" fmla="*/ 53861 h 675122"/>
              <a:gd name="connsiteX10" fmla="*/ 1092849 w 1425621"/>
              <a:gd name="connsiteY10" fmla="*/ 88444 h 675122"/>
              <a:gd name="connsiteX11" fmla="*/ 629211 w 1425621"/>
              <a:gd name="connsiteY11" fmla="*/ 75840 h 675122"/>
              <a:gd name="connsiteX12" fmla="*/ 1131 w 1425621"/>
              <a:gd name="connsiteY12" fmla="*/ 14 h 675122"/>
              <a:gd name="connsiteX0" fmla="*/ 1131 w 1425621"/>
              <a:gd name="connsiteY0" fmla="*/ 14 h 675122"/>
              <a:gd name="connsiteX1" fmla="*/ 10858 w 1425621"/>
              <a:gd name="connsiteY1" fmla="*/ 224172 h 675122"/>
              <a:gd name="connsiteX2" fmla="*/ 66468 w 1425621"/>
              <a:gd name="connsiteY2" fmla="*/ 390695 h 675122"/>
              <a:gd name="connsiteX3" fmla="*/ 258914 w 1425621"/>
              <a:gd name="connsiteY3" fmla="*/ 647325 h 675122"/>
              <a:gd name="connsiteX4" fmla="*/ 302688 w 1425621"/>
              <a:gd name="connsiteY4" fmla="*/ 666781 h 675122"/>
              <a:gd name="connsiteX5" fmla="*/ 1134403 w 1425621"/>
              <a:gd name="connsiteY5" fmla="*/ 666781 h 675122"/>
              <a:gd name="connsiteX6" fmla="*/ 1148994 w 1425621"/>
              <a:gd name="connsiteY6" fmla="*/ 642462 h 675122"/>
              <a:gd name="connsiteX7" fmla="*/ 1338683 w 1425621"/>
              <a:gd name="connsiteY7" fmla="*/ 418725 h 675122"/>
              <a:gd name="connsiteX8" fmla="*/ 1396093 w 1425621"/>
              <a:gd name="connsiteY8" fmla="*/ 246383 h 675122"/>
              <a:gd name="connsiteX9" fmla="*/ 1402434 w 1425621"/>
              <a:gd name="connsiteY9" fmla="*/ 53861 h 675122"/>
              <a:gd name="connsiteX10" fmla="*/ 1092849 w 1425621"/>
              <a:gd name="connsiteY10" fmla="*/ 88444 h 675122"/>
              <a:gd name="connsiteX11" fmla="*/ 629211 w 1425621"/>
              <a:gd name="connsiteY11" fmla="*/ 75840 h 675122"/>
              <a:gd name="connsiteX12" fmla="*/ 1131 w 1425621"/>
              <a:gd name="connsiteY12" fmla="*/ 14 h 675122"/>
              <a:gd name="connsiteX0" fmla="*/ 1131 w 1424976"/>
              <a:gd name="connsiteY0" fmla="*/ 14 h 675122"/>
              <a:gd name="connsiteX1" fmla="*/ 10858 w 1424976"/>
              <a:gd name="connsiteY1" fmla="*/ 224172 h 675122"/>
              <a:gd name="connsiteX2" fmla="*/ 66468 w 1424976"/>
              <a:gd name="connsiteY2" fmla="*/ 390695 h 675122"/>
              <a:gd name="connsiteX3" fmla="*/ 258914 w 1424976"/>
              <a:gd name="connsiteY3" fmla="*/ 647325 h 675122"/>
              <a:gd name="connsiteX4" fmla="*/ 302688 w 1424976"/>
              <a:gd name="connsiteY4" fmla="*/ 666781 h 675122"/>
              <a:gd name="connsiteX5" fmla="*/ 1134403 w 1424976"/>
              <a:gd name="connsiteY5" fmla="*/ 666781 h 675122"/>
              <a:gd name="connsiteX6" fmla="*/ 1148994 w 1424976"/>
              <a:gd name="connsiteY6" fmla="*/ 642462 h 675122"/>
              <a:gd name="connsiteX7" fmla="*/ 1338683 w 1424976"/>
              <a:gd name="connsiteY7" fmla="*/ 418725 h 675122"/>
              <a:gd name="connsiteX8" fmla="*/ 1396093 w 1424976"/>
              <a:gd name="connsiteY8" fmla="*/ 246383 h 675122"/>
              <a:gd name="connsiteX9" fmla="*/ 1402434 w 1424976"/>
              <a:gd name="connsiteY9" fmla="*/ 53861 h 675122"/>
              <a:gd name="connsiteX10" fmla="*/ 1101558 w 1424976"/>
              <a:gd name="connsiteY10" fmla="*/ 79736 h 675122"/>
              <a:gd name="connsiteX11" fmla="*/ 629211 w 1424976"/>
              <a:gd name="connsiteY11" fmla="*/ 75840 h 675122"/>
              <a:gd name="connsiteX12" fmla="*/ 1131 w 1424976"/>
              <a:gd name="connsiteY12" fmla="*/ 14 h 675122"/>
              <a:gd name="connsiteX0" fmla="*/ 1131 w 1406943"/>
              <a:gd name="connsiteY0" fmla="*/ 14 h 675122"/>
              <a:gd name="connsiteX1" fmla="*/ 10858 w 1406943"/>
              <a:gd name="connsiteY1" fmla="*/ 224172 h 675122"/>
              <a:gd name="connsiteX2" fmla="*/ 66468 w 1406943"/>
              <a:gd name="connsiteY2" fmla="*/ 390695 h 675122"/>
              <a:gd name="connsiteX3" fmla="*/ 258914 w 1406943"/>
              <a:gd name="connsiteY3" fmla="*/ 647325 h 675122"/>
              <a:gd name="connsiteX4" fmla="*/ 302688 w 1406943"/>
              <a:gd name="connsiteY4" fmla="*/ 666781 h 675122"/>
              <a:gd name="connsiteX5" fmla="*/ 1134403 w 1406943"/>
              <a:gd name="connsiteY5" fmla="*/ 666781 h 675122"/>
              <a:gd name="connsiteX6" fmla="*/ 1148994 w 1406943"/>
              <a:gd name="connsiteY6" fmla="*/ 642462 h 675122"/>
              <a:gd name="connsiteX7" fmla="*/ 1338683 w 1406943"/>
              <a:gd name="connsiteY7" fmla="*/ 418725 h 675122"/>
              <a:gd name="connsiteX8" fmla="*/ 1396093 w 1406943"/>
              <a:gd name="connsiteY8" fmla="*/ 246383 h 675122"/>
              <a:gd name="connsiteX9" fmla="*/ 1402434 w 1406943"/>
              <a:gd name="connsiteY9" fmla="*/ 53861 h 675122"/>
              <a:gd name="connsiteX10" fmla="*/ 1101558 w 1406943"/>
              <a:gd name="connsiteY10" fmla="*/ 79736 h 675122"/>
              <a:gd name="connsiteX11" fmla="*/ 629211 w 1406943"/>
              <a:gd name="connsiteY11" fmla="*/ 75840 h 675122"/>
              <a:gd name="connsiteX12" fmla="*/ 1131 w 1406943"/>
              <a:gd name="connsiteY12" fmla="*/ 14 h 67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06943" h="675122">
                <a:moveTo>
                  <a:pt x="1131" y="14"/>
                </a:moveTo>
                <a:cubicBezTo>
                  <a:pt x="-1502" y="-1692"/>
                  <a:pt x="-31" y="159059"/>
                  <a:pt x="10858" y="224172"/>
                </a:cubicBezTo>
                <a:cubicBezTo>
                  <a:pt x="21747" y="289285"/>
                  <a:pt x="17197" y="306955"/>
                  <a:pt x="66468" y="390695"/>
                </a:cubicBezTo>
                <a:cubicBezTo>
                  <a:pt x="115739" y="474435"/>
                  <a:pt x="219544" y="601311"/>
                  <a:pt x="258914" y="647325"/>
                </a:cubicBezTo>
                <a:cubicBezTo>
                  <a:pt x="298284" y="693339"/>
                  <a:pt x="280984" y="668823"/>
                  <a:pt x="302688" y="666781"/>
                </a:cubicBezTo>
                <a:cubicBezTo>
                  <a:pt x="324392" y="664739"/>
                  <a:pt x="1117562" y="665549"/>
                  <a:pt x="1134403" y="666781"/>
                </a:cubicBezTo>
                <a:cubicBezTo>
                  <a:pt x="1151244" y="668013"/>
                  <a:pt x="1114947" y="683805"/>
                  <a:pt x="1148994" y="642462"/>
                </a:cubicBezTo>
                <a:cubicBezTo>
                  <a:pt x="1183041" y="601119"/>
                  <a:pt x="1297500" y="484738"/>
                  <a:pt x="1338683" y="418725"/>
                </a:cubicBezTo>
                <a:cubicBezTo>
                  <a:pt x="1379866" y="352712"/>
                  <a:pt x="1385468" y="307194"/>
                  <a:pt x="1396093" y="246383"/>
                </a:cubicBezTo>
                <a:cubicBezTo>
                  <a:pt x="1406718" y="185572"/>
                  <a:pt x="1410883" y="61315"/>
                  <a:pt x="1402434" y="53861"/>
                </a:cubicBezTo>
                <a:cubicBezTo>
                  <a:pt x="1393985" y="46407"/>
                  <a:pt x="1244754" y="69329"/>
                  <a:pt x="1101558" y="79736"/>
                </a:cubicBezTo>
                <a:cubicBezTo>
                  <a:pt x="973656" y="88021"/>
                  <a:pt x="812616" y="89127"/>
                  <a:pt x="629211" y="75840"/>
                </a:cubicBezTo>
                <a:cubicBezTo>
                  <a:pt x="445806" y="62553"/>
                  <a:pt x="3764" y="1720"/>
                  <a:pt x="1131" y="14"/>
                </a:cubicBezTo>
                <a:close/>
              </a:path>
            </a:pathLst>
          </a:custGeom>
          <a:gradFill flip="none" rotWithShape="1">
            <a:gsLst>
              <a:gs pos="0">
                <a:srgbClr val="FF3F3F">
                  <a:shade val="30000"/>
                  <a:satMod val="115000"/>
                </a:srgbClr>
              </a:gs>
              <a:gs pos="50000">
                <a:srgbClr val="FF3F3F">
                  <a:shade val="67500"/>
                  <a:satMod val="115000"/>
                </a:srgbClr>
              </a:gs>
              <a:gs pos="100000">
                <a:srgbClr val="FF3F3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546100">
              <a:prstClr val="black">
                <a:alpha val="7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Remove Healing abutment</a:t>
            </a:r>
            <a:endParaRPr kumimoji="0" lang="en-US" altLang="ko-KR" dirty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15" name="Picture 19" descr="HAB55203"/>
          <p:cNvPicPr>
            <a:picLocks noChangeAspect="1" noChangeArrowheads="1"/>
          </p:cNvPicPr>
          <p:nvPr/>
        </p:nvPicPr>
        <p:blipFill>
          <a:blip r:embed="rId3" cstate="print">
            <a:lum bright="-100000"/>
          </a:blip>
          <a:srcRect/>
          <a:stretch>
            <a:fillRect/>
          </a:stretch>
        </p:blipFill>
        <p:spPr bwMode="auto">
          <a:xfrm>
            <a:off x="4126311" y="3394626"/>
            <a:ext cx="1597368" cy="29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HAB552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6311" y="3394626"/>
            <a:ext cx="1597368" cy="29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9" descr="HAB552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3620" y="2277566"/>
            <a:ext cx="1597368" cy="29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68721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023"/>
            <a:ext cx="9144000" cy="5740399"/>
          </a:xfrm>
          <a:prstGeom prst="rect">
            <a:avLst/>
          </a:prstGeom>
        </p:spPr>
      </p:pic>
      <p:sp>
        <p:nvSpPr>
          <p:cNvPr id="17" name="자유형 16"/>
          <p:cNvSpPr/>
          <p:nvPr/>
        </p:nvSpPr>
        <p:spPr>
          <a:xfrm>
            <a:off x="6696362" y="3885917"/>
            <a:ext cx="1406943" cy="675122"/>
          </a:xfrm>
          <a:custGeom>
            <a:avLst/>
            <a:gdLst>
              <a:gd name="connsiteX0" fmla="*/ 48668 w 1466808"/>
              <a:gd name="connsiteY0" fmla="*/ 1129 h 672252"/>
              <a:gd name="connsiteX1" fmla="*/ 58395 w 1466808"/>
              <a:gd name="connsiteY1" fmla="*/ 220001 h 672252"/>
              <a:gd name="connsiteX2" fmla="*/ 87578 w 1466808"/>
              <a:gd name="connsiteY2" fmla="*/ 341597 h 672252"/>
              <a:gd name="connsiteX3" fmla="*/ 306451 w 1466808"/>
              <a:gd name="connsiteY3" fmla="*/ 643154 h 672252"/>
              <a:gd name="connsiteX4" fmla="*/ 350225 w 1466808"/>
              <a:gd name="connsiteY4" fmla="*/ 662610 h 672252"/>
              <a:gd name="connsiteX5" fmla="*/ 1181940 w 1466808"/>
              <a:gd name="connsiteY5" fmla="*/ 662610 h 672252"/>
              <a:gd name="connsiteX6" fmla="*/ 1196531 w 1466808"/>
              <a:gd name="connsiteY6" fmla="*/ 638291 h 672252"/>
              <a:gd name="connsiteX7" fmla="*/ 1395948 w 1466808"/>
              <a:gd name="connsiteY7" fmla="*/ 370780 h 672252"/>
              <a:gd name="connsiteX8" fmla="*/ 1425131 w 1466808"/>
              <a:gd name="connsiteY8" fmla="*/ 268639 h 672252"/>
              <a:gd name="connsiteX9" fmla="*/ 1449451 w 1466808"/>
              <a:gd name="connsiteY9" fmla="*/ 35176 h 672252"/>
              <a:gd name="connsiteX10" fmla="*/ 1143029 w 1466808"/>
              <a:gd name="connsiteY10" fmla="*/ 93542 h 672252"/>
              <a:gd name="connsiteX11" fmla="*/ 729604 w 1466808"/>
              <a:gd name="connsiteY11" fmla="*/ 132452 h 672252"/>
              <a:gd name="connsiteX12" fmla="*/ 48668 w 1466808"/>
              <a:gd name="connsiteY12" fmla="*/ 1129 h 672252"/>
              <a:gd name="connsiteX0" fmla="*/ 48668 w 1472192"/>
              <a:gd name="connsiteY0" fmla="*/ 1129 h 672252"/>
              <a:gd name="connsiteX1" fmla="*/ 58395 w 1472192"/>
              <a:gd name="connsiteY1" fmla="*/ 220001 h 672252"/>
              <a:gd name="connsiteX2" fmla="*/ 87578 w 1472192"/>
              <a:gd name="connsiteY2" fmla="*/ 341597 h 672252"/>
              <a:gd name="connsiteX3" fmla="*/ 306451 w 1472192"/>
              <a:gd name="connsiteY3" fmla="*/ 643154 h 672252"/>
              <a:gd name="connsiteX4" fmla="*/ 350225 w 1472192"/>
              <a:gd name="connsiteY4" fmla="*/ 662610 h 672252"/>
              <a:gd name="connsiteX5" fmla="*/ 1181940 w 1472192"/>
              <a:gd name="connsiteY5" fmla="*/ 662610 h 672252"/>
              <a:gd name="connsiteX6" fmla="*/ 1196531 w 1472192"/>
              <a:gd name="connsiteY6" fmla="*/ 638291 h 672252"/>
              <a:gd name="connsiteX7" fmla="*/ 1395948 w 1472192"/>
              <a:gd name="connsiteY7" fmla="*/ 370780 h 672252"/>
              <a:gd name="connsiteX8" fmla="*/ 1443630 w 1472192"/>
              <a:gd name="connsiteY8" fmla="*/ 252783 h 672252"/>
              <a:gd name="connsiteX9" fmla="*/ 1449451 w 1472192"/>
              <a:gd name="connsiteY9" fmla="*/ 35176 h 672252"/>
              <a:gd name="connsiteX10" fmla="*/ 1143029 w 1472192"/>
              <a:gd name="connsiteY10" fmla="*/ 93542 h 672252"/>
              <a:gd name="connsiteX11" fmla="*/ 729604 w 1472192"/>
              <a:gd name="connsiteY11" fmla="*/ 132452 h 672252"/>
              <a:gd name="connsiteX12" fmla="*/ 48668 w 1472192"/>
              <a:gd name="connsiteY12" fmla="*/ 1129 h 672252"/>
              <a:gd name="connsiteX0" fmla="*/ 48668 w 1449562"/>
              <a:gd name="connsiteY0" fmla="*/ 1129 h 672252"/>
              <a:gd name="connsiteX1" fmla="*/ 58395 w 1449562"/>
              <a:gd name="connsiteY1" fmla="*/ 220001 h 672252"/>
              <a:gd name="connsiteX2" fmla="*/ 87578 w 1449562"/>
              <a:gd name="connsiteY2" fmla="*/ 341597 h 672252"/>
              <a:gd name="connsiteX3" fmla="*/ 306451 w 1449562"/>
              <a:gd name="connsiteY3" fmla="*/ 643154 h 672252"/>
              <a:gd name="connsiteX4" fmla="*/ 350225 w 1449562"/>
              <a:gd name="connsiteY4" fmla="*/ 662610 h 672252"/>
              <a:gd name="connsiteX5" fmla="*/ 1181940 w 1449562"/>
              <a:gd name="connsiteY5" fmla="*/ 662610 h 672252"/>
              <a:gd name="connsiteX6" fmla="*/ 1196531 w 1449562"/>
              <a:gd name="connsiteY6" fmla="*/ 638291 h 672252"/>
              <a:gd name="connsiteX7" fmla="*/ 1395948 w 1449562"/>
              <a:gd name="connsiteY7" fmla="*/ 370780 h 672252"/>
              <a:gd name="connsiteX8" fmla="*/ 1443630 w 1449562"/>
              <a:gd name="connsiteY8" fmla="*/ 252783 h 672252"/>
              <a:gd name="connsiteX9" fmla="*/ 1449451 w 1449562"/>
              <a:gd name="connsiteY9" fmla="*/ 35176 h 672252"/>
              <a:gd name="connsiteX10" fmla="*/ 1143029 w 1449562"/>
              <a:gd name="connsiteY10" fmla="*/ 93542 h 672252"/>
              <a:gd name="connsiteX11" fmla="*/ 729604 w 1449562"/>
              <a:gd name="connsiteY11" fmla="*/ 132452 h 672252"/>
              <a:gd name="connsiteX12" fmla="*/ 48668 w 1449562"/>
              <a:gd name="connsiteY12" fmla="*/ 1129 h 672252"/>
              <a:gd name="connsiteX0" fmla="*/ 48668 w 1445392"/>
              <a:gd name="connsiteY0" fmla="*/ 1129 h 672252"/>
              <a:gd name="connsiteX1" fmla="*/ 58395 w 1445392"/>
              <a:gd name="connsiteY1" fmla="*/ 220001 h 672252"/>
              <a:gd name="connsiteX2" fmla="*/ 87578 w 1445392"/>
              <a:gd name="connsiteY2" fmla="*/ 341597 h 672252"/>
              <a:gd name="connsiteX3" fmla="*/ 306451 w 1445392"/>
              <a:gd name="connsiteY3" fmla="*/ 643154 h 672252"/>
              <a:gd name="connsiteX4" fmla="*/ 350225 w 1445392"/>
              <a:gd name="connsiteY4" fmla="*/ 662610 h 672252"/>
              <a:gd name="connsiteX5" fmla="*/ 1181940 w 1445392"/>
              <a:gd name="connsiteY5" fmla="*/ 662610 h 672252"/>
              <a:gd name="connsiteX6" fmla="*/ 1196531 w 1445392"/>
              <a:gd name="connsiteY6" fmla="*/ 638291 h 672252"/>
              <a:gd name="connsiteX7" fmla="*/ 1395948 w 1445392"/>
              <a:gd name="connsiteY7" fmla="*/ 370780 h 672252"/>
              <a:gd name="connsiteX8" fmla="*/ 1443630 w 1445392"/>
              <a:gd name="connsiteY8" fmla="*/ 252783 h 672252"/>
              <a:gd name="connsiteX9" fmla="*/ 1438880 w 1445392"/>
              <a:gd name="connsiteY9" fmla="*/ 35176 h 672252"/>
              <a:gd name="connsiteX10" fmla="*/ 1143029 w 1445392"/>
              <a:gd name="connsiteY10" fmla="*/ 93542 h 672252"/>
              <a:gd name="connsiteX11" fmla="*/ 729604 w 1445392"/>
              <a:gd name="connsiteY11" fmla="*/ 132452 h 672252"/>
              <a:gd name="connsiteX12" fmla="*/ 48668 w 1445392"/>
              <a:gd name="connsiteY12" fmla="*/ 1129 h 672252"/>
              <a:gd name="connsiteX0" fmla="*/ 48668 w 1446344"/>
              <a:gd name="connsiteY0" fmla="*/ 1129 h 672252"/>
              <a:gd name="connsiteX1" fmla="*/ 58395 w 1446344"/>
              <a:gd name="connsiteY1" fmla="*/ 220001 h 672252"/>
              <a:gd name="connsiteX2" fmla="*/ 87578 w 1446344"/>
              <a:gd name="connsiteY2" fmla="*/ 341597 h 672252"/>
              <a:gd name="connsiteX3" fmla="*/ 306451 w 1446344"/>
              <a:gd name="connsiteY3" fmla="*/ 643154 h 672252"/>
              <a:gd name="connsiteX4" fmla="*/ 350225 w 1446344"/>
              <a:gd name="connsiteY4" fmla="*/ 662610 h 672252"/>
              <a:gd name="connsiteX5" fmla="*/ 1181940 w 1446344"/>
              <a:gd name="connsiteY5" fmla="*/ 662610 h 672252"/>
              <a:gd name="connsiteX6" fmla="*/ 1196531 w 1446344"/>
              <a:gd name="connsiteY6" fmla="*/ 638291 h 672252"/>
              <a:gd name="connsiteX7" fmla="*/ 1395948 w 1446344"/>
              <a:gd name="connsiteY7" fmla="*/ 370780 h 672252"/>
              <a:gd name="connsiteX8" fmla="*/ 1443630 w 1446344"/>
              <a:gd name="connsiteY8" fmla="*/ 252783 h 672252"/>
              <a:gd name="connsiteX9" fmla="*/ 1444166 w 1446344"/>
              <a:gd name="connsiteY9" fmla="*/ 35176 h 672252"/>
              <a:gd name="connsiteX10" fmla="*/ 1143029 w 1446344"/>
              <a:gd name="connsiteY10" fmla="*/ 93542 h 672252"/>
              <a:gd name="connsiteX11" fmla="*/ 729604 w 1446344"/>
              <a:gd name="connsiteY11" fmla="*/ 132452 h 672252"/>
              <a:gd name="connsiteX12" fmla="*/ 48668 w 1446344"/>
              <a:gd name="connsiteY12" fmla="*/ 1129 h 672252"/>
              <a:gd name="connsiteX0" fmla="*/ 48668 w 1448873"/>
              <a:gd name="connsiteY0" fmla="*/ 1129 h 672252"/>
              <a:gd name="connsiteX1" fmla="*/ 58395 w 1448873"/>
              <a:gd name="connsiteY1" fmla="*/ 220001 h 672252"/>
              <a:gd name="connsiteX2" fmla="*/ 87578 w 1448873"/>
              <a:gd name="connsiteY2" fmla="*/ 341597 h 672252"/>
              <a:gd name="connsiteX3" fmla="*/ 306451 w 1448873"/>
              <a:gd name="connsiteY3" fmla="*/ 643154 h 672252"/>
              <a:gd name="connsiteX4" fmla="*/ 350225 w 1448873"/>
              <a:gd name="connsiteY4" fmla="*/ 662610 h 672252"/>
              <a:gd name="connsiteX5" fmla="*/ 1181940 w 1448873"/>
              <a:gd name="connsiteY5" fmla="*/ 662610 h 672252"/>
              <a:gd name="connsiteX6" fmla="*/ 1196531 w 1448873"/>
              <a:gd name="connsiteY6" fmla="*/ 638291 h 672252"/>
              <a:gd name="connsiteX7" fmla="*/ 1395948 w 1448873"/>
              <a:gd name="connsiteY7" fmla="*/ 370780 h 672252"/>
              <a:gd name="connsiteX8" fmla="*/ 1443630 w 1448873"/>
              <a:gd name="connsiteY8" fmla="*/ 252783 h 672252"/>
              <a:gd name="connsiteX9" fmla="*/ 1444166 w 1448873"/>
              <a:gd name="connsiteY9" fmla="*/ 35176 h 672252"/>
              <a:gd name="connsiteX10" fmla="*/ 1143029 w 1448873"/>
              <a:gd name="connsiteY10" fmla="*/ 93542 h 672252"/>
              <a:gd name="connsiteX11" fmla="*/ 729604 w 1448873"/>
              <a:gd name="connsiteY11" fmla="*/ 132452 h 672252"/>
              <a:gd name="connsiteX12" fmla="*/ 48668 w 1448873"/>
              <a:gd name="connsiteY12" fmla="*/ 1129 h 672252"/>
              <a:gd name="connsiteX0" fmla="*/ 964 w 1401169"/>
              <a:gd name="connsiteY0" fmla="*/ 8 h 671131"/>
              <a:gd name="connsiteX1" fmla="*/ 10691 w 1401169"/>
              <a:gd name="connsiteY1" fmla="*/ 218880 h 671131"/>
              <a:gd name="connsiteX2" fmla="*/ 39874 w 1401169"/>
              <a:gd name="connsiteY2" fmla="*/ 340476 h 671131"/>
              <a:gd name="connsiteX3" fmla="*/ 258747 w 1401169"/>
              <a:gd name="connsiteY3" fmla="*/ 642033 h 671131"/>
              <a:gd name="connsiteX4" fmla="*/ 302521 w 1401169"/>
              <a:gd name="connsiteY4" fmla="*/ 661489 h 671131"/>
              <a:gd name="connsiteX5" fmla="*/ 1134236 w 1401169"/>
              <a:gd name="connsiteY5" fmla="*/ 661489 h 671131"/>
              <a:gd name="connsiteX6" fmla="*/ 1148827 w 1401169"/>
              <a:gd name="connsiteY6" fmla="*/ 637170 h 671131"/>
              <a:gd name="connsiteX7" fmla="*/ 1348244 w 1401169"/>
              <a:gd name="connsiteY7" fmla="*/ 369659 h 671131"/>
              <a:gd name="connsiteX8" fmla="*/ 1395926 w 1401169"/>
              <a:gd name="connsiteY8" fmla="*/ 251662 h 671131"/>
              <a:gd name="connsiteX9" fmla="*/ 1396462 w 1401169"/>
              <a:gd name="connsiteY9" fmla="*/ 34055 h 671131"/>
              <a:gd name="connsiteX10" fmla="*/ 1095325 w 1401169"/>
              <a:gd name="connsiteY10" fmla="*/ 92421 h 671131"/>
              <a:gd name="connsiteX11" fmla="*/ 681900 w 1401169"/>
              <a:gd name="connsiteY11" fmla="*/ 131331 h 671131"/>
              <a:gd name="connsiteX12" fmla="*/ 964 w 1401169"/>
              <a:gd name="connsiteY12" fmla="*/ 8 h 671131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21015"/>
              <a:gd name="connsiteY0" fmla="*/ 8 h 669830"/>
              <a:gd name="connsiteX1" fmla="*/ 11240 w 1421015"/>
              <a:gd name="connsiteY1" fmla="*/ 218880 h 669830"/>
              <a:gd name="connsiteX2" fmla="*/ 66850 w 1421015"/>
              <a:gd name="connsiteY2" fmla="*/ 385403 h 669830"/>
              <a:gd name="connsiteX3" fmla="*/ 259296 w 1421015"/>
              <a:gd name="connsiteY3" fmla="*/ 642033 h 669830"/>
              <a:gd name="connsiteX4" fmla="*/ 303070 w 1421015"/>
              <a:gd name="connsiteY4" fmla="*/ 661489 h 669830"/>
              <a:gd name="connsiteX5" fmla="*/ 1134785 w 1421015"/>
              <a:gd name="connsiteY5" fmla="*/ 661489 h 669830"/>
              <a:gd name="connsiteX6" fmla="*/ 1149376 w 1421015"/>
              <a:gd name="connsiteY6" fmla="*/ 637170 h 669830"/>
              <a:gd name="connsiteX7" fmla="*/ 1348793 w 1421015"/>
              <a:gd name="connsiteY7" fmla="*/ 369659 h 669830"/>
              <a:gd name="connsiteX8" fmla="*/ 1396475 w 1421015"/>
              <a:gd name="connsiteY8" fmla="*/ 241091 h 669830"/>
              <a:gd name="connsiteX9" fmla="*/ 1397011 w 1421015"/>
              <a:gd name="connsiteY9" fmla="*/ 34055 h 669830"/>
              <a:gd name="connsiteX10" fmla="*/ 1095874 w 1421015"/>
              <a:gd name="connsiteY10" fmla="*/ 92421 h 669830"/>
              <a:gd name="connsiteX11" fmla="*/ 682449 w 1421015"/>
              <a:gd name="connsiteY11" fmla="*/ 131331 h 669830"/>
              <a:gd name="connsiteX12" fmla="*/ 1513 w 1421015"/>
              <a:gd name="connsiteY12" fmla="*/ 8 h 669830"/>
              <a:gd name="connsiteX0" fmla="*/ 1513 w 1419756"/>
              <a:gd name="connsiteY0" fmla="*/ 8 h 669830"/>
              <a:gd name="connsiteX1" fmla="*/ 11240 w 1419756"/>
              <a:gd name="connsiteY1" fmla="*/ 218880 h 669830"/>
              <a:gd name="connsiteX2" fmla="*/ 66850 w 1419756"/>
              <a:gd name="connsiteY2" fmla="*/ 385403 h 669830"/>
              <a:gd name="connsiteX3" fmla="*/ 259296 w 1419756"/>
              <a:gd name="connsiteY3" fmla="*/ 642033 h 669830"/>
              <a:gd name="connsiteX4" fmla="*/ 303070 w 1419756"/>
              <a:gd name="connsiteY4" fmla="*/ 661489 h 669830"/>
              <a:gd name="connsiteX5" fmla="*/ 1134785 w 1419756"/>
              <a:gd name="connsiteY5" fmla="*/ 661489 h 669830"/>
              <a:gd name="connsiteX6" fmla="*/ 1149376 w 1419756"/>
              <a:gd name="connsiteY6" fmla="*/ 637170 h 669830"/>
              <a:gd name="connsiteX7" fmla="*/ 1348793 w 1419756"/>
              <a:gd name="connsiteY7" fmla="*/ 369659 h 669830"/>
              <a:gd name="connsiteX8" fmla="*/ 1396475 w 1419756"/>
              <a:gd name="connsiteY8" fmla="*/ 241091 h 669830"/>
              <a:gd name="connsiteX9" fmla="*/ 1397011 w 1419756"/>
              <a:gd name="connsiteY9" fmla="*/ 34055 h 669830"/>
              <a:gd name="connsiteX10" fmla="*/ 1095874 w 1419756"/>
              <a:gd name="connsiteY10" fmla="*/ 92421 h 669830"/>
              <a:gd name="connsiteX11" fmla="*/ 682449 w 1419756"/>
              <a:gd name="connsiteY11" fmla="*/ 131331 h 669830"/>
              <a:gd name="connsiteX12" fmla="*/ 1513 w 1419756"/>
              <a:gd name="connsiteY12" fmla="*/ 8 h 669830"/>
              <a:gd name="connsiteX0" fmla="*/ 1513 w 1421014"/>
              <a:gd name="connsiteY0" fmla="*/ 8 h 669830"/>
              <a:gd name="connsiteX1" fmla="*/ 11240 w 1421014"/>
              <a:gd name="connsiteY1" fmla="*/ 218880 h 669830"/>
              <a:gd name="connsiteX2" fmla="*/ 66850 w 1421014"/>
              <a:gd name="connsiteY2" fmla="*/ 385403 h 669830"/>
              <a:gd name="connsiteX3" fmla="*/ 259296 w 1421014"/>
              <a:gd name="connsiteY3" fmla="*/ 642033 h 669830"/>
              <a:gd name="connsiteX4" fmla="*/ 303070 w 1421014"/>
              <a:gd name="connsiteY4" fmla="*/ 661489 h 669830"/>
              <a:gd name="connsiteX5" fmla="*/ 1134785 w 1421014"/>
              <a:gd name="connsiteY5" fmla="*/ 661489 h 669830"/>
              <a:gd name="connsiteX6" fmla="*/ 1149376 w 1421014"/>
              <a:gd name="connsiteY6" fmla="*/ 637170 h 669830"/>
              <a:gd name="connsiteX7" fmla="*/ 1348793 w 1421014"/>
              <a:gd name="connsiteY7" fmla="*/ 369659 h 669830"/>
              <a:gd name="connsiteX8" fmla="*/ 1396475 w 1421014"/>
              <a:gd name="connsiteY8" fmla="*/ 241091 h 669830"/>
              <a:gd name="connsiteX9" fmla="*/ 1397011 w 1421014"/>
              <a:gd name="connsiteY9" fmla="*/ 34055 h 669830"/>
              <a:gd name="connsiteX10" fmla="*/ 1095874 w 1421014"/>
              <a:gd name="connsiteY10" fmla="*/ 92421 h 669830"/>
              <a:gd name="connsiteX11" fmla="*/ 682449 w 1421014"/>
              <a:gd name="connsiteY11" fmla="*/ 131331 h 669830"/>
              <a:gd name="connsiteX12" fmla="*/ 1513 w 1421014"/>
              <a:gd name="connsiteY12" fmla="*/ 8 h 669830"/>
              <a:gd name="connsiteX0" fmla="*/ 1513 w 1402691"/>
              <a:gd name="connsiteY0" fmla="*/ 8 h 669830"/>
              <a:gd name="connsiteX1" fmla="*/ 11240 w 1402691"/>
              <a:gd name="connsiteY1" fmla="*/ 218880 h 669830"/>
              <a:gd name="connsiteX2" fmla="*/ 66850 w 1402691"/>
              <a:gd name="connsiteY2" fmla="*/ 385403 h 669830"/>
              <a:gd name="connsiteX3" fmla="*/ 259296 w 1402691"/>
              <a:gd name="connsiteY3" fmla="*/ 642033 h 669830"/>
              <a:gd name="connsiteX4" fmla="*/ 303070 w 1402691"/>
              <a:gd name="connsiteY4" fmla="*/ 661489 h 669830"/>
              <a:gd name="connsiteX5" fmla="*/ 1134785 w 1402691"/>
              <a:gd name="connsiteY5" fmla="*/ 661489 h 669830"/>
              <a:gd name="connsiteX6" fmla="*/ 1149376 w 1402691"/>
              <a:gd name="connsiteY6" fmla="*/ 637170 h 669830"/>
              <a:gd name="connsiteX7" fmla="*/ 1348793 w 1402691"/>
              <a:gd name="connsiteY7" fmla="*/ 369659 h 669830"/>
              <a:gd name="connsiteX8" fmla="*/ 1396475 w 1402691"/>
              <a:gd name="connsiteY8" fmla="*/ 241091 h 669830"/>
              <a:gd name="connsiteX9" fmla="*/ 1397011 w 1402691"/>
              <a:gd name="connsiteY9" fmla="*/ 34055 h 669830"/>
              <a:gd name="connsiteX10" fmla="*/ 1095874 w 1402691"/>
              <a:gd name="connsiteY10" fmla="*/ 92421 h 669830"/>
              <a:gd name="connsiteX11" fmla="*/ 682449 w 1402691"/>
              <a:gd name="connsiteY11" fmla="*/ 131331 h 669830"/>
              <a:gd name="connsiteX12" fmla="*/ 1513 w 1402691"/>
              <a:gd name="connsiteY12" fmla="*/ 8 h 669830"/>
              <a:gd name="connsiteX0" fmla="*/ 49815 w 1450993"/>
              <a:gd name="connsiteY0" fmla="*/ 2981 h 672803"/>
              <a:gd name="connsiteX1" fmla="*/ 59542 w 1450993"/>
              <a:gd name="connsiteY1" fmla="*/ 221853 h 672803"/>
              <a:gd name="connsiteX2" fmla="*/ 115152 w 1450993"/>
              <a:gd name="connsiteY2" fmla="*/ 388376 h 672803"/>
              <a:gd name="connsiteX3" fmla="*/ 307598 w 1450993"/>
              <a:gd name="connsiteY3" fmla="*/ 645006 h 672803"/>
              <a:gd name="connsiteX4" fmla="*/ 351372 w 1450993"/>
              <a:gd name="connsiteY4" fmla="*/ 664462 h 672803"/>
              <a:gd name="connsiteX5" fmla="*/ 1183087 w 1450993"/>
              <a:gd name="connsiteY5" fmla="*/ 664462 h 672803"/>
              <a:gd name="connsiteX6" fmla="*/ 1197678 w 1450993"/>
              <a:gd name="connsiteY6" fmla="*/ 640143 h 672803"/>
              <a:gd name="connsiteX7" fmla="*/ 1397095 w 1450993"/>
              <a:gd name="connsiteY7" fmla="*/ 372632 h 672803"/>
              <a:gd name="connsiteX8" fmla="*/ 1444777 w 1450993"/>
              <a:gd name="connsiteY8" fmla="*/ 244064 h 672803"/>
              <a:gd name="connsiteX9" fmla="*/ 1445313 w 1450993"/>
              <a:gd name="connsiteY9" fmla="*/ 37028 h 672803"/>
              <a:gd name="connsiteX10" fmla="*/ 1144176 w 1450993"/>
              <a:gd name="connsiteY10" fmla="*/ 95394 h 672803"/>
              <a:gd name="connsiteX11" fmla="*/ 733393 w 1450993"/>
              <a:gd name="connsiteY11" fmla="*/ 94663 h 672803"/>
              <a:gd name="connsiteX12" fmla="*/ 49815 w 1450993"/>
              <a:gd name="connsiteY12" fmla="*/ 2981 h 672803"/>
              <a:gd name="connsiteX0" fmla="*/ 49815 w 1469512"/>
              <a:gd name="connsiteY0" fmla="*/ 2915 h 672737"/>
              <a:gd name="connsiteX1" fmla="*/ 59542 w 1469512"/>
              <a:gd name="connsiteY1" fmla="*/ 221787 h 672737"/>
              <a:gd name="connsiteX2" fmla="*/ 115152 w 1469512"/>
              <a:gd name="connsiteY2" fmla="*/ 388310 h 672737"/>
              <a:gd name="connsiteX3" fmla="*/ 307598 w 1469512"/>
              <a:gd name="connsiteY3" fmla="*/ 644940 h 672737"/>
              <a:gd name="connsiteX4" fmla="*/ 351372 w 1469512"/>
              <a:gd name="connsiteY4" fmla="*/ 664396 h 672737"/>
              <a:gd name="connsiteX5" fmla="*/ 1183087 w 1469512"/>
              <a:gd name="connsiteY5" fmla="*/ 664396 h 672737"/>
              <a:gd name="connsiteX6" fmla="*/ 1197678 w 1469512"/>
              <a:gd name="connsiteY6" fmla="*/ 640077 h 672737"/>
              <a:gd name="connsiteX7" fmla="*/ 1397095 w 1469512"/>
              <a:gd name="connsiteY7" fmla="*/ 372566 h 672737"/>
              <a:gd name="connsiteX8" fmla="*/ 1444777 w 1469512"/>
              <a:gd name="connsiteY8" fmla="*/ 243998 h 672737"/>
              <a:gd name="connsiteX9" fmla="*/ 1445313 w 1469512"/>
              <a:gd name="connsiteY9" fmla="*/ 36962 h 672737"/>
              <a:gd name="connsiteX10" fmla="*/ 1141533 w 1469512"/>
              <a:gd name="connsiteY10" fmla="*/ 74186 h 672737"/>
              <a:gd name="connsiteX11" fmla="*/ 733393 w 1469512"/>
              <a:gd name="connsiteY11" fmla="*/ 94597 h 672737"/>
              <a:gd name="connsiteX12" fmla="*/ 49815 w 1469512"/>
              <a:gd name="connsiteY12" fmla="*/ 2915 h 672737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5706 w 1465403"/>
              <a:gd name="connsiteY0" fmla="*/ 4068 h 673890"/>
              <a:gd name="connsiteX1" fmla="*/ 55433 w 1465403"/>
              <a:gd name="connsiteY1" fmla="*/ 222940 h 673890"/>
              <a:gd name="connsiteX2" fmla="*/ 111043 w 1465403"/>
              <a:gd name="connsiteY2" fmla="*/ 389463 h 673890"/>
              <a:gd name="connsiteX3" fmla="*/ 303489 w 1465403"/>
              <a:gd name="connsiteY3" fmla="*/ 646093 h 673890"/>
              <a:gd name="connsiteX4" fmla="*/ 347263 w 1465403"/>
              <a:gd name="connsiteY4" fmla="*/ 665549 h 673890"/>
              <a:gd name="connsiteX5" fmla="*/ 1178978 w 1465403"/>
              <a:gd name="connsiteY5" fmla="*/ 665549 h 673890"/>
              <a:gd name="connsiteX6" fmla="*/ 1193569 w 1465403"/>
              <a:gd name="connsiteY6" fmla="*/ 641230 h 673890"/>
              <a:gd name="connsiteX7" fmla="*/ 1392986 w 1465403"/>
              <a:gd name="connsiteY7" fmla="*/ 373719 h 673890"/>
              <a:gd name="connsiteX8" fmla="*/ 1440668 w 1465403"/>
              <a:gd name="connsiteY8" fmla="*/ 245151 h 673890"/>
              <a:gd name="connsiteX9" fmla="*/ 1441204 w 1465403"/>
              <a:gd name="connsiteY9" fmla="*/ 38115 h 673890"/>
              <a:gd name="connsiteX10" fmla="*/ 1137424 w 1465403"/>
              <a:gd name="connsiteY10" fmla="*/ 72697 h 673890"/>
              <a:gd name="connsiteX11" fmla="*/ 673786 w 1465403"/>
              <a:gd name="connsiteY11" fmla="*/ 79893 h 673890"/>
              <a:gd name="connsiteX12" fmla="*/ 45706 w 1465403"/>
              <a:gd name="connsiteY12" fmla="*/ 4068 h 673890"/>
              <a:gd name="connsiteX0" fmla="*/ 45706 w 1445189"/>
              <a:gd name="connsiteY0" fmla="*/ 4068 h 673890"/>
              <a:gd name="connsiteX1" fmla="*/ 55433 w 1445189"/>
              <a:gd name="connsiteY1" fmla="*/ 222940 h 673890"/>
              <a:gd name="connsiteX2" fmla="*/ 111043 w 1445189"/>
              <a:gd name="connsiteY2" fmla="*/ 389463 h 673890"/>
              <a:gd name="connsiteX3" fmla="*/ 303489 w 1445189"/>
              <a:gd name="connsiteY3" fmla="*/ 646093 h 673890"/>
              <a:gd name="connsiteX4" fmla="*/ 347263 w 1445189"/>
              <a:gd name="connsiteY4" fmla="*/ 665549 h 673890"/>
              <a:gd name="connsiteX5" fmla="*/ 1178978 w 1445189"/>
              <a:gd name="connsiteY5" fmla="*/ 665549 h 673890"/>
              <a:gd name="connsiteX6" fmla="*/ 1193569 w 1445189"/>
              <a:gd name="connsiteY6" fmla="*/ 641230 h 673890"/>
              <a:gd name="connsiteX7" fmla="*/ 1392986 w 1445189"/>
              <a:gd name="connsiteY7" fmla="*/ 373719 h 673890"/>
              <a:gd name="connsiteX8" fmla="*/ 1440668 w 1445189"/>
              <a:gd name="connsiteY8" fmla="*/ 245151 h 673890"/>
              <a:gd name="connsiteX9" fmla="*/ 1441204 w 1445189"/>
              <a:gd name="connsiteY9" fmla="*/ 38115 h 673890"/>
              <a:gd name="connsiteX10" fmla="*/ 1137424 w 1445189"/>
              <a:gd name="connsiteY10" fmla="*/ 72697 h 673890"/>
              <a:gd name="connsiteX11" fmla="*/ 673786 w 1445189"/>
              <a:gd name="connsiteY11" fmla="*/ 79893 h 673890"/>
              <a:gd name="connsiteX12" fmla="*/ 45706 w 1445189"/>
              <a:gd name="connsiteY12" fmla="*/ 4068 h 673890"/>
              <a:gd name="connsiteX0" fmla="*/ 2286 w 1401769"/>
              <a:gd name="connsiteY0" fmla="*/ 292 h 670114"/>
              <a:gd name="connsiteX1" fmla="*/ 12013 w 1401769"/>
              <a:gd name="connsiteY1" fmla="*/ 219164 h 670114"/>
              <a:gd name="connsiteX2" fmla="*/ 67623 w 1401769"/>
              <a:gd name="connsiteY2" fmla="*/ 385687 h 670114"/>
              <a:gd name="connsiteX3" fmla="*/ 260069 w 1401769"/>
              <a:gd name="connsiteY3" fmla="*/ 642317 h 670114"/>
              <a:gd name="connsiteX4" fmla="*/ 303843 w 1401769"/>
              <a:gd name="connsiteY4" fmla="*/ 661773 h 670114"/>
              <a:gd name="connsiteX5" fmla="*/ 1135558 w 1401769"/>
              <a:gd name="connsiteY5" fmla="*/ 661773 h 670114"/>
              <a:gd name="connsiteX6" fmla="*/ 1150149 w 1401769"/>
              <a:gd name="connsiteY6" fmla="*/ 637454 h 670114"/>
              <a:gd name="connsiteX7" fmla="*/ 1349566 w 1401769"/>
              <a:gd name="connsiteY7" fmla="*/ 369943 h 670114"/>
              <a:gd name="connsiteX8" fmla="*/ 1397248 w 1401769"/>
              <a:gd name="connsiteY8" fmla="*/ 241375 h 670114"/>
              <a:gd name="connsiteX9" fmla="*/ 1397784 w 1401769"/>
              <a:gd name="connsiteY9" fmla="*/ 34339 h 670114"/>
              <a:gd name="connsiteX10" fmla="*/ 1094004 w 1401769"/>
              <a:gd name="connsiteY10" fmla="*/ 68921 h 670114"/>
              <a:gd name="connsiteX11" fmla="*/ 630366 w 1401769"/>
              <a:gd name="connsiteY11" fmla="*/ 76117 h 670114"/>
              <a:gd name="connsiteX12" fmla="*/ 2286 w 1401769"/>
              <a:gd name="connsiteY12" fmla="*/ 292 h 670114"/>
              <a:gd name="connsiteX0" fmla="*/ 2286 w 1401769"/>
              <a:gd name="connsiteY0" fmla="*/ 274 h 675382"/>
              <a:gd name="connsiteX1" fmla="*/ 12013 w 1401769"/>
              <a:gd name="connsiteY1" fmla="*/ 224432 h 675382"/>
              <a:gd name="connsiteX2" fmla="*/ 67623 w 1401769"/>
              <a:gd name="connsiteY2" fmla="*/ 390955 h 675382"/>
              <a:gd name="connsiteX3" fmla="*/ 260069 w 1401769"/>
              <a:gd name="connsiteY3" fmla="*/ 647585 h 675382"/>
              <a:gd name="connsiteX4" fmla="*/ 303843 w 1401769"/>
              <a:gd name="connsiteY4" fmla="*/ 667041 h 675382"/>
              <a:gd name="connsiteX5" fmla="*/ 1135558 w 1401769"/>
              <a:gd name="connsiteY5" fmla="*/ 667041 h 675382"/>
              <a:gd name="connsiteX6" fmla="*/ 1150149 w 1401769"/>
              <a:gd name="connsiteY6" fmla="*/ 642722 h 675382"/>
              <a:gd name="connsiteX7" fmla="*/ 1349566 w 1401769"/>
              <a:gd name="connsiteY7" fmla="*/ 375211 h 675382"/>
              <a:gd name="connsiteX8" fmla="*/ 1397248 w 1401769"/>
              <a:gd name="connsiteY8" fmla="*/ 246643 h 675382"/>
              <a:gd name="connsiteX9" fmla="*/ 1397784 w 1401769"/>
              <a:gd name="connsiteY9" fmla="*/ 39607 h 675382"/>
              <a:gd name="connsiteX10" fmla="*/ 1094004 w 1401769"/>
              <a:gd name="connsiteY10" fmla="*/ 74189 h 675382"/>
              <a:gd name="connsiteX11" fmla="*/ 630366 w 1401769"/>
              <a:gd name="connsiteY11" fmla="*/ 81385 h 675382"/>
              <a:gd name="connsiteX12" fmla="*/ 2286 w 1401769"/>
              <a:gd name="connsiteY12" fmla="*/ 274 h 675382"/>
              <a:gd name="connsiteX0" fmla="*/ 45705 w 1445188"/>
              <a:gd name="connsiteY0" fmla="*/ 4347 h 679455"/>
              <a:gd name="connsiteX1" fmla="*/ 55432 w 1445188"/>
              <a:gd name="connsiteY1" fmla="*/ 228505 h 679455"/>
              <a:gd name="connsiteX2" fmla="*/ 111042 w 1445188"/>
              <a:gd name="connsiteY2" fmla="*/ 395028 h 679455"/>
              <a:gd name="connsiteX3" fmla="*/ 303488 w 1445188"/>
              <a:gd name="connsiteY3" fmla="*/ 651658 h 679455"/>
              <a:gd name="connsiteX4" fmla="*/ 347262 w 1445188"/>
              <a:gd name="connsiteY4" fmla="*/ 671114 h 679455"/>
              <a:gd name="connsiteX5" fmla="*/ 1178977 w 1445188"/>
              <a:gd name="connsiteY5" fmla="*/ 671114 h 679455"/>
              <a:gd name="connsiteX6" fmla="*/ 1193568 w 1445188"/>
              <a:gd name="connsiteY6" fmla="*/ 646795 h 679455"/>
              <a:gd name="connsiteX7" fmla="*/ 1392985 w 1445188"/>
              <a:gd name="connsiteY7" fmla="*/ 379284 h 679455"/>
              <a:gd name="connsiteX8" fmla="*/ 1440667 w 1445188"/>
              <a:gd name="connsiteY8" fmla="*/ 250716 h 679455"/>
              <a:gd name="connsiteX9" fmla="*/ 1441203 w 1445188"/>
              <a:gd name="connsiteY9" fmla="*/ 43680 h 679455"/>
              <a:gd name="connsiteX10" fmla="*/ 1137423 w 1445188"/>
              <a:gd name="connsiteY10" fmla="*/ 78262 h 679455"/>
              <a:gd name="connsiteX11" fmla="*/ 673785 w 1445188"/>
              <a:gd name="connsiteY11" fmla="*/ 80173 h 679455"/>
              <a:gd name="connsiteX12" fmla="*/ 45705 w 1445188"/>
              <a:gd name="connsiteY12" fmla="*/ 4347 h 679455"/>
              <a:gd name="connsiteX0" fmla="*/ 1131 w 1400614"/>
              <a:gd name="connsiteY0" fmla="*/ 14 h 675122"/>
              <a:gd name="connsiteX1" fmla="*/ 10858 w 1400614"/>
              <a:gd name="connsiteY1" fmla="*/ 224172 h 675122"/>
              <a:gd name="connsiteX2" fmla="*/ 66468 w 1400614"/>
              <a:gd name="connsiteY2" fmla="*/ 390695 h 675122"/>
              <a:gd name="connsiteX3" fmla="*/ 258914 w 1400614"/>
              <a:gd name="connsiteY3" fmla="*/ 647325 h 675122"/>
              <a:gd name="connsiteX4" fmla="*/ 302688 w 1400614"/>
              <a:gd name="connsiteY4" fmla="*/ 666781 h 675122"/>
              <a:gd name="connsiteX5" fmla="*/ 1134403 w 1400614"/>
              <a:gd name="connsiteY5" fmla="*/ 666781 h 675122"/>
              <a:gd name="connsiteX6" fmla="*/ 1148994 w 1400614"/>
              <a:gd name="connsiteY6" fmla="*/ 642462 h 675122"/>
              <a:gd name="connsiteX7" fmla="*/ 1348411 w 1400614"/>
              <a:gd name="connsiteY7" fmla="*/ 374951 h 675122"/>
              <a:gd name="connsiteX8" fmla="*/ 1396093 w 1400614"/>
              <a:gd name="connsiteY8" fmla="*/ 246383 h 675122"/>
              <a:gd name="connsiteX9" fmla="*/ 1396629 w 1400614"/>
              <a:gd name="connsiteY9" fmla="*/ 39347 h 675122"/>
              <a:gd name="connsiteX10" fmla="*/ 1092849 w 1400614"/>
              <a:gd name="connsiteY10" fmla="*/ 73929 h 675122"/>
              <a:gd name="connsiteX11" fmla="*/ 629211 w 1400614"/>
              <a:gd name="connsiteY11" fmla="*/ 75840 h 675122"/>
              <a:gd name="connsiteX12" fmla="*/ 1131 w 1400614"/>
              <a:gd name="connsiteY12" fmla="*/ 14 h 675122"/>
              <a:gd name="connsiteX0" fmla="*/ 1131 w 1401309"/>
              <a:gd name="connsiteY0" fmla="*/ 14 h 675122"/>
              <a:gd name="connsiteX1" fmla="*/ 10858 w 1401309"/>
              <a:gd name="connsiteY1" fmla="*/ 224172 h 675122"/>
              <a:gd name="connsiteX2" fmla="*/ 66468 w 1401309"/>
              <a:gd name="connsiteY2" fmla="*/ 390695 h 675122"/>
              <a:gd name="connsiteX3" fmla="*/ 258914 w 1401309"/>
              <a:gd name="connsiteY3" fmla="*/ 647325 h 675122"/>
              <a:gd name="connsiteX4" fmla="*/ 302688 w 1401309"/>
              <a:gd name="connsiteY4" fmla="*/ 666781 h 675122"/>
              <a:gd name="connsiteX5" fmla="*/ 1134403 w 1401309"/>
              <a:gd name="connsiteY5" fmla="*/ 666781 h 675122"/>
              <a:gd name="connsiteX6" fmla="*/ 1148994 w 1401309"/>
              <a:gd name="connsiteY6" fmla="*/ 642462 h 675122"/>
              <a:gd name="connsiteX7" fmla="*/ 1338683 w 1401309"/>
              <a:gd name="connsiteY7" fmla="*/ 418725 h 675122"/>
              <a:gd name="connsiteX8" fmla="*/ 1396093 w 1401309"/>
              <a:gd name="connsiteY8" fmla="*/ 246383 h 675122"/>
              <a:gd name="connsiteX9" fmla="*/ 1396629 w 1401309"/>
              <a:gd name="connsiteY9" fmla="*/ 39347 h 675122"/>
              <a:gd name="connsiteX10" fmla="*/ 1092849 w 1401309"/>
              <a:gd name="connsiteY10" fmla="*/ 73929 h 675122"/>
              <a:gd name="connsiteX11" fmla="*/ 629211 w 1401309"/>
              <a:gd name="connsiteY11" fmla="*/ 75840 h 675122"/>
              <a:gd name="connsiteX12" fmla="*/ 1131 w 1401309"/>
              <a:gd name="connsiteY12" fmla="*/ 14 h 675122"/>
              <a:gd name="connsiteX0" fmla="*/ 1131 w 1404545"/>
              <a:gd name="connsiteY0" fmla="*/ 14 h 675122"/>
              <a:gd name="connsiteX1" fmla="*/ 10858 w 1404545"/>
              <a:gd name="connsiteY1" fmla="*/ 224172 h 675122"/>
              <a:gd name="connsiteX2" fmla="*/ 66468 w 1404545"/>
              <a:gd name="connsiteY2" fmla="*/ 390695 h 675122"/>
              <a:gd name="connsiteX3" fmla="*/ 258914 w 1404545"/>
              <a:gd name="connsiteY3" fmla="*/ 647325 h 675122"/>
              <a:gd name="connsiteX4" fmla="*/ 302688 w 1404545"/>
              <a:gd name="connsiteY4" fmla="*/ 666781 h 675122"/>
              <a:gd name="connsiteX5" fmla="*/ 1134403 w 1404545"/>
              <a:gd name="connsiteY5" fmla="*/ 666781 h 675122"/>
              <a:gd name="connsiteX6" fmla="*/ 1148994 w 1404545"/>
              <a:gd name="connsiteY6" fmla="*/ 642462 h 675122"/>
              <a:gd name="connsiteX7" fmla="*/ 1338683 w 1404545"/>
              <a:gd name="connsiteY7" fmla="*/ 418725 h 675122"/>
              <a:gd name="connsiteX8" fmla="*/ 1396093 w 1404545"/>
              <a:gd name="connsiteY8" fmla="*/ 246383 h 675122"/>
              <a:gd name="connsiteX9" fmla="*/ 1402434 w 1404545"/>
              <a:gd name="connsiteY9" fmla="*/ 53861 h 675122"/>
              <a:gd name="connsiteX10" fmla="*/ 1092849 w 1404545"/>
              <a:gd name="connsiteY10" fmla="*/ 73929 h 675122"/>
              <a:gd name="connsiteX11" fmla="*/ 629211 w 1404545"/>
              <a:gd name="connsiteY11" fmla="*/ 75840 h 675122"/>
              <a:gd name="connsiteX12" fmla="*/ 1131 w 1404545"/>
              <a:gd name="connsiteY12" fmla="*/ 14 h 675122"/>
              <a:gd name="connsiteX0" fmla="*/ 1131 w 1425621"/>
              <a:gd name="connsiteY0" fmla="*/ 14 h 675122"/>
              <a:gd name="connsiteX1" fmla="*/ 10858 w 1425621"/>
              <a:gd name="connsiteY1" fmla="*/ 224172 h 675122"/>
              <a:gd name="connsiteX2" fmla="*/ 66468 w 1425621"/>
              <a:gd name="connsiteY2" fmla="*/ 390695 h 675122"/>
              <a:gd name="connsiteX3" fmla="*/ 258914 w 1425621"/>
              <a:gd name="connsiteY3" fmla="*/ 647325 h 675122"/>
              <a:gd name="connsiteX4" fmla="*/ 302688 w 1425621"/>
              <a:gd name="connsiteY4" fmla="*/ 666781 h 675122"/>
              <a:gd name="connsiteX5" fmla="*/ 1134403 w 1425621"/>
              <a:gd name="connsiteY5" fmla="*/ 666781 h 675122"/>
              <a:gd name="connsiteX6" fmla="*/ 1148994 w 1425621"/>
              <a:gd name="connsiteY6" fmla="*/ 642462 h 675122"/>
              <a:gd name="connsiteX7" fmla="*/ 1338683 w 1425621"/>
              <a:gd name="connsiteY7" fmla="*/ 418725 h 675122"/>
              <a:gd name="connsiteX8" fmla="*/ 1396093 w 1425621"/>
              <a:gd name="connsiteY8" fmla="*/ 246383 h 675122"/>
              <a:gd name="connsiteX9" fmla="*/ 1402434 w 1425621"/>
              <a:gd name="connsiteY9" fmla="*/ 53861 h 675122"/>
              <a:gd name="connsiteX10" fmla="*/ 1092849 w 1425621"/>
              <a:gd name="connsiteY10" fmla="*/ 88444 h 675122"/>
              <a:gd name="connsiteX11" fmla="*/ 629211 w 1425621"/>
              <a:gd name="connsiteY11" fmla="*/ 75840 h 675122"/>
              <a:gd name="connsiteX12" fmla="*/ 1131 w 1425621"/>
              <a:gd name="connsiteY12" fmla="*/ 14 h 675122"/>
              <a:gd name="connsiteX0" fmla="*/ 1131 w 1425621"/>
              <a:gd name="connsiteY0" fmla="*/ 14 h 675122"/>
              <a:gd name="connsiteX1" fmla="*/ 10858 w 1425621"/>
              <a:gd name="connsiteY1" fmla="*/ 224172 h 675122"/>
              <a:gd name="connsiteX2" fmla="*/ 66468 w 1425621"/>
              <a:gd name="connsiteY2" fmla="*/ 390695 h 675122"/>
              <a:gd name="connsiteX3" fmla="*/ 258914 w 1425621"/>
              <a:gd name="connsiteY3" fmla="*/ 647325 h 675122"/>
              <a:gd name="connsiteX4" fmla="*/ 302688 w 1425621"/>
              <a:gd name="connsiteY4" fmla="*/ 666781 h 675122"/>
              <a:gd name="connsiteX5" fmla="*/ 1134403 w 1425621"/>
              <a:gd name="connsiteY5" fmla="*/ 666781 h 675122"/>
              <a:gd name="connsiteX6" fmla="*/ 1148994 w 1425621"/>
              <a:gd name="connsiteY6" fmla="*/ 642462 h 675122"/>
              <a:gd name="connsiteX7" fmla="*/ 1338683 w 1425621"/>
              <a:gd name="connsiteY7" fmla="*/ 418725 h 675122"/>
              <a:gd name="connsiteX8" fmla="*/ 1396093 w 1425621"/>
              <a:gd name="connsiteY8" fmla="*/ 246383 h 675122"/>
              <a:gd name="connsiteX9" fmla="*/ 1402434 w 1425621"/>
              <a:gd name="connsiteY9" fmla="*/ 53861 h 675122"/>
              <a:gd name="connsiteX10" fmla="*/ 1092849 w 1425621"/>
              <a:gd name="connsiteY10" fmla="*/ 88444 h 675122"/>
              <a:gd name="connsiteX11" fmla="*/ 629211 w 1425621"/>
              <a:gd name="connsiteY11" fmla="*/ 75840 h 675122"/>
              <a:gd name="connsiteX12" fmla="*/ 1131 w 1425621"/>
              <a:gd name="connsiteY12" fmla="*/ 14 h 675122"/>
              <a:gd name="connsiteX0" fmla="*/ 1131 w 1424976"/>
              <a:gd name="connsiteY0" fmla="*/ 14 h 675122"/>
              <a:gd name="connsiteX1" fmla="*/ 10858 w 1424976"/>
              <a:gd name="connsiteY1" fmla="*/ 224172 h 675122"/>
              <a:gd name="connsiteX2" fmla="*/ 66468 w 1424976"/>
              <a:gd name="connsiteY2" fmla="*/ 390695 h 675122"/>
              <a:gd name="connsiteX3" fmla="*/ 258914 w 1424976"/>
              <a:gd name="connsiteY3" fmla="*/ 647325 h 675122"/>
              <a:gd name="connsiteX4" fmla="*/ 302688 w 1424976"/>
              <a:gd name="connsiteY4" fmla="*/ 666781 h 675122"/>
              <a:gd name="connsiteX5" fmla="*/ 1134403 w 1424976"/>
              <a:gd name="connsiteY5" fmla="*/ 666781 h 675122"/>
              <a:gd name="connsiteX6" fmla="*/ 1148994 w 1424976"/>
              <a:gd name="connsiteY6" fmla="*/ 642462 h 675122"/>
              <a:gd name="connsiteX7" fmla="*/ 1338683 w 1424976"/>
              <a:gd name="connsiteY7" fmla="*/ 418725 h 675122"/>
              <a:gd name="connsiteX8" fmla="*/ 1396093 w 1424976"/>
              <a:gd name="connsiteY8" fmla="*/ 246383 h 675122"/>
              <a:gd name="connsiteX9" fmla="*/ 1402434 w 1424976"/>
              <a:gd name="connsiteY9" fmla="*/ 53861 h 675122"/>
              <a:gd name="connsiteX10" fmla="*/ 1101558 w 1424976"/>
              <a:gd name="connsiteY10" fmla="*/ 79736 h 675122"/>
              <a:gd name="connsiteX11" fmla="*/ 629211 w 1424976"/>
              <a:gd name="connsiteY11" fmla="*/ 75840 h 675122"/>
              <a:gd name="connsiteX12" fmla="*/ 1131 w 1424976"/>
              <a:gd name="connsiteY12" fmla="*/ 14 h 675122"/>
              <a:gd name="connsiteX0" fmla="*/ 1131 w 1406943"/>
              <a:gd name="connsiteY0" fmla="*/ 14 h 675122"/>
              <a:gd name="connsiteX1" fmla="*/ 10858 w 1406943"/>
              <a:gd name="connsiteY1" fmla="*/ 224172 h 675122"/>
              <a:gd name="connsiteX2" fmla="*/ 66468 w 1406943"/>
              <a:gd name="connsiteY2" fmla="*/ 390695 h 675122"/>
              <a:gd name="connsiteX3" fmla="*/ 258914 w 1406943"/>
              <a:gd name="connsiteY3" fmla="*/ 647325 h 675122"/>
              <a:gd name="connsiteX4" fmla="*/ 302688 w 1406943"/>
              <a:gd name="connsiteY4" fmla="*/ 666781 h 675122"/>
              <a:gd name="connsiteX5" fmla="*/ 1134403 w 1406943"/>
              <a:gd name="connsiteY5" fmla="*/ 666781 h 675122"/>
              <a:gd name="connsiteX6" fmla="*/ 1148994 w 1406943"/>
              <a:gd name="connsiteY6" fmla="*/ 642462 h 675122"/>
              <a:gd name="connsiteX7" fmla="*/ 1338683 w 1406943"/>
              <a:gd name="connsiteY7" fmla="*/ 418725 h 675122"/>
              <a:gd name="connsiteX8" fmla="*/ 1396093 w 1406943"/>
              <a:gd name="connsiteY8" fmla="*/ 246383 h 675122"/>
              <a:gd name="connsiteX9" fmla="*/ 1402434 w 1406943"/>
              <a:gd name="connsiteY9" fmla="*/ 53861 h 675122"/>
              <a:gd name="connsiteX10" fmla="*/ 1101558 w 1406943"/>
              <a:gd name="connsiteY10" fmla="*/ 79736 h 675122"/>
              <a:gd name="connsiteX11" fmla="*/ 629211 w 1406943"/>
              <a:gd name="connsiteY11" fmla="*/ 75840 h 675122"/>
              <a:gd name="connsiteX12" fmla="*/ 1131 w 1406943"/>
              <a:gd name="connsiteY12" fmla="*/ 14 h 67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06943" h="675122">
                <a:moveTo>
                  <a:pt x="1131" y="14"/>
                </a:moveTo>
                <a:cubicBezTo>
                  <a:pt x="-1502" y="-1692"/>
                  <a:pt x="-31" y="159059"/>
                  <a:pt x="10858" y="224172"/>
                </a:cubicBezTo>
                <a:cubicBezTo>
                  <a:pt x="21747" y="289285"/>
                  <a:pt x="17197" y="306955"/>
                  <a:pt x="66468" y="390695"/>
                </a:cubicBezTo>
                <a:cubicBezTo>
                  <a:pt x="115739" y="474435"/>
                  <a:pt x="219544" y="601311"/>
                  <a:pt x="258914" y="647325"/>
                </a:cubicBezTo>
                <a:cubicBezTo>
                  <a:pt x="298284" y="693339"/>
                  <a:pt x="280984" y="668823"/>
                  <a:pt x="302688" y="666781"/>
                </a:cubicBezTo>
                <a:cubicBezTo>
                  <a:pt x="324392" y="664739"/>
                  <a:pt x="1117562" y="665549"/>
                  <a:pt x="1134403" y="666781"/>
                </a:cubicBezTo>
                <a:cubicBezTo>
                  <a:pt x="1151244" y="668013"/>
                  <a:pt x="1114947" y="683805"/>
                  <a:pt x="1148994" y="642462"/>
                </a:cubicBezTo>
                <a:cubicBezTo>
                  <a:pt x="1183041" y="601119"/>
                  <a:pt x="1297500" y="484738"/>
                  <a:pt x="1338683" y="418725"/>
                </a:cubicBezTo>
                <a:cubicBezTo>
                  <a:pt x="1379866" y="352712"/>
                  <a:pt x="1385468" y="307194"/>
                  <a:pt x="1396093" y="246383"/>
                </a:cubicBezTo>
                <a:cubicBezTo>
                  <a:pt x="1406718" y="185572"/>
                  <a:pt x="1410883" y="61315"/>
                  <a:pt x="1402434" y="53861"/>
                </a:cubicBezTo>
                <a:cubicBezTo>
                  <a:pt x="1393985" y="46407"/>
                  <a:pt x="1244754" y="69329"/>
                  <a:pt x="1101558" y="79736"/>
                </a:cubicBezTo>
                <a:cubicBezTo>
                  <a:pt x="973656" y="88021"/>
                  <a:pt x="812616" y="89127"/>
                  <a:pt x="629211" y="75840"/>
                </a:cubicBezTo>
                <a:cubicBezTo>
                  <a:pt x="445806" y="62553"/>
                  <a:pt x="3764" y="1720"/>
                  <a:pt x="1131" y="14"/>
                </a:cubicBezTo>
                <a:close/>
              </a:path>
            </a:pathLst>
          </a:custGeom>
          <a:gradFill flip="none" rotWithShape="1">
            <a:gsLst>
              <a:gs pos="0">
                <a:srgbClr val="FF3F3F">
                  <a:shade val="30000"/>
                  <a:satMod val="115000"/>
                </a:srgbClr>
              </a:gs>
              <a:gs pos="50000">
                <a:srgbClr val="FF3F3F">
                  <a:shade val="67500"/>
                  <a:satMod val="115000"/>
                </a:srgbClr>
              </a:gs>
              <a:gs pos="100000">
                <a:srgbClr val="FF3F3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546100">
              <a:prstClr val="black">
                <a:alpha val="7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7" y="1096343"/>
            <a:ext cx="4428331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Insert Impression coping (pick-up) </a:t>
            </a: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into </a:t>
            </a: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Fixture</a:t>
            </a:r>
          </a:p>
        </p:txBody>
      </p:sp>
      <p:grpSp>
        <p:nvGrpSpPr>
          <p:cNvPr id="30" name="그룹 17"/>
          <p:cNvGrpSpPr>
            <a:grpSpLocks/>
          </p:cNvGrpSpPr>
          <p:nvPr/>
        </p:nvGrpSpPr>
        <p:grpSpPr bwMode="auto">
          <a:xfrm>
            <a:off x="6686550" y="-617538"/>
            <a:ext cx="1400175" cy="5106988"/>
            <a:chOff x="11079975" y="641267"/>
            <a:chExt cx="1163484" cy="4928263"/>
          </a:xfrm>
        </p:grpSpPr>
        <p:pic>
          <p:nvPicPr>
            <p:cNvPr id="31" name="Picture 17" descr="\\192.168.0.64\volume2_public\8.랜더링 자료\2_랜더링 작업 파일\4 제품 이미지\3. SuperLine\catalog\DPS1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0285" y="641267"/>
              <a:ext cx="587941" cy="492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5" descr="\\192.168.0.64\volume2_public\8.랜더링 자료\2_랜더링 작업 파일\4 제품 이미지\3. SuperLine\catalog\DPU5511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9975" y="1935676"/>
              <a:ext cx="1163484" cy="2895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그룹 18"/>
          <p:cNvGrpSpPr>
            <a:grpSpLocks/>
          </p:cNvGrpSpPr>
          <p:nvPr/>
        </p:nvGrpSpPr>
        <p:grpSpPr bwMode="auto">
          <a:xfrm>
            <a:off x="4225925" y="852488"/>
            <a:ext cx="1401763" cy="5105400"/>
            <a:chOff x="11079975" y="641267"/>
            <a:chExt cx="1163484" cy="4928263"/>
          </a:xfrm>
        </p:grpSpPr>
        <p:pic>
          <p:nvPicPr>
            <p:cNvPr id="34" name="Picture 17" descr="\\192.168.0.64\volume2_public\8.랜더링 자료\2_랜더링 작업 파일\4 제품 이미지\3. SuperLine\catalog\DPS1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0283" y="641267"/>
              <a:ext cx="587941" cy="492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5" descr="\\192.168.0.64\volume2_public\8.랜더링 자료\2_랜더링 작업 파일\4 제품 이미지\3. SuperLine\catalog\DPU5511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9975" y="1935676"/>
              <a:ext cx="1163484" cy="2895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68721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023"/>
            <a:ext cx="9144000" cy="5740399"/>
          </a:xfrm>
          <a:prstGeom prst="rect">
            <a:avLst/>
          </a:prstGeom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Take impression [open tray]</a:t>
            </a:r>
          </a:p>
        </p:txBody>
      </p:sp>
      <p:pic>
        <p:nvPicPr>
          <p:cNvPr id="17" name="Picture 2" descr="63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78000"/>
            <a:ext cx="279805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그룹 17"/>
          <p:cNvGrpSpPr>
            <a:grpSpLocks/>
          </p:cNvGrpSpPr>
          <p:nvPr/>
        </p:nvGrpSpPr>
        <p:grpSpPr bwMode="auto">
          <a:xfrm>
            <a:off x="6686550" y="844550"/>
            <a:ext cx="1400175" cy="5106988"/>
            <a:chOff x="11079975" y="641267"/>
            <a:chExt cx="1163484" cy="4928263"/>
          </a:xfrm>
        </p:grpSpPr>
        <p:pic>
          <p:nvPicPr>
            <p:cNvPr id="33" name="Picture 17" descr="\\192.168.0.64\volume2_public\8.랜더링 자료\2_랜더링 작업 파일\4 제품 이미지\3. SuperLine\catalog\DPS1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0284" y="641267"/>
              <a:ext cx="587941" cy="492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5" descr="\\192.168.0.64\volume2_public\8.랜더링 자료\2_랜더링 작업 파일\4 제품 이미지\3. SuperLine\catalog\DPU5511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9975" y="1935676"/>
              <a:ext cx="1163484" cy="2895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그룹 17"/>
          <p:cNvGrpSpPr>
            <a:grpSpLocks/>
          </p:cNvGrpSpPr>
          <p:nvPr/>
        </p:nvGrpSpPr>
        <p:grpSpPr bwMode="auto">
          <a:xfrm>
            <a:off x="4225935" y="852488"/>
            <a:ext cx="1400176" cy="5106987"/>
            <a:chOff x="11079975" y="641267"/>
            <a:chExt cx="1163484" cy="4928263"/>
          </a:xfrm>
        </p:grpSpPr>
        <p:pic>
          <p:nvPicPr>
            <p:cNvPr id="36" name="Picture 17" descr="\\192.168.0.64\volume2_public\8.랜더링 자료\2_랜더링 작업 파일\4 제품 이미지\3. SuperLine\catalog\DPS1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0284" y="641267"/>
              <a:ext cx="587941" cy="492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5" descr="\\192.168.0.64\volume2_public\8.랜더링 자료\2_랜더링 작업 파일\4 제품 이미지\3. SuperLine\catalog\DPU5511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9975" y="1935676"/>
              <a:ext cx="1163484" cy="2895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68721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53"/>
          <a:stretch>
            <a:fillRect/>
          </a:stretch>
        </p:blipFill>
        <p:spPr bwMode="auto">
          <a:xfrm>
            <a:off x="1588" y="1895475"/>
            <a:ext cx="9142412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49"/>
          <a:stretch/>
        </p:blipFill>
        <p:spPr>
          <a:xfrm>
            <a:off x="0" y="4764449"/>
            <a:ext cx="9144000" cy="3005125"/>
          </a:xfrm>
          <a:prstGeom prst="rect">
            <a:avLst/>
          </a:prstGeom>
        </p:spPr>
      </p:pic>
      <p:pic>
        <p:nvPicPr>
          <p:cNvPr id="21" name="Picture 2" descr="XHD21T"/>
          <p:cNvPicPr>
            <a:picLocks noChangeAspect="1" noChangeArrowheads="1"/>
          </p:cNvPicPr>
          <p:nvPr/>
        </p:nvPicPr>
        <p:blipFill>
          <a:blip r:embed="rId3" cstate="print"/>
          <a:srcRect l="37062" t="13072" r="37064" b="13072"/>
          <a:stretch>
            <a:fillRect/>
          </a:stretch>
        </p:blipFill>
        <p:spPr bwMode="auto">
          <a:xfrm>
            <a:off x="4191882" y="279320"/>
            <a:ext cx="151447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그룹 20"/>
          <p:cNvGrpSpPr>
            <a:grpSpLocks/>
          </p:cNvGrpSpPr>
          <p:nvPr/>
        </p:nvGrpSpPr>
        <p:grpSpPr bwMode="auto">
          <a:xfrm>
            <a:off x="4225925" y="3441700"/>
            <a:ext cx="1400175" cy="5106988"/>
            <a:chOff x="11079977" y="641267"/>
            <a:chExt cx="1163484" cy="4928263"/>
          </a:xfrm>
        </p:grpSpPr>
        <p:pic>
          <p:nvPicPr>
            <p:cNvPr id="32" name="Picture 17" descr="\\192.168.0.64\volume2_public\8.랜더링 자료\2_랜더링 작업 파일\4 제품 이미지\3. SuperLine\catalog\DPS1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0287" y="641267"/>
              <a:ext cx="587942" cy="492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5" descr="\\192.168.0.64\volume2_public\8.랜더링 자료\2_랜더링 작업 파일\4 제품 이미지\3. SuperLine\catalog\DPU5511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9977" y="1935676"/>
              <a:ext cx="1163484" cy="2895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15" descr="\\192.168.0.64\volume2_public\8.랜더링 자료\2_랜더링 작업 파일\4 제품 이미지\3. SuperLine\catalog\DPU5511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4797425"/>
            <a:ext cx="14001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Unscrew Impression coping screw </a:t>
            </a:r>
          </a:p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before removing the impression tray</a:t>
            </a:r>
          </a:p>
        </p:txBody>
      </p:sp>
      <p:pic>
        <p:nvPicPr>
          <p:cNvPr id="35" name="Picture 17" descr="\\192.168.0.64\volume2_public\8.랜더링 자료\2_랜더링 작업 파일\4 제품 이미지\3. SuperLine\catalog\DPS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-808038"/>
            <a:ext cx="706437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55" b="-1"/>
          <a:stretch/>
        </p:blipFill>
        <p:spPr bwMode="auto">
          <a:xfrm>
            <a:off x="1587" y="4495800"/>
            <a:ext cx="9142413" cy="211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635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878000"/>
            <a:ext cx="279805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왼쪽으로 구부러진 화살표 1"/>
          <p:cNvSpPr/>
          <p:nvPr/>
        </p:nvSpPr>
        <p:spPr>
          <a:xfrm rot="10800000">
            <a:off x="4138430" y="2456823"/>
            <a:ext cx="577239" cy="391886"/>
          </a:xfrm>
          <a:prstGeom prst="curved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4" name="아래로 구부러진 화살표 3"/>
          <p:cNvSpPr/>
          <p:nvPr/>
        </p:nvSpPr>
        <p:spPr>
          <a:xfrm rot="5400000">
            <a:off x="5234023" y="2387180"/>
            <a:ext cx="378823" cy="565844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16049" y="7050789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55640" y="7050791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023"/>
            <a:ext cx="9144000" cy="5740399"/>
          </a:xfrm>
          <a:prstGeom prst="rect">
            <a:avLst/>
          </a:prstGeom>
        </p:spPr>
      </p:pic>
      <p:pic>
        <p:nvPicPr>
          <p:cNvPr id="17" name="Picture 29" descr="cab5525l"/>
          <p:cNvPicPr>
            <a:picLocks noChangeAspect="1" noChangeArrowheads="1"/>
          </p:cNvPicPr>
          <p:nvPr/>
        </p:nvPicPr>
        <p:blipFill>
          <a:blip r:embed="rId3" cstate="print"/>
          <a:srcRect l="14070" t="12543" r="13568"/>
          <a:stretch>
            <a:fillRect/>
          </a:stretch>
        </p:blipFill>
        <p:spPr bwMode="auto">
          <a:xfrm>
            <a:off x="4184512" y="2859930"/>
            <a:ext cx="1474812" cy="345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6" descr="CIC55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6022" y="1274323"/>
            <a:ext cx="1800846" cy="298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9" descr="cab5525l"/>
          <p:cNvPicPr>
            <a:picLocks noChangeAspect="1" noChangeArrowheads="1"/>
          </p:cNvPicPr>
          <p:nvPr/>
        </p:nvPicPr>
        <p:blipFill>
          <a:blip r:embed="rId3" cstate="print"/>
          <a:srcRect l="14070" t="12543" r="13568"/>
          <a:stretch>
            <a:fillRect/>
          </a:stretch>
        </p:blipFill>
        <p:spPr bwMode="auto">
          <a:xfrm>
            <a:off x="6661822" y="2830746"/>
            <a:ext cx="1474812" cy="345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+mn-ea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5" name="Picture 16" descr="CIC55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8783" y="1242482"/>
            <a:ext cx="1800846" cy="298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7" y="506163"/>
            <a:ext cx="9142413" cy="35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Take Impression [closed tray]</a:t>
            </a:r>
            <a:endParaRPr kumimoji="0" lang="en-US" altLang="ko-KR" dirty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46687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Fabricate soft tissue model</a:t>
            </a:r>
          </a:p>
        </p:txBody>
      </p:sp>
      <p:sp>
        <p:nvSpPr>
          <p:cNvPr id="16" name="Freeform 9"/>
          <p:cNvSpPr>
            <a:spLocks/>
          </p:cNvSpPr>
          <p:nvPr/>
        </p:nvSpPr>
        <p:spPr bwMode="auto">
          <a:xfrm rot="10800000" flipV="1">
            <a:off x="3656106" y="2194930"/>
            <a:ext cx="4873031" cy="902861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599"/>
              <a:gd name="connsiteX1" fmla="*/ 263 w 10122"/>
              <a:gd name="connsiteY1" fmla="*/ 2696 h 11599"/>
              <a:gd name="connsiteX2" fmla="*/ 6 w 10122"/>
              <a:gd name="connsiteY2" fmla="*/ 11599 h 11599"/>
              <a:gd name="connsiteX3" fmla="*/ 870 w 10122"/>
              <a:gd name="connsiteY3" fmla="*/ 8499 h 11599"/>
              <a:gd name="connsiteX4" fmla="*/ 3396 w 10122"/>
              <a:gd name="connsiteY4" fmla="*/ 7859 h 11599"/>
              <a:gd name="connsiteX5" fmla="*/ 6341 w 10122"/>
              <a:gd name="connsiteY5" fmla="*/ 8775 h 11599"/>
              <a:gd name="connsiteX6" fmla="*/ 8099 w 10122"/>
              <a:gd name="connsiteY6" fmla="*/ 8274 h 11599"/>
              <a:gd name="connsiteX7" fmla="*/ 10122 w 10122"/>
              <a:gd name="connsiteY7" fmla="*/ 9837 h 11599"/>
              <a:gd name="connsiteX8" fmla="*/ 9704 w 10122"/>
              <a:gd name="connsiteY8" fmla="*/ 2905 h 11599"/>
              <a:gd name="connsiteX9" fmla="*/ 7785 w 10122"/>
              <a:gd name="connsiteY9" fmla="*/ 0 h 11599"/>
              <a:gd name="connsiteX10" fmla="*/ 1507 w 10122"/>
              <a:gd name="connsiteY10" fmla="*/ 572 h 11599"/>
              <a:gd name="connsiteX0" fmla="*/ 1358 w 9973"/>
              <a:gd name="connsiteY0" fmla="*/ 572 h 10924"/>
              <a:gd name="connsiteX1" fmla="*/ 114 w 9973"/>
              <a:gd name="connsiteY1" fmla="*/ 2696 h 10924"/>
              <a:gd name="connsiteX2" fmla="*/ 110 w 9973"/>
              <a:gd name="connsiteY2" fmla="*/ 10924 h 10924"/>
              <a:gd name="connsiteX3" fmla="*/ 721 w 9973"/>
              <a:gd name="connsiteY3" fmla="*/ 8499 h 10924"/>
              <a:gd name="connsiteX4" fmla="*/ 3247 w 9973"/>
              <a:gd name="connsiteY4" fmla="*/ 7859 h 10924"/>
              <a:gd name="connsiteX5" fmla="*/ 6192 w 9973"/>
              <a:gd name="connsiteY5" fmla="*/ 8775 h 10924"/>
              <a:gd name="connsiteX6" fmla="*/ 7950 w 9973"/>
              <a:gd name="connsiteY6" fmla="*/ 8274 h 10924"/>
              <a:gd name="connsiteX7" fmla="*/ 9973 w 9973"/>
              <a:gd name="connsiteY7" fmla="*/ 9837 h 10924"/>
              <a:gd name="connsiteX8" fmla="*/ 9555 w 9973"/>
              <a:gd name="connsiteY8" fmla="*/ 2905 h 10924"/>
              <a:gd name="connsiteX9" fmla="*/ 7636 w 9973"/>
              <a:gd name="connsiteY9" fmla="*/ 0 h 10924"/>
              <a:gd name="connsiteX10" fmla="*/ 1358 w 9973"/>
              <a:gd name="connsiteY10" fmla="*/ 572 h 10924"/>
              <a:gd name="connsiteX0" fmla="*/ 1362 w 10000"/>
              <a:gd name="connsiteY0" fmla="*/ 524 h 10000"/>
              <a:gd name="connsiteX1" fmla="*/ 114 w 10000"/>
              <a:gd name="connsiteY1" fmla="*/ 2468 h 10000"/>
              <a:gd name="connsiteX2" fmla="*/ 110 w 10000"/>
              <a:gd name="connsiteY2" fmla="*/ 10000 h 10000"/>
              <a:gd name="connsiteX3" fmla="*/ 723 w 10000"/>
              <a:gd name="connsiteY3" fmla="*/ 7780 h 10000"/>
              <a:gd name="connsiteX4" fmla="*/ 3256 w 10000"/>
              <a:gd name="connsiteY4" fmla="*/ 7194 h 10000"/>
              <a:gd name="connsiteX5" fmla="*/ 6209 w 10000"/>
              <a:gd name="connsiteY5" fmla="*/ 8033 h 10000"/>
              <a:gd name="connsiteX6" fmla="*/ 7972 w 10000"/>
              <a:gd name="connsiteY6" fmla="*/ 7574 h 10000"/>
              <a:gd name="connsiteX7" fmla="*/ 10000 w 10000"/>
              <a:gd name="connsiteY7" fmla="*/ 9005 h 10000"/>
              <a:gd name="connsiteX8" fmla="*/ 9581 w 10000"/>
              <a:gd name="connsiteY8" fmla="*/ 2659 h 10000"/>
              <a:gd name="connsiteX9" fmla="*/ 7657 w 10000"/>
              <a:gd name="connsiteY9" fmla="*/ 0 h 10000"/>
              <a:gd name="connsiteX10" fmla="*/ 1362 w 10000"/>
              <a:gd name="connsiteY10" fmla="*/ 524 h 10000"/>
              <a:gd name="connsiteX0" fmla="*/ 1362 w 10000"/>
              <a:gd name="connsiteY0" fmla="*/ 524 h 10000"/>
              <a:gd name="connsiteX1" fmla="*/ 114 w 10000"/>
              <a:gd name="connsiteY1" fmla="*/ 2468 h 10000"/>
              <a:gd name="connsiteX2" fmla="*/ 110 w 10000"/>
              <a:gd name="connsiteY2" fmla="*/ 10000 h 10000"/>
              <a:gd name="connsiteX3" fmla="*/ 886 w 10000"/>
              <a:gd name="connsiteY3" fmla="*/ 6442 h 10000"/>
              <a:gd name="connsiteX4" fmla="*/ 3256 w 10000"/>
              <a:gd name="connsiteY4" fmla="*/ 7194 h 10000"/>
              <a:gd name="connsiteX5" fmla="*/ 6209 w 10000"/>
              <a:gd name="connsiteY5" fmla="*/ 8033 h 10000"/>
              <a:gd name="connsiteX6" fmla="*/ 7972 w 10000"/>
              <a:gd name="connsiteY6" fmla="*/ 7574 h 10000"/>
              <a:gd name="connsiteX7" fmla="*/ 10000 w 10000"/>
              <a:gd name="connsiteY7" fmla="*/ 9005 h 10000"/>
              <a:gd name="connsiteX8" fmla="*/ 9581 w 10000"/>
              <a:gd name="connsiteY8" fmla="*/ 2659 h 10000"/>
              <a:gd name="connsiteX9" fmla="*/ 7657 w 10000"/>
              <a:gd name="connsiteY9" fmla="*/ 0 h 10000"/>
              <a:gd name="connsiteX10" fmla="*/ 1362 w 10000"/>
              <a:gd name="connsiteY10" fmla="*/ 524 h 10000"/>
              <a:gd name="connsiteX0" fmla="*/ 1362 w 10000"/>
              <a:gd name="connsiteY0" fmla="*/ 524 h 10000"/>
              <a:gd name="connsiteX1" fmla="*/ 114 w 10000"/>
              <a:gd name="connsiteY1" fmla="*/ 2468 h 10000"/>
              <a:gd name="connsiteX2" fmla="*/ 110 w 10000"/>
              <a:gd name="connsiteY2" fmla="*/ 10000 h 10000"/>
              <a:gd name="connsiteX3" fmla="*/ 759 w 10000"/>
              <a:gd name="connsiteY3" fmla="*/ 7574 h 10000"/>
              <a:gd name="connsiteX4" fmla="*/ 3256 w 10000"/>
              <a:gd name="connsiteY4" fmla="*/ 7194 h 10000"/>
              <a:gd name="connsiteX5" fmla="*/ 6209 w 10000"/>
              <a:gd name="connsiteY5" fmla="*/ 8033 h 10000"/>
              <a:gd name="connsiteX6" fmla="*/ 7972 w 10000"/>
              <a:gd name="connsiteY6" fmla="*/ 7574 h 10000"/>
              <a:gd name="connsiteX7" fmla="*/ 10000 w 10000"/>
              <a:gd name="connsiteY7" fmla="*/ 9005 h 10000"/>
              <a:gd name="connsiteX8" fmla="*/ 9581 w 10000"/>
              <a:gd name="connsiteY8" fmla="*/ 2659 h 10000"/>
              <a:gd name="connsiteX9" fmla="*/ 7657 w 10000"/>
              <a:gd name="connsiteY9" fmla="*/ 0 h 10000"/>
              <a:gd name="connsiteX10" fmla="*/ 1362 w 10000"/>
              <a:gd name="connsiteY10" fmla="*/ 524 h 10000"/>
              <a:gd name="connsiteX0" fmla="*/ 1295 w 9933"/>
              <a:gd name="connsiteY0" fmla="*/ 524 h 10000"/>
              <a:gd name="connsiteX1" fmla="*/ 156 w 9933"/>
              <a:gd name="connsiteY1" fmla="*/ 2262 h 10000"/>
              <a:gd name="connsiteX2" fmla="*/ 43 w 9933"/>
              <a:gd name="connsiteY2" fmla="*/ 10000 h 10000"/>
              <a:gd name="connsiteX3" fmla="*/ 692 w 9933"/>
              <a:gd name="connsiteY3" fmla="*/ 7574 h 10000"/>
              <a:gd name="connsiteX4" fmla="*/ 3189 w 9933"/>
              <a:gd name="connsiteY4" fmla="*/ 7194 h 10000"/>
              <a:gd name="connsiteX5" fmla="*/ 6142 w 9933"/>
              <a:gd name="connsiteY5" fmla="*/ 8033 h 10000"/>
              <a:gd name="connsiteX6" fmla="*/ 7905 w 9933"/>
              <a:gd name="connsiteY6" fmla="*/ 7574 h 10000"/>
              <a:gd name="connsiteX7" fmla="*/ 9933 w 9933"/>
              <a:gd name="connsiteY7" fmla="*/ 9005 h 10000"/>
              <a:gd name="connsiteX8" fmla="*/ 9514 w 9933"/>
              <a:gd name="connsiteY8" fmla="*/ 2659 h 10000"/>
              <a:gd name="connsiteX9" fmla="*/ 7590 w 9933"/>
              <a:gd name="connsiteY9" fmla="*/ 0 h 10000"/>
              <a:gd name="connsiteX10" fmla="*/ 1295 w 9933"/>
              <a:gd name="connsiteY10" fmla="*/ 524 h 10000"/>
              <a:gd name="connsiteX0" fmla="*/ 1304 w 10000"/>
              <a:gd name="connsiteY0" fmla="*/ 524 h 10000"/>
              <a:gd name="connsiteX1" fmla="*/ 157 w 10000"/>
              <a:gd name="connsiteY1" fmla="*/ 2262 h 10000"/>
              <a:gd name="connsiteX2" fmla="*/ 43 w 10000"/>
              <a:gd name="connsiteY2" fmla="*/ 10000 h 10000"/>
              <a:gd name="connsiteX3" fmla="*/ 697 w 10000"/>
              <a:gd name="connsiteY3" fmla="*/ 7574 h 10000"/>
              <a:gd name="connsiteX4" fmla="*/ 3211 w 10000"/>
              <a:gd name="connsiteY4" fmla="*/ 7194 h 10000"/>
              <a:gd name="connsiteX5" fmla="*/ 6183 w 10000"/>
              <a:gd name="connsiteY5" fmla="*/ 8033 h 10000"/>
              <a:gd name="connsiteX6" fmla="*/ 7958 w 10000"/>
              <a:gd name="connsiteY6" fmla="*/ 7574 h 10000"/>
              <a:gd name="connsiteX7" fmla="*/ 10000 w 10000"/>
              <a:gd name="connsiteY7" fmla="*/ 9005 h 10000"/>
              <a:gd name="connsiteX8" fmla="*/ 9578 w 10000"/>
              <a:gd name="connsiteY8" fmla="*/ 2659 h 10000"/>
              <a:gd name="connsiteX9" fmla="*/ 7641 w 10000"/>
              <a:gd name="connsiteY9" fmla="*/ 0 h 10000"/>
              <a:gd name="connsiteX10" fmla="*/ 1304 w 10000"/>
              <a:gd name="connsiteY10" fmla="*/ 524 h 10000"/>
              <a:gd name="connsiteX0" fmla="*/ 1304 w 9874"/>
              <a:gd name="connsiteY0" fmla="*/ 524 h 10000"/>
              <a:gd name="connsiteX1" fmla="*/ 157 w 9874"/>
              <a:gd name="connsiteY1" fmla="*/ 2262 h 10000"/>
              <a:gd name="connsiteX2" fmla="*/ 43 w 9874"/>
              <a:gd name="connsiteY2" fmla="*/ 10000 h 10000"/>
              <a:gd name="connsiteX3" fmla="*/ 697 w 9874"/>
              <a:gd name="connsiteY3" fmla="*/ 7574 h 10000"/>
              <a:gd name="connsiteX4" fmla="*/ 3211 w 9874"/>
              <a:gd name="connsiteY4" fmla="*/ 7194 h 10000"/>
              <a:gd name="connsiteX5" fmla="*/ 6183 w 9874"/>
              <a:gd name="connsiteY5" fmla="*/ 8033 h 10000"/>
              <a:gd name="connsiteX6" fmla="*/ 7958 w 9874"/>
              <a:gd name="connsiteY6" fmla="*/ 7574 h 10000"/>
              <a:gd name="connsiteX7" fmla="*/ 9872 w 9874"/>
              <a:gd name="connsiteY7" fmla="*/ 9108 h 10000"/>
              <a:gd name="connsiteX8" fmla="*/ 9578 w 9874"/>
              <a:gd name="connsiteY8" fmla="*/ 2659 h 10000"/>
              <a:gd name="connsiteX9" fmla="*/ 7641 w 9874"/>
              <a:gd name="connsiteY9" fmla="*/ 0 h 10000"/>
              <a:gd name="connsiteX10" fmla="*/ 1304 w 9874"/>
              <a:gd name="connsiteY10" fmla="*/ 524 h 10000"/>
              <a:gd name="connsiteX0" fmla="*/ 1321 w 10011"/>
              <a:gd name="connsiteY0" fmla="*/ 524 h 10000"/>
              <a:gd name="connsiteX1" fmla="*/ 159 w 10011"/>
              <a:gd name="connsiteY1" fmla="*/ 2262 h 10000"/>
              <a:gd name="connsiteX2" fmla="*/ 44 w 10011"/>
              <a:gd name="connsiteY2" fmla="*/ 10000 h 10000"/>
              <a:gd name="connsiteX3" fmla="*/ 706 w 10011"/>
              <a:gd name="connsiteY3" fmla="*/ 7574 h 10000"/>
              <a:gd name="connsiteX4" fmla="*/ 3252 w 10011"/>
              <a:gd name="connsiteY4" fmla="*/ 7194 h 10000"/>
              <a:gd name="connsiteX5" fmla="*/ 6262 w 10011"/>
              <a:gd name="connsiteY5" fmla="*/ 8033 h 10000"/>
              <a:gd name="connsiteX6" fmla="*/ 8060 w 10011"/>
              <a:gd name="connsiteY6" fmla="*/ 7574 h 10000"/>
              <a:gd name="connsiteX7" fmla="*/ 9998 w 10011"/>
              <a:gd name="connsiteY7" fmla="*/ 9108 h 10000"/>
              <a:gd name="connsiteX8" fmla="*/ 9700 w 10011"/>
              <a:gd name="connsiteY8" fmla="*/ 2659 h 10000"/>
              <a:gd name="connsiteX9" fmla="*/ 7739 w 10011"/>
              <a:gd name="connsiteY9" fmla="*/ 0 h 10000"/>
              <a:gd name="connsiteX10" fmla="*/ 1321 w 10011"/>
              <a:gd name="connsiteY10" fmla="*/ 524 h 10000"/>
              <a:gd name="connsiteX0" fmla="*/ 1321 w 10011"/>
              <a:gd name="connsiteY0" fmla="*/ 524 h 10000"/>
              <a:gd name="connsiteX1" fmla="*/ 159 w 10011"/>
              <a:gd name="connsiteY1" fmla="*/ 2262 h 10000"/>
              <a:gd name="connsiteX2" fmla="*/ 44 w 10011"/>
              <a:gd name="connsiteY2" fmla="*/ 10000 h 10000"/>
              <a:gd name="connsiteX3" fmla="*/ 706 w 10011"/>
              <a:gd name="connsiteY3" fmla="*/ 7574 h 10000"/>
              <a:gd name="connsiteX4" fmla="*/ 3252 w 10011"/>
              <a:gd name="connsiteY4" fmla="*/ 7194 h 10000"/>
              <a:gd name="connsiteX5" fmla="*/ 6262 w 10011"/>
              <a:gd name="connsiteY5" fmla="*/ 8033 h 10000"/>
              <a:gd name="connsiteX6" fmla="*/ 8060 w 10011"/>
              <a:gd name="connsiteY6" fmla="*/ 7574 h 10000"/>
              <a:gd name="connsiteX7" fmla="*/ 9998 w 10011"/>
              <a:gd name="connsiteY7" fmla="*/ 9108 h 10000"/>
              <a:gd name="connsiteX8" fmla="*/ 9700 w 10011"/>
              <a:gd name="connsiteY8" fmla="*/ 2659 h 10000"/>
              <a:gd name="connsiteX9" fmla="*/ 7739 w 10011"/>
              <a:gd name="connsiteY9" fmla="*/ 0 h 10000"/>
              <a:gd name="connsiteX10" fmla="*/ 1321 w 10011"/>
              <a:gd name="connsiteY10" fmla="*/ 524 h 10000"/>
              <a:gd name="connsiteX0" fmla="*/ 1321 w 10011"/>
              <a:gd name="connsiteY0" fmla="*/ 524 h 10000"/>
              <a:gd name="connsiteX1" fmla="*/ 159 w 10011"/>
              <a:gd name="connsiteY1" fmla="*/ 2262 h 10000"/>
              <a:gd name="connsiteX2" fmla="*/ 44 w 10011"/>
              <a:gd name="connsiteY2" fmla="*/ 10000 h 10000"/>
              <a:gd name="connsiteX3" fmla="*/ 699 w 10011"/>
              <a:gd name="connsiteY3" fmla="*/ 7697 h 10000"/>
              <a:gd name="connsiteX4" fmla="*/ 3252 w 10011"/>
              <a:gd name="connsiteY4" fmla="*/ 7194 h 10000"/>
              <a:gd name="connsiteX5" fmla="*/ 6262 w 10011"/>
              <a:gd name="connsiteY5" fmla="*/ 8033 h 10000"/>
              <a:gd name="connsiteX6" fmla="*/ 8060 w 10011"/>
              <a:gd name="connsiteY6" fmla="*/ 7574 h 10000"/>
              <a:gd name="connsiteX7" fmla="*/ 9998 w 10011"/>
              <a:gd name="connsiteY7" fmla="*/ 9108 h 10000"/>
              <a:gd name="connsiteX8" fmla="*/ 9700 w 10011"/>
              <a:gd name="connsiteY8" fmla="*/ 2659 h 10000"/>
              <a:gd name="connsiteX9" fmla="*/ 7739 w 10011"/>
              <a:gd name="connsiteY9" fmla="*/ 0 h 10000"/>
              <a:gd name="connsiteX10" fmla="*/ 1321 w 10011"/>
              <a:gd name="connsiteY10" fmla="*/ 524 h 10000"/>
              <a:gd name="connsiteX0" fmla="*/ 1304 w 9994"/>
              <a:gd name="connsiteY0" fmla="*/ 524 h 10000"/>
              <a:gd name="connsiteX1" fmla="*/ 142 w 9994"/>
              <a:gd name="connsiteY1" fmla="*/ 2262 h 10000"/>
              <a:gd name="connsiteX2" fmla="*/ 64 w 9994"/>
              <a:gd name="connsiteY2" fmla="*/ 10000 h 10000"/>
              <a:gd name="connsiteX3" fmla="*/ 682 w 9994"/>
              <a:gd name="connsiteY3" fmla="*/ 7697 h 10000"/>
              <a:gd name="connsiteX4" fmla="*/ 3235 w 9994"/>
              <a:gd name="connsiteY4" fmla="*/ 7194 h 10000"/>
              <a:gd name="connsiteX5" fmla="*/ 6245 w 9994"/>
              <a:gd name="connsiteY5" fmla="*/ 8033 h 10000"/>
              <a:gd name="connsiteX6" fmla="*/ 8043 w 9994"/>
              <a:gd name="connsiteY6" fmla="*/ 7574 h 10000"/>
              <a:gd name="connsiteX7" fmla="*/ 9981 w 9994"/>
              <a:gd name="connsiteY7" fmla="*/ 9108 h 10000"/>
              <a:gd name="connsiteX8" fmla="*/ 9683 w 9994"/>
              <a:gd name="connsiteY8" fmla="*/ 2659 h 10000"/>
              <a:gd name="connsiteX9" fmla="*/ 7722 w 9994"/>
              <a:gd name="connsiteY9" fmla="*/ 0 h 10000"/>
              <a:gd name="connsiteX10" fmla="*/ 1304 w 9994"/>
              <a:gd name="connsiteY10" fmla="*/ 524 h 10000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733 w 10051"/>
              <a:gd name="connsiteY3" fmla="*/ 7697 h 10368"/>
              <a:gd name="connsiteX4" fmla="*/ 3288 w 10051"/>
              <a:gd name="connsiteY4" fmla="*/ 7194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108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733 w 10051"/>
              <a:gd name="connsiteY3" fmla="*/ 7697 h 10368"/>
              <a:gd name="connsiteX4" fmla="*/ 3288 w 10051"/>
              <a:gd name="connsiteY4" fmla="*/ 7194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108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667 w 10051"/>
              <a:gd name="connsiteY3" fmla="*/ 8106 h 10368"/>
              <a:gd name="connsiteX4" fmla="*/ 3288 w 10051"/>
              <a:gd name="connsiteY4" fmla="*/ 7194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108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667 w 10051"/>
              <a:gd name="connsiteY3" fmla="*/ 8106 h 10368"/>
              <a:gd name="connsiteX4" fmla="*/ 3288 w 10051"/>
              <a:gd name="connsiteY4" fmla="*/ 7194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394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667 w 10051"/>
              <a:gd name="connsiteY3" fmla="*/ 8106 h 10368"/>
              <a:gd name="connsiteX4" fmla="*/ 3288 w 10051"/>
              <a:gd name="connsiteY4" fmla="*/ 7194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394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667 w 10051"/>
              <a:gd name="connsiteY3" fmla="*/ 8106 h 10368"/>
              <a:gd name="connsiteX4" fmla="*/ 3288 w 10051"/>
              <a:gd name="connsiteY4" fmla="*/ 7329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394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667 w 10051"/>
              <a:gd name="connsiteY3" fmla="*/ 8106 h 10368"/>
              <a:gd name="connsiteX4" fmla="*/ 3288 w 10051"/>
              <a:gd name="connsiteY4" fmla="*/ 7643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394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667 w 10051"/>
              <a:gd name="connsiteY3" fmla="*/ 8465 h 10368"/>
              <a:gd name="connsiteX4" fmla="*/ 3288 w 10051"/>
              <a:gd name="connsiteY4" fmla="*/ 7643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394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667 w 10051"/>
              <a:gd name="connsiteY3" fmla="*/ 8465 h 10368"/>
              <a:gd name="connsiteX4" fmla="*/ 3288 w 10051"/>
              <a:gd name="connsiteY4" fmla="*/ 7643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394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667 w 10051"/>
              <a:gd name="connsiteY3" fmla="*/ 8465 h 10368"/>
              <a:gd name="connsiteX4" fmla="*/ 3288 w 10051"/>
              <a:gd name="connsiteY4" fmla="*/ 7643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394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667 w 10051"/>
              <a:gd name="connsiteY3" fmla="*/ 8465 h 10368"/>
              <a:gd name="connsiteX4" fmla="*/ 3288 w 10051"/>
              <a:gd name="connsiteY4" fmla="*/ 7643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394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667 w 10051"/>
              <a:gd name="connsiteY3" fmla="*/ 8465 h 10368"/>
              <a:gd name="connsiteX4" fmla="*/ 3288 w 10051"/>
              <a:gd name="connsiteY4" fmla="*/ 7643 h 10368"/>
              <a:gd name="connsiteX5" fmla="*/ 6300 w 10051"/>
              <a:gd name="connsiteY5" fmla="*/ 8033 h 10368"/>
              <a:gd name="connsiteX6" fmla="*/ 8099 w 10051"/>
              <a:gd name="connsiteY6" fmla="*/ 7574 h 10368"/>
              <a:gd name="connsiteX7" fmla="*/ 10038 w 10051"/>
              <a:gd name="connsiteY7" fmla="*/ 9394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667 w 10051"/>
              <a:gd name="connsiteY3" fmla="*/ 8465 h 10368"/>
              <a:gd name="connsiteX4" fmla="*/ 3288 w 10051"/>
              <a:gd name="connsiteY4" fmla="*/ 7643 h 10368"/>
              <a:gd name="connsiteX5" fmla="*/ 6300 w 10051"/>
              <a:gd name="connsiteY5" fmla="*/ 8257 h 10368"/>
              <a:gd name="connsiteX6" fmla="*/ 8099 w 10051"/>
              <a:gd name="connsiteY6" fmla="*/ 7574 h 10368"/>
              <a:gd name="connsiteX7" fmla="*/ 10038 w 10051"/>
              <a:gd name="connsiteY7" fmla="*/ 9394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667 w 10051"/>
              <a:gd name="connsiteY3" fmla="*/ 8465 h 10368"/>
              <a:gd name="connsiteX4" fmla="*/ 3288 w 10051"/>
              <a:gd name="connsiteY4" fmla="*/ 7643 h 10368"/>
              <a:gd name="connsiteX5" fmla="*/ 6300 w 10051"/>
              <a:gd name="connsiteY5" fmla="*/ 8257 h 10368"/>
              <a:gd name="connsiteX6" fmla="*/ 8099 w 10051"/>
              <a:gd name="connsiteY6" fmla="*/ 7574 h 10368"/>
              <a:gd name="connsiteX7" fmla="*/ 10038 w 10051"/>
              <a:gd name="connsiteY7" fmla="*/ 9394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  <a:gd name="connsiteX0" fmla="*/ 1356 w 10051"/>
              <a:gd name="connsiteY0" fmla="*/ 524 h 10368"/>
              <a:gd name="connsiteX1" fmla="*/ 193 w 10051"/>
              <a:gd name="connsiteY1" fmla="*/ 2262 h 10368"/>
              <a:gd name="connsiteX2" fmla="*/ 20 w 10051"/>
              <a:gd name="connsiteY2" fmla="*/ 10368 h 10368"/>
              <a:gd name="connsiteX3" fmla="*/ 667 w 10051"/>
              <a:gd name="connsiteY3" fmla="*/ 8465 h 10368"/>
              <a:gd name="connsiteX4" fmla="*/ 3288 w 10051"/>
              <a:gd name="connsiteY4" fmla="*/ 7643 h 10368"/>
              <a:gd name="connsiteX5" fmla="*/ 6268 w 10051"/>
              <a:gd name="connsiteY5" fmla="*/ 8436 h 10368"/>
              <a:gd name="connsiteX6" fmla="*/ 8099 w 10051"/>
              <a:gd name="connsiteY6" fmla="*/ 7574 h 10368"/>
              <a:gd name="connsiteX7" fmla="*/ 10038 w 10051"/>
              <a:gd name="connsiteY7" fmla="*/ 9394 h 10368"/>
              <a:gd name="connsiteX8" fmla="*/ 9740 w 10051"/>
              <a:gd name="connsiteY8" fmla="*/ 2659 h 10368"/>
              <a:gd name="connsiteX9" fmla="*/ 7778 w 10051"/>
              <a:gd name="connsiteY9" fmla="*/ 0 h 10368"/>
              <a:gd name="connsiteX10" fmla="*/ 1356 w 10051"/>
              <a:gd name="connsiteY10" fmla="*/ 524 h 1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1" h="10368">
                <a:moveTo>
                  <a:pt x="1356" y="524"/>
                </a:moveTo>
                <a:cubicBezTo>
                  <a:pt x="438" y="536"/>
                  <a:pt x="383" y="1276"/>
                  <a:pt x="193" y="2262"/>
                </a:cubicBezTo>
                <a:cubicBezTo>
                  <a:pt x="-54" y="4394"/>
                  <a:pt x="-3" y="8439"/>
                  <a:pt x="20" y="10368"/>
                </a:cubicBezTo>
                <a:cubicBezTo>
                  <a:pt x="257" y="9073"/>
                  <a:pt x="418" y="8985"/>
                  <a:pt x="667" y="8465"/>
                </a:cubicBezTo>
                <a:cubicBezTo>
                  <a:pt x="984" y="7838"/>
                  <a:pt x="2548" y="7035"/>
                  <a:pt x="3288" y="7643"/>
                </a:cubicBezTo>
                <a:cubicBezTo>
                  <a:pt x="3880" y="8038"/>
                  <a:pt x="5356" y="10323"/>
                  <a:pt x="6268" y="8436"/>
                </a:cubicBezTo>
                <a:cubicBezTo>
                  <a:pt x="6646" y="7545"/>
                  <a:pt x="7589" y="7494"/>
                  <a:pt x="8099" y="7574"/>
                </a:cubicBezTo>
                <a:cubicBezTo>
                  <a:pt x="8822" y="8021"/>
                  <a:pt x="9390" y="8373"/>
                  <a:pt x="10038" y="9394"/>
                </a:cubicBezTo>
                <a:cubicBezTo>
                  <a:pt x="10092" y="5468"/>
                  <a:pt x="9977" y="4356"/>
                  <a:pt x="9740" y="2659"/>
                </a:cubicBezTo>
                <a:cubicBezTo>
                  <a:pt x="9466" y="959"/>
                  <a:pt x="9016" y="16"/>
                  <a:pt x="7778" y="0"/>
                </a:cubicBezTo>
                <a:cubicBezTo>
                  <a:pt x="6400" y="29"/>
                  <a:pt x="2640" y="449"/>
                  <a:pt x="1356" y="524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+mn-lt"/>
              <a:ea typeface="+mn-ea"/>
            </a:endParaRPr>
          </a:p>
        </p:txBody>
      </p:sp>
      <p:grpSp>
        <p:nvGrpSpPr>
          <p:cNvPr id="17" name="그룹 14"/>
          <p:cNvGrpSpPr>
            <a:grpSpLocks/>
          </p:cNvGrpSpPr>
          <p:nvPr/>
        </p:nvGrpSpPr>
        <p:grpSpPr bwMode="auto">
          <a:xfrm flipV="1">
            <a:off x="4143375" y="817563"/>
            <a:ext cx="1400175" cy="5106987"/>
            <a:chOff x="11079975" y="641267"/>
            <a:chExt cx="1163484" cy="4928263"/>
          </a:xfrm>
        </p:grpSpPr>
        <p:pic>
          <p:nvPicPr>
            <p:cNvPr id="24" name="Picture 17" descr="\\192.168.0.64\volume2_public\8.랜더링 자료\2_랜더링 작업 파일\4 제품 이미지\3. SuperLine\catalog\DPS1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0284" y="641267"/>
              <a:ext cx="587941" cy="492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5" descr="\\192.168.0.64\volume2_public\8.랜더링 자료\2_랜더링 작업 파일\4 제품 이미지\3. SuperLine\catalog\DPU5511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9975" y="1935676"/>
              <a:ext cx="1163484" cy="2895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Picture 16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9"/>
          <a:stretch>
            <a:fillRect/>
          </a:stretch>
        </p:blipFill>
        <p:spPr bwMode="auto">
          <a:xfrm>
            <a:off x="4232275" y="0"/>
            <a:ext cx="12652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7" descr="\\192.168.0.64\volume2_public\8.랜더링 자료\2_랜더링 작업 파일\4 제품 이미지\3. SuperLine\catalog\DPS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05"/>
          <a:stretch>
            <a:fillRect/>
          </a:stretch>
        </p:blipFill>
        <p:spPr bwMode="auto">
          <a:xfrm>
            <a:off x="7008813" y="4876800"/>
            <a:ext cx="7064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\\192.168.0.64\volume2_public\8.랜더링 자료\2_랜더링 작업 파일\4 제품 이미지\3. SuperLine\catalog\DPU5511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604963"/>
            <a:ext cx="14001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7"/>
          <a:stretch>
            <a:fillRect/>
          </a:stretch>
        </p:blipFill>
        <p:spPr bwMode="auto">
          <a:xfrm>
            <a:off x="6748463" y="0"/>
            <a:ext cx="12636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08" b="43562"/>
          <a:stretch>
            <a:fillRect/>
          </a:stretch>
        </p:blipFill>
        <p:spPr bwMode="auto">
          <a:xfrm>
            <a:off x="3184525" y="2838450"/>
            <a:ext cx="5959475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55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22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4540" y="9157"/>
                  <a:pt x="4888" y="10123"/>
                  <a:pt x="6090" y="9278"/>
                </a:cubicBezTo>
                <a:cubicBezTo>
                  <a:pt x="7051" y="8554"/>
                  <a:pt x="7496" y="8288"/>
                  <a:pt x="8131" y="8476"/>
                </a:cubicBezTo>
                <a:cubicBezTo>
                  <a:pt x="8871" y="86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5" name="자유형 14"/>
          <p:cNvSpPr/>
          <p:nvPr/>
        </p:nvSpPr>
        <p:spPr>
          <a:xfrm>
            <a:off x="4236922" y="3903345"/>
            <a:ext cx="1409303" cy="686724"/>
          </a:xfrm>
          <a:custGeom>
            <a:avLst/>
            <a:gdLst>
              <a:gd name="connsiteX0" fmla="*/ 48668 w 1466808"/>
              <a:gd name="connsiteY0" fmla="*/ 1129 h 672252"/>
              <a:gd name="connsiteX1" fmla="*/ 58395 w 1466808"/>
              <a:gd name="connsiteY1" fmla="*/ 220001 h 672252"/>
              <a:gd name="connsiteX2" fmla="*/ 87578 w 1466808"/>
              <a:gd name="connsiteY2" fmla="*/ 341597 h 672252"/>
              <a:gd name="connsiteX3" fmla="*/ 306451 w 1466808"/>
              <a:gd name="connsiteY3" fmla="*/ 643154 h 672252"/>
              <a:gd name="connsiteX4" fmla="*/ 350225 w 1466808"/>
              <a:gd name="connsiteY4" fmla="*/ 662610 h 672252"/>
              <a:gd name="connsiteX5" fmla="*/ 1181940 w 1466808"/>
              <a:gd name="connsiteY5" fmla="*/ 662610 h 672252"/>
              <a:gd name="connsiteX6" fmla="*/ 1196531 w 1466808"/>
              <a:gd name="connsiteY6" fmla="*/ 638291 h 672252"/>
              <a:gd name="connsiteX7" fmla="*/ 1395948 w 1466808"/>
              <a:gd name="connsiteY7" fmla="*/ 370780 h 672252"/>
              <a:gd name="connsiteX8" fmla="*/ 1425131 w 1466808"/>
              <a:gd name="connsiteY8" fmla="*/ 268639 h 672252"/>
              <a:gd name="connsiteX9" fmla="*/ 1449451 w 1466808"/>
              <a:gd name="connsiteY9" fmla="*/ 35176 h 672252"/>
              <a:gd name="connsiteX10" fmla="*/ 1143029 w 1466808"/>
              <a:gd name="connsiteY10" fmla="*/ 93542 h 672252"/>
              <a:gd name="connsiteX11" fmla="*/ 729604 w 1466808"/>
              <a:gd name="connsiteY11" fmla="*/ 132452 h 672252"/>
              <a:gd name="connsiteX12" fmla="*/ 48668 w 1466808"/>
              <a:gd name="connsiteY12" fmla="*/ 1129 h 672252"/>
              <a:gd name="connsiteX0" fmla="*/ 48668 w 1472192"/>
              <a:gd name="connsiteY0" fmla="*/ 1129 h 672252"/>
              <a:gd name="connsiteX1" fmla="*/ 58395 w 1472192"/>
              <a:gd name="connsiteY1" fmla="*/ 220001 h 672252"/>
              <a:gd name="connsiteX2" fmla="*/ 87578 w 1472192"/>
              <a:gd name="connsiteY2" fmla="*/ 341597 h 672252"/>
              <a:gd name="connsiteX3" fmla="*/ 306451 w 1472192"/>
              <a:gd name="connsiteY3" fmla="*/ 643154 h 672252"/>
              <a:gd name="connsiteX4" fmla="*/ 350225 w 1472192"/>
              <a:gd name="connsiteY4" fmla="*/ 662610 h 672252"/>
              <a:gd name="connsiteX5" fmla="*/ 1181940 w 1472192"/>
              <a:gd name="connsiteY5" fmla="*/ 662610 h 672252"/>
              <a:gd name="connsiteX6" fmla="*/ 1196531 w 1472192"/>
              <a:gd name="connsiteY6" fmla="*/ 638291 h 672252"/>
              <a:gd name="connsiteX7" fmla="*/ 1395948 w 1472192"/>
              <a:gd name="connsiteY7" fmla="*/ 370780 h 672252"/>
              <a:gd name="connsiteX8" fmla="*/ 1443630 w 1472192"/>
              <a:gd name="connsiteY8" fmla="*/ 252783 h 672252"/>
              <a:gd name="connsiteX9" fmla="*/ 1449451 w 1472192"/>
              <a:gd name="connsiteY9" fmla="*/ 35176 h 672252"/>
              <a:gd name="connsiteX10" fmla="*/ 1143029 w 1472192"/>
              <a:gd name="connsiteY10" fmla="*/ 93542 h 672252"/>
              <a:gd name="connsiteX11" fmla="*/ 729604 w 1472192"/>
              <a:gd name="connsiteY11" fmla="*/ 132452 h 672252"/>
              <a:gd name="connsiteX12" fmla="*/ 48668 w 1472192"/>
              <a:gd name="connsiteY12" fmla="*/ 1129 h 672252"/>
              <a:gd name="connsiteX0" fmla="*/ 48668 w 1449562"/>
              <a:gd name="connsiteY0" fmla="*/ 1129 h 672252"/>
              <a:gd name="connsiteX1" fmla="*/ 58395 w 1449562"/>
              <a:gd name="connsiteY1" fmla="*/ 220001 h 672252"/>
              <a:gd name="connsiteX2" fmla="*/ 87578 w 1449562"/>
              <a:gd name="connsiteY2" fmla="*/ 341597 h 672252"/>
              <a:gd name="connsiteX3" fmla="*/ 306451 w 1449562"/>
              <a:gd name="connsiteY3" fmla="*/ 643154 h 672252"/>
              <a:gd name="connsiteX4" fmla="*/ 350225 w 1449562"/>
              <a:gd name="connsiteY4" fmla="*/ 662610 h 672252"/>
              <a:gd name="connsiteX5" fmla="*/ 1181940 w 1449562"/>
              <a:gd name="connsiteY5" fmla="*/ 662610 h 672252"/>
              <a:gd name="connsiteX6" fmla="*/ 1196531 w 1449562"/>
              <a:gd name="connsiteY6" fmla="*/ 638291 h 672252"/>
              <a:gd name="connsiteX7" fmla="*/ 1395948 w 1449562"/>
              <a:gd name="connsiteY7" fmla="*/ 370780 h 672252"/>
              <a:gd name="connsiteX8" fmla="*/ 1443630 w 1449562"/>
              <a:gd name="connsiteY8" fmla="*/ 252783 h 672252"/>
              <a:gd name="connsiteX9" fmla="*/ 1449451 w 1449562"/>
              <a:gd name="connsiteY9" fmla="*/ 35176 h 672252"/>
              <a:gd name="connsiteX10" fmla="*/ 1143029 w 1449562"/>
              <a:gd name="connsiteY10" fmla="*/ 93542 h 672252"/>
              <a:gd name="connsiteX11" fmla="*/ 729604 w 1449562"/>
              <a:gd name="connsiteY11" fmla="*/ 132452 h 672252"/>
              <a:gd name="connsiteX12" fmla="*/ 48668 w 1449562"/>
              <a:gd name="connsiteY12" fmla="*/ 1129 h 672252"/>
              <a:gd name="connsiteX0" fmla="*/ 48668 w 1445392"/>
              <a:gd name="connsiteY0" fmla="*/ 1129 h 672252"/>
              <a:gd name="connsiteX1" fmla="*/ 58395 w 1445392"/>
              <a:gd name="connsiteY1" fmla="*/ 220001 h 672252"/>
              <a:gd name="connsiteX2" fmla="*/ 87578 w 1445392"/>
              <a:gd name="connsiteY2" fmla="*/ 341597 h 672252"/>
              <a:gd name="connsiteX3" fmla="*/ 306451 w 1445392"/>
              <a:gd name="connsiteY3" fmla="*/ 643154 h 672252"/>
              <a:gd name="connsiteX4" fmla="*/ 350225 w 1445392"/>
              <a:gd name="connsiteY4" fmla="*/ 662610 h 672252"/>
              <a:gd name="connsiteX5" fmla="*/ 1181940 w 1445392"/>
              <a:gd name="connsiteY5" fmla="*/ 662610 h 672252"/>
              <a:gd name="connsiteX6" fmla="*/ 1196531 w 1445392"/>
              <a:gd name="connsiteY6" fmla="*/ 638291 h 672252"/>
              <a:gd name="connsiteX7" fmla="*/ 1395948 w 1445392"/>
              <a:gd name="connsiteY7" fmla="*/ 370780 h 672252"/>
              <a:gd name="connsiteX8" fmla="*/ 1443630 w 1445392"/>
              <a:gd name="connsiteY8" fmla="*/ 252783 h 672252"/>
              <a:gd name="connsiteX9" fmla="*/ 1438880 w 1445392"/>
              <a:gd name="connsiteY9" fmla="*/ 35176 h 672252"/>
              <a:gd name="connsiteX10" fmla="*/ 1143029 w 1445392"/>
              <a:gd name="connsiteY10" fmla="*/ 93542 h 672252"/>
              <a:gd name="connsiteX11" fmla="*/ 729604 w 1445392"/>
              <a:gd name="connsiteY11" fmla="*/ 132452 h 672252"/>
              <a:gd name="connsiteX12" fmla="*/ 48668 w 1445392"/>
              <a:gd name="connsiteY12" fmla="*/ 1129 h 672252"/>
              <a:gd name="connsiteX0" fmla="*/ 48668 w 1446344"/>
              <a:gd name="connsiteY0" fmla="*/ 1129 h 672252"/>
              <a:gd name="connsiteX1" fmla="*/ 58395 w 1446344"/>
              <a:gd name="connsiteY1" fmla="*/ 220001 h 672252"/>
              <a:gd name="connsiteX2" fmla="*/ 87578 w 1446344"/>
              <a:gd name="connsiteY2" fmla="*/ 341597 h 672252"/>
              <a:gd name="connsiteX3" fmla="*/ 306451 w 1446344"/>
              <a:gd name="connsiteY3" fmla="*/ 643154 h 672252"/>
              <a:gd name="connsiteX4" fmla="*/ 350225 w 1446344"/>
              <a:gd name="connsiteY4" fmla="*/ 662610 h 672252"/>
              <a:gd name="connsiteX5" fmla="*/ 1181940 w 1446344"/>
              <a:gd name="connsiteY5" fmla="*/ 662610 h 672252"/>
              <a:gd name="connsiteX6" fmla="*/ 1196531 w 1446344"/>
              <a:gd name="connsiteY6" fmla="*/ 638291 h 672252"/>
              <a:gd name="connsiteX7" fmla="*/ 1395948 w 1446344"/>
              <a:gd name="connsiteY7" fmla="*/ 370780 h 672252"/>
              <a:gd name="connsiteX8" fmla="*/ 1443630 w 1446344"/>
              <a:gd name="connsiteY8" fmla="*/ 252783 h 672252"/>
              <a:gd name="connsiteX9" fmla="*/ 1444166 w 1446344"/>
              <a:gd name="connsiteY9" fmla="*/ 35176 h 672252"/>
              <a:gd name="connsiteX10" fmla="*/ 1143029 w 1446344"/>
              <a:gd name="connsiteY10" fmla="*/ 93542 h 672252"/>
              <a:gd name="connsiteX11" fmla="*/ 729604 w 1446344"/>
              <a:gd name="connsiteY11" fmla="*/ 132452 h 672252"/>
              <a:gd name="connsiteX12" fmla="*/ 48668 w 1446344"/>
              <a:gd name="connsiteY12" fmla="*/ 1129 h 672252"/>
              <a:gd name="connsiteX0" fmla="*/ 48668 w 1448873"/>
              <a:gd name="connsiteY0" fmla="*/ 1129 h 672252"/>
              <a:gd name="connsiteX1" fmla="*/ 58395 w 1448873"/>
              <a:gd name="connsiteY1" fmla="*/ 220001 h 672252"/>
              <a:gd name="connsiteX2" fmla="*/ 87578 w 1448873"/>
              <a:gd name="connsiteY2" fmla="*/ 341597 h 672252"/>
              <a:gd name="connsiteX3" fmla="*/ 306451 w 1448873"/>
              <a:gd name="connsiteY3" fmla="*/ 643154 h 672252"/>
              <a:gd name="connsiteX4" fmla="*/ 350225 w 1448873"/>
              <a:gd name="connsiteY4" fmla="*/ 662610 h 672252"/>
              <a:gd name="connsiteX5" fmla="*/ 1181940 w 1448873"/>
              <a:gd name="connsiteY5" fmla="*/ 662610 h 672252"/>
              <a:gd name="connsiteX6" fmla="*/ 1196531 w 1448873"/>
              <a:gd name="connsiteY6" fmla="*/ 638291 h 672252"/>
              <a:gd name="connsiteX7" fmla="*/ 1395948 w 1448873"/>
              <a:gd name="connsiteY7" fmla="*/ 370780 h 672252"/>
              <a:gd name="connsiteX8" fmla="*/ 1443630 w 1448873"/>
              <a:gd name="connsiteY8" fmla="*/ 252783 h 672252"/>
              <a:gd name="connsiteX9" fmla="*/ 1444166 w 1448873"/>
              <a:gd name="connsiteY9" fmla="*/ 35176 h 672252"/>
              <a:gd name="connsiteX10" fmla="*/ 1143029 w 1448873"/>
              <a:gd name="connsiteY10" fmla="*/ 93542 h 672252"/>
              <a:gd name="connsiteX11" fmla="*/ 729604 w 1448873"/>
              <a:gd name="connsiteY11" fmla="*/ 132452 h 672252"/>
              <a:gd name="connsiteX12" fmla="*/ 48668 w 1448873"/>
              <a:gd name="connsiteY12" fmla="*/ 1129 h 672252"/>
              <a:gd name="connsiteX0" fmla="*/ 964 w 1401169"/>
              <a:gd name="connsiteY0" fmla="*/ 8 h 671131"/>
              <a:gd name="connsiteX1" fmla="*/ 10691 w 1401169"/>
              <a:gd name="connsiteY1" fmla="*/ 218880 h 671131"/>
              <a:gd name="connsiteX2" fmla="*/ 39874 w 1401169"/>
              <a:gd name="connsiteY2" fmla="*/ 340476 h 671131"/>
              <a:gd name="connsiteX3" fmla="*/ 258747 w 1401169"/>
              <a:gd name="connsiteY3" fmla="*/ 642033 h 671131"/>
              <a:gd name="connsiteX4" fmla="*/ 302521 w 1401169"/>
              <a:gd name="connsiteY4" fmla="*/ 661489 h 671131"/>
              <a:gd name="connsiteX5" fmla="*/ 1134236 w 1401169"/>
              <a:gd name="connsiteY5" fmla="*/ 661489 h 671131"/>
              <a:gd name="connsiteX6" fmla="*/ 1148827 w 1401169"/>
              <a:gd name="connsiteY6" fmla="*/ 637170 h 671131"/>
              <a:gd name="connsiteX7" fmla="*/ 1348244 w 1401169"/>
              <a:gd name="connsiteY7" fmla="*/ 369659 h 671131"/>
              <a:gd name="connsiteX8" fmla="*/ 1395926 w 1401169"/>
              <a:gd name="connsiteY8" fmla="*/ 251662 h 671131"/>
              <a:gd name="connsiteX9" fmla="*/ 1396462 w 1401169"/>
              <a:gd name="connsiteY9" fmla="*/ 34055 h 671131"/>
              <a:gd name="connsiteX10" fmla="*/ 1095325 w 1401169"/>
              <a:gd name="connsiteY10" fmla="*/ 92421 h 671131"/>
              <a:gd name="connsiteX11" fmla="*/ 681900 w 1401169"/>
              <a:gd name="connsiteY11" fmla="*/ 131331 h 671131"/>
              <a:gd name="connsiteX12" fmla="*/ 964 w 1401169"/>
              <a:gd name="connsiteY12" fmla="*/ 8 h 671131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21015"/>
              <a:gd name="connsiteY0" fmla="*/ 8 h 669830"/>
              <a:gd name="connsiteX1" fmla="*/ 11240 w 1421015"/>
              <a:gd name="connsiteY1" fmla="*/ 218880 h 669830"/>
              <a:gd name="connsiteX2" fmla="*/ 66850 w 1421015"/>
              <a:gd name="connsiteY2" fmla="*/ 385403 h 669830"/>
              <a:gd name="connsiteX3" fmla="*/ 259296 w 1421015"/>
              <a:gd name="connsiteY3" fmla="*/ 642033 h 669830"/>
              <a:gd name="connsiteX4" fmla="*/ 303070 w 1421015"/>
              <a:gd name="connsiteY4" fmla="*/ 661489 h 669830"/>
              <a:gd name="connsiteX5" fmla="*/ 1134785 w 1421015"/>
              <a:gd name="connsiteY5" fmla="*/ 661489 h 669830"/>
              <a:gd name="connsiteX6" fmla="*/ 1149376 w 1421015"/>
              <a:gd name="connsiteY6" fmla="*/ 637170 h 669830"/>
              <a:gd name="connsiteX7" fmla="*/ 1348793 w 1421015"/>
              <a:gd name="connsiteY7" fmla="*/ 369659 h 669830"/>
              <a:gd name="connsiteX8" fmla="*/ 1396475 w 1421015"/>
              <a:gd name="connsiteY8" fmla="*/ 241091 h 669830"/>
              <a:gd name="connsiteX9" fmla="*/ 1397011 w 1421015"/>
              <a:gd name="connsiteY9" fmla="*/ 34055 h 669830"/>
              <a:gd name="connsiteX10" fmla="*/ 1095874 w 1421015"/>
              <a:gd name="connsiteY10" fmla="*/ 92421 h 669830"/>
              <a:gd name="connsiteX11" fmla="*/ 682449 w 1421015"/>
              <a:gd name="connsiteY11" fmla="*/ 131331 h 669830"/>
              <a:gd name="connsiteX12" fmla="*/ 1513 w 1421015"/>
              <a:gd name="connsiteY12" fmla="*/ 8 h 669830"/>
              <a:gd name="connsiteX0" fmla="*/ 1513 w 1419756"/>
              <a:gd name="connsiteY0" fmla="*/ 8 h 669830"/>
              <a:gd name="connsiteX1" fmla="*/ 11240 w 1419756"/>
              <a:gd name="connsiteY1" fmla="*/ 218880 h 669830"/>
              <a:gd name="connsiteX2" fmla="*/ 66850 w 1419756"/>
              <a:gd name="connsiteY2" fmla="*/ 385403 h 669830"/>
              <a:gd name="connsiteX3" fmla="*/ 259296 w 1419756"/>
              <a:gd name="connsiteY3" fmla="*/ 642033 h 669830"/>
              <a:gd name="connsiteX4" fmla="*/ 303070 w 1419756"/>
              <a:gd name="connsiteY4" fmla="*/ 661489 h 669830"/>
              <a:gd name="connsiteX5" fmla="*/ 1134785 w 1419756"/>
              <a:gd name="connsiteY5" fmla="*/ 661489 h 669830"/>
              <a:gd name="connsiteX6" fmla="*/ 1149376 w 1419756"/>
              <a:gd name="connsiteY6" fmla="*/ 637170 h 669830"/>
              <a:gd name="connsiteX7" fmla="*/ 1348793 w 1419756"/>
              <a:gd name="connsiteY7" fmla="*/ 369659 h 669830"/>
              <a:gd name="connsiteX8" fmla="*/ 1396475 w 1419756"/>
              <a:gd name="connsiteY8" fmla="*/ 241091 h 669830"/>
              <a:gd name="connsiteX9" fmla="*/ 1397011 w 1419756"/>
              <a:gd name="connsiteY9" fmla="*/ 34055 h 669830"/>
              <a:gd name="connsiteX10" fmla="*/ 1095874 w 1419756"/>
              <a:gd name="connsiteY10" fmla="*/ 92421 h 669830"/>
              <a:gd name="connsiteX11" fmla="*/ 682449 w 1419756"/>
              <a:gd name="connsiteY11" fmla="*/ 131331 h 669830"/>
              <a:gd name="connsiteX12" fmla="*/ 1513 w 1419756"/>
              <a:gd name="connsiteY12" fmla="*/ 8 h 669830"/>
              <a:gd name="connsiteX0" fmla="*/ 1513 w 1421014"/>
              <a:gd name="connsiteY0" fmla="*/ 8 h 669830"/>
              <a:gd name="connsiteX1" fmla="*/ 11240 w 1421014"/>
              <a:gd name="connsiteY1" fmla="*/ 218880 h 669830"/>
              <a:gd name="connsiteX2" fmla="*/ 66850 w 1421014"/>
              <a:gd name="connsiteY2" fmla="*/ 385403 h 669830"/>
              <a:gd name="connsiteX3" fmla="*/ 259296 w 1421014"/>
              <a:gd name="connsiteY3" fmla="*/ 642033 h 669830"/>
              <a:gd name="connsiteX4" fmla="*/ 303070 w 1421014"/>
              <a:gd name="connsiteY4" fmla="*/ 661489 h 669830"/>
              <a:gd name="connsiteX5" fmla="*/ 1134785 w 1421014"/>
              <a:gd name="connsiteY5" fmla="*/ 661489 h 669830"/>
              <a:gd name="connsiteX6" fmla="*/ 1149376 w 1421014"/>
              <a:gd name="connsiteY6" fmla="*/ 637170 h 669830"/>
              <a:gd name="connsiteX7" fmla="*/ 1348793 w 1421014"/>
              <a:gd name="connsiteY7" fmla="*/ 369659 h 669830"/>
              <a:gd name="connsiteX8" fmla="*/ 1396475 w 1421014"/>
              <a:gd name="connsiteY8" fmla="*/ 241091 h 669830"/>
              <a:gd name="connsiteX9" fmla="*/ 1397011 w 1421014"/>
              <a:gd name="connsiteY9" fmla="*/ 34055 h 669830"/>
              <a:gd name="connsiteX10" fmla="*/ 1095874 w 1421014"/>
              <a:gd name="connsiteY10" fmla="*/ 92421 h 669830"/>
              <a:gd name="connsiteX11" fmla="*/ 682449 w 1421014"/>
              <a:gd name="connsiteY11" fmla="*/ 131331 h 669830"/>
              <a:gd name="connsiteX12" fmla="*/ 1513 w 1421014"/>
              <a:gd name="connsiteY12" fmla="*/ 8 h 669830"/>
              <a:gd name="connsiteX0" fmla="*/ 1513 w 1402691"/>
              <a:gd name="connsiteY0" fmla="*/ 8 h 669830"/>
              <a:gd name="connsiteX1" fmla="*/ 11240 w 1402691"/>
              <a:gd name="connsiteY1" fmla="*/ 218880 h 669830"/>
              <a:gd name="connsiteX2" fmla="*/ 66850 w 1402691"/>
              <a:gd name="connsiteY2" fmla="*/ 385403 h 669830"/>
              <a:gd name="connsiteX3" fmla="*/ 259296 w 1402691"/>
              <a:gd name="connsiteY3" fmla="*/ 642033 h 669830"/>
              <a:gd name="connsiteX4" fmla="*/ 303070 w 1402691"/>
              <a:gd name="connsiteY4" fmla="*/ 661489 h 669830"/>
              <a:gd name="connsiteX5" fmla="*/ 1134785 w 1402691"/>
              <a:gd name="connsiteY5" fmla="*/ 661489 h 669830"/>
              <a:gd name="connsiteX6" fmla="*/ 1149376 w 1402691"/>
              <a:gd name="connsiteY6" fmla="*/ 637170 h 669830"/>
              <a:gd name="connsiteX7" fmla="*/ 1348793 w 1402691"/>
              <a:gd name="connsiteY7" fmla="*/ 369659 h 669830"/>
              <a:gd name="connsiteX8" fmla="*/ 1396475 w 1402691"/>
              <a:gd name="connsiteY8" fmla="*/ 241091 h 669830"/>
              <a:gd name="connsiteX9" fmla="*/ 1397011 w 1402691"/>
              <a:gd name="connsiteY9" fmla="*/ 34055 h 669830"/>
              <a:gd name="connsiteX10" fmla="*/ 1095874 w 1402691"/>
              <a:gd name="connsiteY10" fmla="*/ 92421 h 669830"/>
              <a:gd name="connsiteX11" fmla="*/ 682449 w 1402691"/>
              <a:gd name="connsiteY11" fmla="*/ 131331 h 669830"/>
              <a:gd name="connsiteX12" fmla="*/ 1513 w 1402691"/>
              <a:gd name="connsiteY12" fmla="*/ 8 h 669830"/>
              <a:gd name="connsiteX0" fmla="*/ 49815 w 1450993"/>
              <a:gd name="connsiteY0" fmla="*/ 2981 h 672803"/>
              <a:gd name="connsiteX1" fmla="*/ 59542 w 1450993"/>
              <a:gd name="connsiteY1" fmla="*/ 221853 h 672803"/>
              <a:gd name="connsiteX2" fmla="*/ 115152 w 1450993"/>
              <a:gd name="connsiteY2" fmla="*/ 388376 h 672803"/>
              <a:gd name="connsiteX3" fmla="*/ 307598 w 1450993"/>
              <a:gd name="connsiteY3" fmla="*/ 645006 h 672803"/>
              <a:gd name="connsiteX4" fmla="*/ 351372 w 1450993"/>
              <a:gd name="connsiteY4" fmla="*/ 664462 h 672803"/>
              <a:gd name="connsiteX5" fmla="*/ 1183087 w 1450993"/>
              <a:gd name="connsiteY5" fmla="*/ 664462 h 672803"/>
              <a:gd name="connsiteX6" fmla="*/ 1197678 w 1450993"/>
              <a:gd name="connsiteY6" fmla="*/ 640143 h 672803"/>
              <a:gd name="connsiteX7" fmla="*/ 1397095 w 1450993"/>
              <a:gd name="connsiteY7" fmla="*/ 372632 h 672803"/>
              <a:gd name="connsiteX8" fmla="*/ 1444777 w 1450993"/>
              <a:gd name="connsiteY8" fmla="*/ 244064 h 672803"/>
              <a:gd name="connsiteX9" fmla="*/ 1445313 w 1450993"/>
              <a:gd name="connsiteY9" fmla="*/ 37028 h 672803"/>
              <a:gd name="connsiteX10" fmla="*/ 1144176 w 1450993"/>
              <a:gd name="connsiteY10" fmla="*/ 95394 h 672803"/>
              <a:gd name="connsiteX11" fmla="*/ 733393 w 1450993"/>
              <a:gd name="connsiteY11" fmla="*/ 94663 h 672803"/>
              <a:gd name="connsiteX12" fmla="*/ 49815 w 1450993"/>
              <a:gd name="connsiteY12" fmla="*/ 2981 h 672803"/>
              <a:gd name="connsiteX0" fmla="*/ 49815 w 1469512"/>
              <a:gd name="connsiteY0" fmla="*/ 2915 h 672737"/>
              <a:gd name="connsiteX1" fmla="*/ 59542 w 1469512"/>
              <a:gd name="connsiteY1" fmla="*/ 221787 h 672737"/>
              <a:gd name="connsiteX2" fmla="*/ 115152 w 1469512"/>
              <a:gd name="connsiteY2" fmla="*/ 388310 h 672737"/>
              <a:gd name="connsiteX3" fmla="*/ 307598 w 1469512"/>
              <a:gd name="connsiteY3" fmla="*/ 644940 h 672737"/>
              <a:gd name="connsiteX4" fmla="*/ 351372 w 1469512"/>
              <a:gd name="connsiteY4" fmla="*/ 664396 h 672737"/>
              <a:gd name="connsiteX5" fmla="*/ 1183087 w 1469512"/>
              <a:gd name="connsiteY5" fmla="*/ 664396 h 672737"/>
              <a:gd name="connsiteX6" fmla="*/ 1197678 w 1469512"/>
              <a:gd name="connsiteY6" fmla="*/ 640077 h 672737"/>
              <a:gd name="connsiteX7" fmla="*/ 1397095 w 1469512"/>
              <a:gd name="connsiteY7" fmla="*/ 372566 h 672737"/>
              <a:gd name="connsiteX8" fmla="*/ 1444777 w 1469512"/>
              <a:gd name="connsiteY8" fmla="*/ 243998 h 672737"/>
              <a:gd name="connsiteX9" fmla="*/ 1445313 w 1469512"/>
              <a:gd name="connsiteY9" fmla="*/ 36962 h 672737"/>
              <a:gd name="connsiteX10" fmla="*/ 1141533 w 1469512"/>
              <a:gd name="connsiteY10" fmla="*/ 74186 h 672737"/>
              <a:gd name="connsiteX11" fmla="*/ 733393 w 1469512"/>
              <a:gd name="connsiteY11" fmla="*/ 94597 h 672737"/>
              <a:gd name="connsiteX12" fmla="*/ 49815 w 1469512"/>
              <a:gd name="connsiteY12" fmla="*/ 2915 h 672737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5706 w 1465403"/>
              <a:gd name="connsiteY0" fmla="*/ 4068 h 673890"/>
              <a:gd name="connsiteX1" fmla="*/ 55433 w 1465403"/>
              <a:gd name="connsiteY1" fmla="*/ 222940 h 673890"/>
              <a:gd name="connsiteX2" fmla="*/ 111043 w 1465403"/>
              <a:gd name="connsiteY2" fmla="*/ 389463 h 673890"/>
              <a:gd name="connsiteX3" fmla="*/ 303489 w 1465403"/>
              <a:gd name="connsiteY3" fmla="*/ 646093 h 673890"/>
              <a:gd name="connsiteX4" fmla="*/ 347263 w 1465403"/>
              <a:gd name="connsiteY4" fmla="*/ 665549 h 673890"/>
              <a:gd name="connsiteX5" fmla="*/ 1178978 w 1465403"/>
              <a:gd name="connsiteY5" fmla="*/ 665549 h 673890"/>
              <a:gd name="connsiteX6" fmla="*/ 1193569 w 1465403"/>
              <a:gd name="connsiteY6" fmla="*/ 641230 h 673890"/>
              <a:gd name="connsiteX7" fmla="*/ 1392986 w 1465403"/>
              <a:gd name="connsiteY7" fmla="*/ 373719 h 673890"/>
              <a:gd name="connsiteX8" fmla="*/ 1440668 w 1465403"/>
              <a:gd name="connsiteY8" fmla="*/ 245151 h 673890"/>
              <a:gd name="connsiteX9" fmla="*/ 1441204 w 1465403"/>
              <a:gd name="connsiteY9" fmla="*/ 38115 h 673890"/>
              <a:gd name="connsiteX10" fmla="*/ 1137424 w 1465403"/>
              <a:gd name="connsiteY10" fmla="*/ 72697 h 673890"/>
              <a:gd name="connsiteX11" fmla="*/ 673786 w 1465403"/>
              <a:gd name="connsiteY11" fmla="*/ 79893 h 673890"/>
              <a:gd name="connsiteX12" fmla="*/ 45706 w 1465403"/>
              <a:gd name="connsiteY12" fmla="*/ 4068 h 673890"/>
              <a:gd name="connsiteX0" fmla="*/ 45706 w 1445189"/>
              <a:gd name="connsiteY0" fmla="*/ 4068 h 673890"/>
              <a:gd name="connsiteX1" fmla="*/ 55433 w 1445189"/>
              <a:gd name="connsiteY1" fmla="*/ 222940 h 673890"/>
              <a:gd name="connsiteX2" fmla="*/ 111043 w 1445189"/>
              <a:gd name="connsiteY2" fmla="*/ 389463 h 673890"/>
              <a:gd name="connsiteX3" fmla="*/ 303489 w 1445189"/>
              <a:gd name="connsiteY3" fmla="*/ 646093 h 673890"/>
              <a:gd name="connsiteX4" fmla="*/ 347263 w 1445189"/>
              <a:gd name="connsiteY4" fmla="*/ 665549 h 673890"/>
              <a:gd name="connsiteX5" fmla="*/ 1178978 w 1445189"/>
              <a:gd name="connsiteY5" fmla="*/ 665549 h 673890"/>
              <a:gd name="connsiteX6" fmla="*/ 1193569 w 1445189"/>
              <a:gd name="connsiteY6" fmla="*/ 641230 h 673890"/>
              <a:gd name="connsiteX7" fmla="*/ 1392986 w 1445189"/>
              <a:gd name="connsiteY7" fmla="*/ 373719 h 673890"/>
              <a:gd name="connsiteX8" fmla="*/ 1440668 w 1445189"/>
              <a:gd name="connsiteY8" fmla="*/ 245151 h 673890"/>
              <a:gd name="connsiteX9" fmla="*/ 1441204 w 1445189"/>
              <a:gd name="connsiteY9" fmla="*/ 38115 h 673890"/>
              <a:gd name="connsiteX10" fmla="*/ 1137424 w 1445189"/>
              <a:gd name="connsiteY10" fmla="*/ 72697 h 673890"/>
              <a:gd name="connsiteX11" fmla="*/ 673786 w 1445189"/>
              <a:gd name="connsiteY11" fmla="*/ 79893 h 673890"/>
              <a:gd name="connsiteX12" fmla="*/ 45706 w 1445189"/>
              <a:gd name="connsiteY12" fmla="*/ 4068 h 673890"/>
              <a:gd name="connsiteX0" fmla="*/ 2286 w 1401769"/>
              <a:gd name="connsiteY0" fmla="*/ 292 h 670114"/>
              <a:gd name="connsiteX1" fmla="*/ 12013 w 1401769"/>
              <a:gd name="connsiteY1" fmla="*/ 219164 h 670114"/>
              <a:gd name="connsiteX2" fmla="*/ 67623 w 1401769"/>
              <a:gd name="connsiteY2" fmla="*/ 385687 h 670114"/>
              <a:gd name="connsiteX3" fmla="*/ 260069 w 1401769"/>
              <a:gd name="connsiteY3" fmla="*/ 642317 h 670114"/>
              <a:gd name="connsiteX4" fmla="*/ 303843 w 1401769"/>
              <a:gd name="connsiteY4" fmla="*/ 661773 h 670114"/>
              <a:gd name="connsiteX5" fmla="*/ 1135558 w 1401769"/>
              <a:gd name="connsiteY5" fmla="*/ 661773 h 670114"/>
              <a:gd name="connsiteX6" fmla="*/ 1150149 w 1401769"/>
              <a:gd name="connsiteY6" fmla="*/ 637454 h 670114"/>
              <a:gd name="connsiteX7" fmla="*/ 1349566 w 1401769"/>
              <a:gd name="connsiteY7" fmla="*/ 369943 h 670114"/>
              <a:gd name="connsiteX8" fmla="*/ 1397248 w 1401769"/>
              <a:gd name="connsiteY8" fmla="*/ 241375 h 670114"/>
              <a:gd name="connsiteX9" fmla="*/ 1397784 w 1401769"/>
              <a:gd name="connsiteY9" fmla="*/ 34339 h 670114"/>
              <a:gd name="connsiteX10" fmla="*/ 1094004 w 1401769"/>
              <a:gd name="connsiteY10" fmla="*/ 68921 h 670114"/>
              <a:gd name="connsiteX11" fmla="*/ 630366 w 1401769"/>
              <a:gd name="connsiteY11" fmla="*/ 76117 h 670114"/>
              <a:gd name="connsiteX12" fmla="*/ 2286 w 1401769"/>
              <a:gd name="connsiteY12" fmla="*/ 292 h 670114"/>
              <a:gd name="connsiteX0" fmla="*/ 2286 w 1401769"/>
              <a:gd name="connsiteY0" fmla="*/ 274 h 675382"/>
              <a:gd name="connsiteX1" fmla="*/ 12013 w 1401769"/>
              <a:gd name="connsiteY1" fmla="*/ 224432 h 675382"/>
              <a:gd name="connsiteX2" fmla="*/ 67623 w 1401769"/>
              <a:gd name="connsiteY2" fmla="*/ 390955 h 675382"/>
              <a:gd name="connsiteX3" fmla="*/ 260069 w 1401769"/>
              <a:gd name="connsiteY3" fmla="*/ 647585 h 675382"/>
              <a:gd name="connsiteX4" fmla="*/ 303843 w 1401769"/>
              <a:gd name="connsiteY4" fmla="*/ 667041 h 675382"/>
              <a:gd name="connsiteX5" fmla="*/ 1135558 w 1401769"/>
              <a:gd name="connsiteY5" fmla="*/ 667041 h 675382"/>
              <a:gd name="connsiteX6" fmla="*/ 1150149 w 1401769"/>
              <a:gd name="connsiteY6" fmla="*/ 642722 h 675382"/>
              <a:gd name="connsiteX7" fmla="*/ 1349566 w 1401769"/>
              <a:gd name="connsiteY7" fmla="*/ 375211 h 675382"/>
              <a:gd name="connsiteX8" fmla="*/ 1397248 w 1401769"/>
              <a:gd name="connsiteY8" fmla="*/ 246643 h 675382"/>
              <a:gd name="connsiteX9" fmla="*/ 1397784 w 1401769"/>
              <a:gd name="connsiteY9" fmla="*/ 39607 h 675382"/>
              <a:gd name="connsiteX10" fmla="*/ 1094004 w 1401769"/>
              <a:gd name="connsiteY10" fmla="*/ 74189 h 675382"/>
              <a:gd name="connsiteX11" fmla="*/ 630366 w 1401769"/>
              <a:gd name="connsiteY11" fmla="*/ 81385 h 675382"/>
              <a:gd name="connsiteX12" fmla="*/ 2286 w 1401769"/>
              <a:gd name="connsiteY12" fmla="*/ 274 h 675382"/>
              <a:gd name="connsiteX0" fmla="*/ 45705 w 1445188"/>
              <a:gd name="connsiteY0" fmla="*/ 4347 h 679455"/>
              <a:gd name="connsiteX1" fmla="*/ 55432 w 1445188"/>
              <a:gd name="connsiteY1" fmla="*/ 228505 h 679455"/>
              <a:gd name="connsiteX2" fmla="*/ 111042 w 1445188"/>
              <a:gd name="connsiteY2" fmla="*/ 395028 h 679455"/>
              <a:gd name="connsiteX3" fmla="*/ 303488 w 1445188"/>
              <a:gd name="connsiteY3" fmla="*/ 651658 h 679455"/>
              <a:gd name="connsiteX4" fmla="*/ 347262 w 1445188"/>
              <a:gd name="connsiteY4" fmla="*/ 671114 h 679455"/>
              <a:gd name="connsiteX5" fmla="*/ 1178977 w 1445188"/>
              <a:gd name="connsiteY5" fmla="*/ 671114 h 679455"/>
              <a:gd name="connsiteX6" fmla="*/ 1193568 w 1445188"/>
              <a:gd name="connsiteY6" fmla="*/ 646795 h 679455"/>
              <a:gd name="connsiteX7" fmla="*/ 1392985 w 1445188"/>
              <a:gd name="connsiteY7" fmla="*/ 379284 h 679455"/>
              <a:gd name="connsiteX8" fmla="*/ 1440667 w 1445188"/>
              <a:gd name="connsiteY8" fmla="*/ 250716 h 679455"/>
              <a:gd name="connsiteX9" fmla="*/ 1441203 w 1445188"/>
              <a:gd name="connsiteY9" fmla="*/ 43680 h 679455"/>
              <a:gd name="connsiteX10" fmla="*/ 1137423 w 1445188"/>
              <a:gd name="connsiteY10" fmla="*/ 78262 h 679455"/>
              <a:gd name="connsiteX11" fmla="*/ 673785 w 1445188"/>
              <a:gd name="connsiteY11" fmla="*/ 80173 h 679455"/>
              <a:gd name="connsiteX12" fmla="*/ 45705 w 1445188"/>
              <a:gd name="connsiteY12" fmla="*/ 4347 h 679455"/>
              <a:gd name="connsiteX0" fmla="*/ 1131 w 1400614"/>
              <a:gd name="connsiteY0" fmla="*/ 14 h 675122"/>
              <a:gd name="connsiteX1" fmla="*/ 10858 w 1400614"/>
              <a:gd name="connsiteY1" fmla="*/ 224172 h 675122"/>
              <a:gd name="connsiteX2" fmla="*/ 66468 w 1400614"/>
              <a:gd name="connsiteY2" fmla="*/ 390695 h 675122"/>
              <a:gd name="connsiteX3" fmla="*/ 258914 w 1400614"/>
              <a:gd name="connsiteY3" fmla="*/ 647325 h 675122"/>
              <a:gd name="connsiteX4" fmla="*/ 302688 w 1400614"/>
              <a:gd name="connsiteY4" fmla="*/ 666781 h 675122"/>
              <a:gd name="connsiteX5" fmla="*/ 1134403 w 1400614"/>
              <a:gd name="connsiteY5" fmla="*/ 666781 h 675122"/>
              <a:gd name="connsiteX6" fmla="*/ 1148994 w 1400614"/>
              <a:gd name="connsiteY6" fmla="*/ 642462 h 675122"/>
              <a:gd name="connsiteX7" fmla="*/ 1348411 w 1400614"/>
              <a:gd name="connsiteY7" fmla="*/ 374951 h 675122"/>
              <a:gd name="connsiteX8" fmla="*/ 1396093 w 1400614"/>
              <a:gd name="connsiteY8" fmla="*/ 246383 h 675122"/>
              <a:gd name="connsiteX9" fmla="*/ 1396629 w 1400614"/>
              <a:gd name="connsiteY9" fmla="*/ 39347 h 675122"/>
              <a:gd name="connsiteX10" fmla="*/ 1092849 w 1400614"/>
              <a:gd name="connsiteY10" fmla="*/ 73929 h 675122"/>
              <a:gd name="connsiteX11" fmla="*/ 629211 w 1400614"/>
              <a:gd name="connsiteY11" fmla="*/ 75840 h 675122"/>
              <a:gd name="connsiteX12" fmla="*/ 1131 w 1400614"/>
              <a:gd name="connsiteY12" fmla="*/ 14 h 675122"/>
              <a:gd name="connsiteX0" fmla="*/ 1131 w 1401309"/>
              <a:gd name="connsiteY0" fmla="*/ 14 h 675122"/>
              <a:gd name="connsiteX1" fmla="*/ 10858 w 1401309"/>
              <a:gd name="connsiteY1" fmla="*/ 224172 h 675122"/>
              <a:gd name="connsiteX2" fmla="*/ 66468 w 1401309"/>
              <a:gd name="connsiteY2" fmla="*/ 390695 h 675122"/>
              <a:gd name="connsiteX3" fmla="*/ 258914 w 1401309"/>
              <a:gd name="connsiteY3" fmla="*/ 647325 h 675122"/>
              <a:gd name="connsiteX4" fmla="*/ 302688 w 1401309"/>
              <a:gd name="connsiteY4" fmla="*/ 666781 h 675122"/>
              <a:gd name="connsiteX5" fmla="*/ 1134403 w 1401309"/>
              <a:gd name="connsiteY5" fmla="*/ 666781 h 675122"/>
              <a:gd name="connsiteX6" fmla="*/ 1148994 w 1401309"/>
              <a:gd name="connsiteY6" fmla="*/ 642462 h 675122"/>
              <a:gd name="connsiteX7" fmla="*/ 1338683 w 1401309"/>
              <a:gd name="connsiteY7" fmla="*/ 418725 h 675122"/>
              <a:gd name="connsiteX8" fmla="*/ 1396093 w 1401309"/>
              <a:gd name="connsiteY8" fmla="*/ 246383 h 675122"/>
              <a:gd name="connsiteX9" fmla="*/ 1396629 w 1401309"/>
              <a:gd name="connsiteY9" fmla="*/ 39347 h 675122"/>
              <a:gd name="connsiteX10" fmla="*/ 1092849 w 1401309"/>
              <a:gd name="connsiteY10" fmla="*/ 73929 h 675122"/>
              <a:gd name="connsiteX11" fmla="*/ 629211 w 1401309"/>
              <a:gd name="connsiteY11" fmla="*/ 75840 h 675122"/>
              <a:gd name="connsiteX12" fmla="*/ 1131 w 1401309"/>
              <a:gd name="connsiteY12" fmla="*/ 14 h 675122"/>
              <a:gd name="connsiteX0" fmla="*/ 1131 w 1401309"/>
              <a:gd name="connsiteY0" fmla="*/ 12 h 686732"/>
              <a:gd name="connsiteX1" fmla="*/ 10858 w 1401309"/>
              <a:gd name="connsiteY1" fmla="*/ 235782 h 686732"/>
              <a:gd name="connsiteX2" fmla="*/ 66468 w 1401309"/>
              <a:gd name="connsiteY2" fmla="*/ 402305 h 686732"/>
              <a:gd name="connsiteX3" fmla="*/ 258914 w 1401309"/>
              <a:gd name="connsiteY3" fmla="*/ 658935 h 686732"/>
              <a:gd name="connsiteX4" fmla="*/ 302688 w 1401309"/>
              <a:gd name="connsiteY4" fmla="*/ 678391 h 686732"/>
              <a:gd name="connsiteX5" fmla="*/ 1134403 w 1401309"/>
              <a:gd name="connsiteY5" fmla="*/ 678391 h 686732"/>
              <a:gd name="connsiteX6" fmla="*/ 1148994 w 1401309"/>
              <a:gd name="connsiteY6" fmla="*/ 654072 h 686732"/>
              <a:gd name="connsiteX7" fmla="*/ 1338683 w 1401309"/>
              <a:gd name="connsiteY7" fmla="*/ 430335 h 686732"/>
              <a:gd name="connsiteX8" fmla="*/ 1396093 w 1401309"/>
              <a:gd name="connsiteY8" fmla="*/ 257993 h 686732"/>
              <a:gd name="connsiteX9" fmla="*/ 1396629 w 1401309"/>
              <a:gd name="connsiteY9" fmla="*/ 50957 h 686732"/>
              <a:gd name="connsiteX10" fmla="*/ 1092849 w 1401309"/>
              <a:gd name="connsiteY10" fmla="*/ 85539 h 686732"/>
              <a:gd name="connsiteX11" fmla="*/ 629211 w 1401309"/>
              <a:gd name="connsiteY11" fmla="*/ 87450 h 686732"/>
              <a:gd name="connsiteX12" fmla="*/ 1131 w 1401309"/>
              <a:gd name="connsiteY12" fmla="*/ 12 h 686732"/>
              <a:gd name="connsiteX0" fmla="*/ 1131 w 1402730"/>
              <a:gd name="connsiteY0" fmla="*/ 12 h 686732"/>
              <a:gd name="connsiteX1" fmla="*/ 10858 w 1402730"/>
              <a:gd name="connsiteY1" fmla="*/ 235782 h 686732"/>
              <a:gd name="connsiteX2" fmla="*/ 66468 w 1402730"/>
              <a:gd name="connsiteY2" fmla="*/ 402305 h 686732"/>
              <a:gd name="connsiteX3" fmla="*/ 258914 w 1402730"/>
              <a:gd name="connsiteY3" fmla="*/ 658935 h 686732"/>
              <a:gd name="connsiteX4" fmla="*/ 302688 w 1402730"/>
              <a:gd name="connsiteY4" fmla="*/ 678391 h 686732"/>
              <a:gd name="connsiteX5" fmla="*/ 1134403 w 1402730"/>
              <a:gd name="connsiteY5" fmla="*/ 678391 h 686732"/>
              <a:gd name="connsiteX6" fmla="*/ 1148994 w 1402730"/>
              <a:gd name="connsiteY6" fmla="*/ 654072 h 686732"/>
              <a:gd name="connsiteX7" fmla="*/ 1338683 w 1402730"/>
              <a:gd name="connsiteY7" fmla="*/ 430335 h 686732"/>
              <a:gd name="connsiteX8" fmla="*/ 1396093 w 1402730"/>
              <a:gd name="connsiteY8" fmla="*/ 257993 h 686732"/>
              <a:gd name="connsiteX9" fmla="*/ 1399532 w 1402730"/>
              <a:gd name="connsiteY9" fmla="*/ 65471 h 686732"/>
              <a:gd name="connsiteX10" fmla="*/ 1092849 w 1402730"/>
              <a:gd name="connsiteY10" fmla="*/ 85539 h 686732"/>
              <a:gd name="connsiteX11" fmla="*/ 629211 w 1402730"/>
              <a:gd name="connsiteY11" fmla="*/ 87450 h 686732"/>
              <a:gd name="connsiteX12" fmla="*/ 1131 w 1402730"/>
              <a:gd name="connsiteY12" fmla="*/ 12 h 686732"/>
              <a:gd name="connsiteX0" fmla="*/ 1131 w 1423407"/>
              <a:gd name="connsiteY0" fmla="*/ 12 h 686732"/>
              <a:gd name="connsiteX1" fmla="*/ 10858 w 1423407"/>
              <a:gd name="connsiteY1" fmla="*/ 235782 h 686732"/>
              <a:gd name="connsiteX2" fmla="*/ 66468 w 1423407"/>
              <a:gd name="connsiteY2" fmla="*/ 402305 h 686732"/>
              <a:gd name="connsiteX3" fmla="*/ 258914 w 1423407"/>
              <a:gd name="connsiteY3" fmla="*/ 658935 h 686732"/>
              <a:gd name="connsiteX4" fmla="*/ 302688 w 1423407"/>
              <a:gd name="connsiteY4" fmla="*/ 678391 h 686732"/>
              <a:gd name="connsiteX5" fmla="*/ 1134403 w 1423407"/>
              <a:gd name="connsiteY5" fmla="*/ 678391 h 686732"/>
              <a:gd name="connsiteX6" fmla="*/ 1148994 w 1423407"/>
              <a:gd name="connsiteY6" fmla="*/ 654072 h 686732"/>
              <a:gd name="connsiteX7" fmla="*/ 1338683 w 1423407"/>
              <a:gd name="connsiteY7" fmla="*/ 430335 h 686732"/>
              <a:gd name="connsiteX8" fmla="*/ 1396093 w 1423407"/>
              <a:gd name="connsiteY8" fmla="*/ 257993 h 686732"/>
              <a:gd name="connsiteX9" fmla="*/ 1399532 w 1423407"/>
              <a:gd name="connsiteY9" fmla="*/ 65471 h 686732"/>
              <a:gd name="connsiteX10" fmla="*/ 1092849 w 1423407"/>
              <a:gd name="connsiteY10" fmla="*/ 102956 h 686732"/>
              <a:gd name="connsiteX11" fmla="*/ 629211 w 1423407"/>
              <a:gd name="connsiteY11" fmla="*/ 87450 h 686732"/>
              <a:gd name="connsiteX12" fmla="*/ 1131 w 1423407"/>
              <a:gd name="connsiteY12" fmla="*/ 12 h 686732"/>
              <a:gd name="connsiteX0" fmla="*/ 1131 w 1405531"/>
              <a:gd name="connsiteY0" fmla="*/ 12 h 686732"/>
              <a:gd name="connsiteX1" fmla="*/ 10858 w 1405531"/>
              <a:gd name="connsiteY1" fmla="*/ 235782 h 686732"/>
              <a:gd name="connsiteX2" fmla="*/ 66468 w 1405531"/>
              <a:gd name="connsiteY2" fmla="*/ 402305 h 686732"/>
              <a:gd name="connsiteX3" fmla="*/ 258914 w 1405531"/>
              <a:gd name="connsiteY3" fmla="*/ 658935 h 686732"/>
              <a:gd name="connsiteX4" fmla="*/ 302688 w 1405531"/>
              <a:gd name="connsiteY4" fmla="*/ 678391 h 686732"/>
              <a:gd name="connsiteX5" fmla="*/ 1134403 w 1405531"/>
              <a:gd name="connsiteY5" fmla="*/ 678391 h 686732"/>
              <a:gd name="connsiteX6" fmla="*/ 1148994 w 1405531"/>
              <a:gd name="connsiteY6" fmla="*/ 654072 h 686732"/>
              <a:gd name="connsiteX7" fmla="*/ 1338683 w 1405531"/>
              <a:gd name="connsiteY7" fmla="*/ 430335 h 686732"/>
              <a:gd name="connsiteX8" fmla="*/ 1396093 w 1405531"/>
              <a:gd name="connsiteY8" fmla="*/ 257993 h 686732"/>
              <a:gd name="connsiteX9" fmla="*/ 1399532 w 1405531"/>
              <a:gd name="connsiteY9" fmla="*/ 65471 h 686732"/>
              <a:gd name="connsiteX10" fmla="*/ 1092849 w 1405531"/>
              <a:gd name="connsiteY10" fmla="*/ 102956 h 686732"/>
              <a:gd name="connsiteX11" fmla="*/ 629211 w 1405531"/>
              <a:gd name="connsiteY11" fmla="*/ 87450 h 686732"/>
              <a:gd name="connsiteX12" fmla="*/ 1131 w 1405531"/>
              <a:gd name="connsiteY12" fmla="*/ 12 h 686732"/>
              <a:gd name="connsiteX0" fmla="*/ 44200 w 1448600"/>
              <a:gd name="connsiteY0" fmla="*/ 2229 h 688949"/>
              <a:gd name="connsiteX1" fmla="*/ 53927 w 1448600"/>
              <a:gd name="connsiteY1" fmla="*/ 237999 h 688949"/>
              <a:gd name="connsiteX2" fmla="*/ 109537 w 1448600"/>
              <a:gd name="connsiteY2" fmla="*/ 404522 h 688949"/>
              <a:gd name="connsiteX3" fmla="*/ 301983 w 1448600"/>
              <a:gd name="connsiteY3" fmla="*/ 661152 h 688949"/>
              <a:gd name="connsiteX4" fmla="*/ 345757 w 1448600"/>
              <a:gd name="connsiteY4" fmla="*/ 680608 h 688949"/>
              <a:gd name="connsiteX5" fmla="*/ 1177472 w 1448600"/>
              <a:gd name="connsiteY5" fmla="*/ 680608 h 688949"/>
              <a:gd name="connsiteX6" fmla="*/ 1192063 w 1448600"/>
              <a:gd name="connsiteY6" fmla="*/ 656289 h 688949"/>
              <a:gd name="connsiteX7" fmla="*/ 1381752 w 1448600"/>
              <a:gd name="connsiteY7" fmla="*/ 432552 h 688949"/>
              <a:gd name="connsiteX8" fmla="*/ 1439162 w 1448600"/>
              <a:gd name="connsiteY8" fmla="*/ 260210 h 688949"/>
              <a:gd name="connsiteX9" fmla="*/ 1442601 w 1448600"/>
              <a:gd name="connsiteY9" fmla="*/ 67688 h 688949"/>
              <a:gd name="connsiteX10" fmla="*/ 1135918 w 1448600"/>
              <a:gd name="connsiteY10" fmla="*/ 105173 h 688949"/>
              <a:gd name="connsiteX11" fmla="*/ 651960 w 1448600"/>
              <a:gd name="connsiteY11" fmla="*/ 118695 h 688949"/>
              <a:gd name="connsiteX12" fmla="*/ 44200 w 1448600"/>
              <a:gd name="connsiteY12" fmla="*/ 2229 h 688949"/>
              <a:gd name="connsiteX0" fmla="*/ 44200 w 1448600"/>
              <a:gd name="connsiteY0" fmla="*/ 1105 h 687825"/>
              <a:gd name="connsiteX1" fmla="*/ 53927 w 1448600"/>
              <a:gd name="connsiteY1" fmla="*/ 236875 h 687825"/>
              <a:gd name="connsiteX2" fmla="*/ 109537 w 1448600"/>
              <a:gd name="connsiteY2" fmla="*/ 403398 h 687825"/>
              <a:gd name="connsiteX3" fmla="*/ 301983 w 1448600"/>
              <a:gd name="connsiteY3" fmla="*/ 660028 h 687825"/>
              <a:gd name="connsiteX4" fmla="*/ 345757 w 1448600"/>
              <a:gd name="connsiteY4" fmla="*/ 679484 h 687825"/>
              <a:gd name="connsiteX5" fmla="*/ 1177472 w 1448600"/>
              <a:gd name="connsiteY5" fmla="*/ 679484 h 687825"/>
              <a:gd name="connsiteX6" fmla="*/ 1192063 w 1448600"/>
              <a:gd name="connsiteY6" fmla="*/ 655165 h 687825"/>
              <a:gd name="connsiteX7" fmla="*/ 1381752 w 1448600"/>
              <a:gd name="connsiteY7" fmla="*/ 431428 h 687825"/>
              <a:gd name="connsiteX8" fmla="*/ 1439162 w 1448600"/>
              <a:gd name="connsiteY8" fmla="*/ 259086 h 687825"/>
              <a:gd name="connsiteX9" fmla="*/ 1442601 w 1448600"/>
              <a:gd name="connsiteY9" fmla="*/ 66564 h 687825"/>
              <a:gd name="connsiteX10" fmla="*/ 1135918 w 1448600"/>
              <a:gd name="connsiteY10" fmla="*/ 104049 h 687825"/>
              <a:gd name="connsiteX11" fmla="*/ 651960 w 1448600"/>
              <a:gd name="connsiteY11" fmla="*/ 146600 h 687825"/>
              <a:gd name="connsiteX12" fmla="*/ 44200 w 1448600"/>
              <a:gd name="connsiteY12" fmla="*/ 1105 h 687825"/>
              <a:gd name="connsiteX0" fmla="*/ 41620 w 1446020"/>
              <a:gd name="connsiteY0" fmla="*/ 2089 h 688809"/>
              <a:gd name="connsiteX1" fmla="*/ 51347 w 1446020"/>
              <a:gd name="connsiteY1" fmla="*/ 237859 h 688809"/>
              <a:gd name="connsiteX2" fmla="*/ 106957 w 1446020"/>
              <a:gd name="connsiteY2" fmla="*/ 404382 h 688809"/>
              <a:gd name="connsiteX3" fmla="*/ 299403 w 1446020"/>
              <a:gd name="connsiteY3" fmla="*/ 661012 h 688809"/>
              <a:gd name="connsiteX4" fmla="*/ 343177 w 1446020"/>
              <a:gd name="connsiteY4" fmla="*/ 680468 h 688809"/>
              <a:gd name="connsiteX5" fmla="*/ 1174892 w 1446020"/>
              <a:gd name="connsiteY5" fmla="*/ 680468 h 688809"/>
              <a:gd name="connsiteX6" fmla="*/ 1189483 w 1446020"/>
              <a:gd name="connsiteY6" fmla="*/ 656149 h 688809"/>
              <a:gd name="connsiteX7" fmla="*/ 1379172 w 1446020"/>
              <a:gd name="connsiteY7" fmla="*/ 432412 h 688809"/>
              <a:gd name="connsiteX8" fmla="*/ 1436582 w 1446020"/>
              <a:gd name="connsiteY8" fmla="*/ 260070 h 688809"/>
              <a:gd name="connsiteX9" fmla="*/ 1440021 w 1446020"/>
              <a:gd name="connsiteY9" fmla="*/ 67548 h 688809"/>
              <a:gd name="connsiteX10" fmla="*/ 1133338 w 1446020"/>
              <a:gd name="connsiteY10" fmla="*/ 105033 h 688809"/>
              <a:gd name="connsiteX11" fmla="*/ 614546 w 1446020"/>
              <a:gd name="connsiteY11" fmla="*/ 121458 h 688809"/>
              <a:gd name="connsiteX12" fmla="*/ 41620 w 1446020"/>
              <a:gd name="connsiteY12" fmla="*/ 2089 h 688809"/>
              <a:gd name="connsiteX0" fmla="*/ 41620 w 1462609"/>
              <a:gd name="connsiteY0" fmla="*/ 2164 h 688884"/>
              <a:gd name="connsiteX1" fmla="*/ 51347 w 1462609"/>
              <a:gd name="connsiteY1" fmla="*/ 237934 h 688884"/>
              <a:gd name="connsiteX2" fmla="*/ 106957 w 1462609"/>
              <a:gd name="connsiteY2" fmla="*/ 404457 h 688884"/>
              <a:gd name="connsiteX3" fmla="*/ 299403 w 1462609"/>
              <a:gd name="connsiteY3" fmla="*/ 661087 h 688884"/>
              <a:gd name="connsiteX4" fmla="*/ 343177 w 1462609"/>
              <a:gd name="connsiteY4" fmla="*/ 680543 h 688884"/>
              <a:gd name="connsiteX5" fmla="*/ 1174892 w 1462609"/>
              <a:gd name="connsiteY5" fmla="*/ 680543 h 688884"/>
              <a:gd name="connsiteX6" fmla="*/ 1189483 w 1462609"/>
              <a:gd name="connsiteY6" fmla="*/ 656224 h 688884"/>
              <a:gd name="connsiteX7" fmla="*/ 1379172 w 1462609"/>
              <a:gd name="connsiteY7" fmla="*/ 432487 h 688884"/>
              <a:gd name="connsiteX8" fmla="*/ 1436582 w 1462609"/>
              <a:gd name="connsiteY8" fmla="*/ 260145 h 688884"/>
              <a:gd name="connsiteX9" fmla="*/ 1440021 w 1462609"/>
              <a:gd name="connsiteY9" fmla="*/ 67623 h 688884"/>
              <a:gd name="connsiteX10" fmla="*/ 1150755 w 1462609"/>
              <a:gd name="connsiteY10" fmla="*/ 134136 h 688884"/>
              <a:gd name="connsiteX11" fmla="*/ 614546 w 1462609"/>
              <a:gd name="connsiteY11" fmla="*/ 121533 h 688884"/>
              <a:gd name="connsiteX12" fmla="*/ 41620 w 1462609"/>
              <a:gd name="connsiteY12" fmla="*/ 2164 h 688884"/>
              <a:gd name="connsiteX0" fmla="*/ 41620 w 1463252"/>
              <a:gd name="connsiteY0" fmla="*/ 2127 h 688847"/>
              <a:gd name="connsiteX1" fmla="*/ 51347 w 1463252"/>
              <a:gd name="connsiteY1" fmla="*/ 237897 h 688847"/>
              <a:gd name="connsiteX2" fmla="*/ 106957 w 1463252"/>
              <a:gd name="connsiteY2" fmla="*/ 404420 h 688847"/>
              <a:gd name="connsiteX3" fmla="*/ 299403 w 1463252"/>
              <a:gd name="connsiteY3" fmla="*/ 661050 h 688847"/>
              <a:gd name="connsiteX4" fmla="*/ 343177 w 1463252"/>
              <a:gd name="connsiteY4" fmla="*/ 680506 h 688847"/>
              <a:gd name="connsiteX5" fmla="*/ 1174892 w 1463252"/>
              <a:gd name="connsiteY5" fmla="*/ 680506 h 688847"/>
              <a:gd name="connsiteX6" fmla="*/ 1189483 w 1463252"/>
              <a:gd name="connsiteY6" fmla="*/ 656187 h 688847"/>
              <a:gd name="connsiteX7" fmla="*/ 1379172 w 1463252"/>
              <a:gd name="connsiteY7" fmla="*/ 432450 h 688847"/>
              <a:gd name="connsiteX8" fmla="*/ 1436582 w 1463252"/>
              <a:gd name="connsiteY8" fmla="*/ 260108 h 688847"/>
              <a:gd name="connsiteX9" fmla="*/ 1440021 w 1463252"/>
              <a:gd name="connsiteY9" fmla="*/ 67586 h 688847"/>
              <a:gd name="connsiteX10" fmla="*/ 1142046 w 1463252"/>
              <a:gd name="connsiteY10" fmla="*/ 119585 h 688847"/>
              <a:gd name="connsiteX11" fmla="*/ 614546 w 1463252"/>
              <a:gd name="connsiteY11" fmla="*/ 121496 h 688847"/>
              <a:gd name="connsiteX12" fmla="*/ 41620 w 1463252"/>
              <a:gd name="connsiteY12" fmla="*/ 2127 h 688847"/>
              <a:gd name="connsiteX0" fmla="*/ 41620 w 1445408"/>
              <a:gd name="connsiteY0" fmla="*/ 2127 h 688847"/>
              <a:gd name="connsiteX1" fmla="*/ 51347 w 1445408"/>
              <a:gd name="connsiteY1" fmla="*/ 237897 h 688847"/>
              <a:gd name="connsiteX2" fmla="*/ 106957 w 1445408"/>
              <a:gd name="connsiteY2" fmla="*/ 404420 h 688847"/>
              <a:gd name="connsiteX3" fmla="*/ 299403 w 1445408"/>
              <a:gd name="connsiteY3" fmla="*/ 661050 h 688847"/>
              <a:gd name="connsiteX4" fmla="*/ 343177 w 1445408"/>
              <a:gd name="connsiteY4" fmla="*/ 680506 h 688847"/>
              <a:gd name="connsiteX5" fmla="*/ 1174892 w 1445408"/>
              <a:gd name="connsiteY5" fmla="*/ 680506 h 688847"/>
              <a:gd name="connsiteX6" fmla="*/ 1189483 w 1445408"/>
              <a:gd name="connsiteY6" fmla="*/ 656187 h 688847"/>
              <a:gd name="connsiteX7" fmla="*/ 1379172 w 1445408"/>
              <a:gd name="connsiteY7" fmla="*/ 432450 h 688847"/>
              <a:gd name="connsiteX8" fmla="*/ 1436582 w 1445408"/>
              <a:gd name="connsiteY8" fmla="*/ 260108 h 688847"/>
              <a:gd name="connsiteX9" fmla="*/ 1440021 w 1445408"/>
              <a:gd name="connsiteY9" fmla="*/ 67586 h 688847"/>
              <a:gd name="connsiteX10" fmla="*/ 1142046 w 1445408"/>
              <a:gd name="connsiteY10" fmla="*/ 119585 h 688847"/>
              <a:gd name="connsiteX11" fmla="*/ 614546 w 1445408"/>
              <a:gd name="connsiteY11" fmla="*/ 121496 h 688847"/>
              <a:gd name="connsiteX12" fmla="*/ 41620 w 1445408"/>
              <a:gd name="connsiteY12" fmla="*/ 2127 h 688847"/>
              <a:gd name="connsiteX0" fmla="*/ 5515 w 1409303"/>
              <a:gd name="connsiteY0" fmla="*/ 4 h 686724"/>
              <a:gd name="connsiteX1" fmla="*/ 15242 w 1409303"/>
              <a:gd name="connsiteY1" fmla="*/ 235774 h 686724"/>
              <a:gd name="connsiteX2" fmla="*/ 70852 w 1409303"/>
              <a:gd name="connsiteY2" fmla="*/ 402297 h 686724"/>
              <a:gd name="connsiteX3" fmla="*/ 263298 w 1409303"/>
              <a:gd name="connsiteY3" fmla="*/ 658927 h 686724"/>
              <a:gd name="connsiteX4" fmla="*/ 307072 w 1409303"/>
              <a:gd name="connsiteY4" fmla="*/ 678383 h 686724"/>
              <a:gd name="connsiteX5" fmla="*/ 1138787 w 1409303"/>
              <a:gd name="connsiteY5" fmla="*/ 678383 h 686724"/>
              <a:gd name="connsiteX6" fmla="*/ 1153378 w 1409303"/>
              <a:gd name="connsiteY6" fmla="*/ 654064 h 686724"/>
              <a:gd name="connsiteX7" fmla="*/ 1343067 w 1409303"/>
              <a:gd name="connsiteY7" fmla="*/ 430327 h 686724"/>
              <a:gd name="connsiteX8" fmla="*/ 1400477 w 1409303"/>
              <a:gd name="connsiteY8" fmla="*/ 257985 h 686724"/>
              <a:gd name="connsiteX9" fmla="*/ 1403916 w 1409303"/>
              <a:gd name="connsiteY9" fmla="*/ 65463 h 686724"/>
              <a:gd name="connsiteX10" fmla="*/ 1105941 w 1409303"/>
              <a:gd name="connsiteY10" fmla="*/ 117462 h 686724"/>
              <a:gd name="connsiteX11" fmla="*/ 578441 w 1409303"/>
              <a:gd name="connsiteY11" fmla="*/ 119373 h 686724"/>
              <a:gd name="connsiteX12" fmla="*/ 5515 w 1409303"/>
              <a:gd name="connsiteY12" fmla="*/ 4 h 68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09303" h="686724">
                <a:moveTo>
                  <a:pt x="5515" y="4"/>
                </a:moveTo>
                <a:cubicBezTo>
                  <a:pt x="-7071" y="-916"/>
                  <a:pt x="4353" y="168725"/>
                  <a:pt x="15242" y="235774"/>
                </a:cubicBezTo>
                <a:cubicBezTo>
                  <a:pt x="26131" y="302823"/>
                  <a:pt x="21581" y="318557"/>
                  <a:pt x="70852" y="402297"/>
                </a:cubicBezTo>
                <a:cubicBezTo>
                  <a:pt x="120123" y="486037"/>
                  <a:pt x="223928" y="612913"/>
                  <a:pt x="263298" y="658927"/>
                </a:cubicBezTo>
                <a:cubicBezTo>
                  <a:pt x="302668" y="704941"/>
                  <a:pt x="285368" y="680425"/>
                  <a:pt x="307072" y="678383"/>
                </a:cubicBezTo>
                <a:cubicBezTo>
                  <a:pt x="328776" y="676341"/>
                  <a:pt x="1121946" y="677151"/>
                  <a:pt x="1138787" y="678383"/>
                </a:cubicBezTo>
                <a:cubicBezTo>
                  <a:pt x="1155628" y="679615"/>
                  <a:pt x="1119331" y="695407"/>
                  <a:pt x="1153378" y="654064"/>
                </a:cubicBezTo>
                <a:cubicBezTo>
                  <a:pt x="1187425" y="612721"/>
                  <a:pt x="1301884" y="496340"/>
                  <a:pt x="1343067" y="430327"/>
                </a:cubicBezTo>
                <a:cubicBezTo>
                  <a:pt x="1384250" y="364314"/>
                  <a:pt x="1390335" y="318796"/>
                  <a:pt x="1400477" y="257985"/>
                </a:cubicBezTo>
                <a:cubicBezTo>
                  <a:pt x="1410619" y="197174"/>
                  <a:pt x="1412365" y="65660"/>
                  <a:pt x="1403916" y="65463"/>
                </a:cubicBezTo>
                <a:cubicBezTo>
                  <a:pt x="1395467" y="65266"/>
                  <a:pt x="1225915" y="101249"/>
                  <a:pt x="1105941" y="117462"/>
                </a:cubicBezTo>
                <a:cubicBezTo>
                  <a:pt x="978039" y="125747"/>
                  <a:pt x="761845" y="138949"/>
                  <a:pt x="578441" y="119373"/>
                </a:cubicBezTo>
                <a:cubicBezTo>
                  <a:pt x="395037" y="99797"/>
                  <a:pt x="18101" y="924"/>
                  <a:pt x="5515" y="4"/>
                </a:cubicBezTo>
                <a:close/>
              </a:path>
            </a:pathLst>
          </a:custGeom>
          <a:gradFill flip="none" rotWithShape="1">
            <a:gsLst>
              <a:gs pos="0">
                <a:srgbClr val="FF3F3F">
                  <a:shade val="30000"/>
                  <a:satMod val="115000"/>
                </a:srgbClr>
              </a:gs>
              <a:gs pos="50000">
                <a:srgbClr val="FF3F3F">
                  <a:shade val="67500"/>
                  <a:satMod val="115000"/>
                </a:srgbClr>
              </a:gs>
              <a:gs pos="100000">
                <a:srgbClr val="FF3F3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546100">
              <a:prstClr val="black">
                <a:alpha val="7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6" name="자유형 15"/>
          <p:cNvSpPr/>
          <p:nvPr/>
        </p:nvSpPr>
        <p:spPr>
          <a:xfrm>
            <a:off x="6696362" y="3885917"/>
            <a:ext cx="1406943" cy="675122"/>
          </a:xfrm>
          <a:custGeom>
            <a:avLst/>
            <a:gdLst>
              <a:gd name="connsiteX0" fmla="*/ 48668 w 1466808"/>
              <a:gd name="connsiteY0" fmla="*/ 1129 h 672252"/>
              <a:gd name="connsiteX1" fmla="*/ 58395 w 1466808"/>
              <a:gd name="connsiteY1" fmla="*/ 220001 h 672252"/>
              <a:gd name="connsiteX2" fmla="*/ 87578 w 1466808"/>
              <a:gd name="connsiteY2" fmla="*/ 341597 h 672252"/>
              <a:gd name="connsiteX3" fmla="*/ 306451 w 1466808"/>
              <a:gd name="connsiteY3" fmla="*/ 643154 h 672252"/>
              <a:gd name="connsiteX4" fmla="*/ 350225 w 1466808"/>
              <a:gd name="connsiteY4" fmla="*/ 662610 h 672252"/>
              <a:gd name="connsiteX5" fmla="*/ 1181940 w 1466808"/>
              <a:gd name="connsiteY5" fmla="*/ 662610 h 672252"/>
              <a:gd name="connsiteX6" fmla="*/ 1196531 w 1466808"/>
              <a:gd name="connsiteY6" fmla="*/ 638291 h 672252"/>
              <a:gd name="connsiteX7" fmla="*/ 1395948 w 1466808"/>
              <a:gd name="connsiteY7" fmla="*/ 370780 h 672252"/>
              <a:gd name="connsiteX8" fmla="*/ 1425131 w 1466808"/>
              <a:gd name="connsiteY8" fmla="*/ 268639 h 672252"/>
              <a:gd name="connsiteX9" fmla="*/ 1449451 w 1466808"/>
              <a:gd name="connsiteY9" fmla="*/ 35176 h 672252"/>
              <a:gd name="connsiteX10" fmla="*/ 1143029 w 1466808"/>
              <a:gd name="connsiteY10" fmla="*/ 93542 h 672252"/>
              <a:gd name="connsiteX11" fmla="*/ 729604 w 1466808"/>
              <a:gd name="connsiteY11" fmla="*/ 132452 h 672252"/>
              <a:gd name="connsiteX12" fmla="*/ 48668 w 1466808"/>
              <a:gd name="connsiteY12" fmla="*/ 1129 h 672252"/>
              <a:gd name="connsiteX0" fmla="*/ 48668 w 1472192"/>
              <a:gd name="connsiteY0" fmla="*/ 1129 h 672252"/>
              <a:gd name="connsiteX1" fmla="*/ 58395 w 1472192"/>
              <a:gd name="connsiteY1" fmla="*/ 220001 h 672252"/>
              <a:gd name="connsiteX2" fmla="*/ 87578 w 1472192"/>
              <a:gd name="connsiteY2" fmla="*/ 341597 h 672252"/>
              <a:gd name="connsiteX3" fmla="*/ 306451 w 1472192"/>
              <a:gd name="connsiteY3" fmla="*/ 643154 h 672252"/>
              <a:gd name="connsiteX4" fmla="*/ 350225 w 1472192"/>
              <a:gd name="connsiteY4" fmla="*/ 662610 h 672252"/>
              <a:gd name="connsiteX5" fmla="*/ 1181940 w 1472192"/>
              <a:gd name="connsiteY5" fmla="*/ 662610 h 672252"/>
              <a:gd name="connsiteX6" fmla="*/ 1196531 w 1472192"/>
              <a:gd name="connsiteY6" fmla="*/ 638291 h 672252"/>
              <a:gd name="connsiteX7" fmla="*/ 1395948 w 1472192"/>
              <a:gd name="connsiteY7" fmla="*/ 370780 h 672252"/>
              <a:gd name="connsiteX8" fmla="*/ 1443630 w 1472192"/>
              <a:gd name="connsiteY8" fmla="*/ 252783 h 672252"/>
              <a:gd name="connsiteX9" fmla="*/ 1449451 w 1472192"/>
              <a:gd name="connsiteY9" fmla="*/ 35176 h 672252"/>
              <a:gd name="connsiteX10" fmla="*/ 1143029 w 1472192"/>
              <a:gd name="connsiteY10" fmla="*/ 93542 h 672252"/>
              <a:gd name="connsiteX11" fmla="*/ 729604 w 1472192"/>
              <a:gd name="connsiteY11" fmla="*/ 132452 h 672252"/>
              <a:gd name="connsiteX12" fmla="*/ 48668 w 1472192"/>
              <a:gd name="connsiteY12" fmla="*/ 1129 h 672252"/>
              <a:gd name="connsiteX0" fmla="*/ 48668 w 1449562"/>
              <a:gd name="connsiteY0" fmla="*/ 1129 h 672252"/>
              <a:gd name="connsiteX1" fmla="*/ 58395 w 1449562"/>
              <a:gd name="connsiteY1" fmla="*/ 220001 h 672252"/>
              <a:gd name="connsiteX2" fmla="*/ 87578 w 1449562"/>
              <a:gd name="connsiteY2" fmla="*/ 341597 h 672252"/>
              <a:gd name="connsiteX3" fmla="*/ 306451 w 1449562"/>
              <a:gd name="connsiteY3" fmla="*/ 643154 h 672252"/>
              <a:gd name="connsiteX4" fmla="*/ 350225 w 1449562"/>
              <a:gd name="connsiteY4" fmla="*/ 662610 h 672252"/>
              <a:gd name="connsiteX5" fmla="*/ 1181940 w 1449562"/>
              <a:gd name="connsiteY5" fmla="*/ 662610 h 672252"/>
              <a:gd name="connsiteX6" fmla="*/ 1196531 w 1449562"/>
              <a:gd name="connsiteY6" fmla="*/ 638291 h 672252"/>
              <a:gd name="connsiteX7" fmla="*/ 1395948 w 1449562"/>
              <a:gd name="connsiteY7" fmla="*/ 370780 h 672252"/>
              <a:gd name="connsiteX8" fmla="*/ 1443630 w 1449562"/>
              <a:gd name="connsiteY8" fmla="*/ 252783 h 672252"/>
              <a:gd name="connsiteX9" fmla="*/ 1449451 w 1449562"/>
              <a:gd name="connsiteY9" fmla="*/ 35176 h 672252"/>
              <a:gd name="connsiteX10" fmla="*/ 1143029 w 1449562"/>
              <a:gd name="connsiteY10" fmla="*/ 93542 h 672252"/>
              <a:gd name="connsiteX11" fmla="*/ 729604 w 1449562"/>
              <a:gd name="connsiteY11" fmla="*/ 132452 h 672252"/>
              <a:gd name="connsiteX12" fmla="*/ 48668 w 1449562"/>
              <a:gd name="connsiteY12" fmla="*/ 1129 h 672252"/>
              <a:gd name="connsiteX0" fmla="*/ 48668 w 1445392"/>
              <a:gd name="connsiteY0" fmla="*/ 1129 h 672252"/>
              <a:gd name="connsiteX1" fmla="*/ 58395 w 1445392"/>
              <a:gd name="connsiteY1" fmla="*/ 220001 h 672252"/>
              <a:gd name="connsiteX2" fmla="*/ 87578 w 1445392"/>
              <a:gd name="connsiteY2" fmla="*/ 341597 h 672252"/>
              <a:gd name="connsiteX3" fmla="*/ 306451 w 1445392"/>
              <a:gd name="connsiteY3" fmla="*/ 643154 h 672252"/>
              <a:gd name="connsiteX4" fmla="*/ 350225 w 1445392"/>
              <a:gd name="connsiteY4" fmla="*/ 662610 h 672252"/>
              <a:gd name="connsiteX5" fmla="*/ 1181940 w 1445392"/>
              <a:gd name="connsiteY5" fmla="*/ 662610 h 672252"/>
              <a:gd name="connsiteX6" fmla="*/ 1196531 w 1445392"/>
              <a:gd name="connsiteY6" fmla="*/ 638291 h 672252"/>
              <a:gd name="connsiteX7" fmla="*/ 1395948 w 1445392"/>
              <a:gd name="connsiteY7" fmla="*/ 370780 h 672252"/>
              <a:gd name="connsiteX8" fmla="*/ 1443630 w 1445392"/>
              <a:gd name="connsiteY8" fmla="*/ 252783 h 672252"/>
              <a:gd name="connsiteX9" fmla="*/ 1438880 w 1445392"/>
              <a:gd name="connsiteY9" fmla="*/ 35176 h 672252"/>
              <a:gd name="connsiteX10" fmla="*/ 1143029 w 1445392"/>
              <a:gd name="connsiteY10" fmla="*/ 93542 h 672252"/>
              <a:gd name="connsiteX11" fmla="*/ 729604 w 1445392"/>
              <a:gd name="connsiteY11" fmla="*/ 132452 h 672252"/>
              <a:gd name="connsiteX12" fmla="*/ 48668 w 1445392"/>
              <a:gd name="connsiteY12" fmla="*/ 1129 h 672252"/>
              <a:gd name="connsiteX0" fmla="*/ 48668 w 1446344"/>
              <a:gd name="connsiteY0" fmla="*/ 1129 h 672252"/>
              <a:gd name="connsiteX1" fmla="*/ 58395 w 1446344"/>
              <a:gd name="connsiteY1" fmla="*/ 220001 h 672252"/>
              <a:gd name="connsiteX2" fmla="*/ 87578 w 1446344"/>
              <a:gd name="connsiteY2" fmla="*/ 341597 h 672252"/>
              <a:gd name="connsiteX3" fmla="*/ 306451 w 1446344"/>
              <a:gd name="connsiteY3" fmla="*/ 643154 h 672252"/>
              <a:gd name="connsiteX4" fmla="*/ 350225 w 1446344"/>
              <a:gd name="connsiteY4" fmla="*/ 662610 h 672252"/>
              <a:gd name="connsiteX5" fmla="*/ 1181940 w 1446344"/>
              <a:gd name="connsiteY5" fmla="*/ 662610 h 672252"/>
              <a:gd name="connsiteX6" fmla="*/ 1196531 w 1446344"/>
              <a:gd name="connsiteY6" fmla="*/ 638291 h 672252"/>
              <a:gd name="connsiteX7" fmla="*/ 1395948 w 1446344"/>
              <a:gd name="connsiteY7" fmla="*/ 370780 h 672252"/>
              <a:gd name="connsiteX8" fmla="*/ 1443630 w 1446344"/>
              <a:gd name="connsiteY8" fmla="*/ 252783 h 672252"/>
              <a:gd name="connsiteX9" fmla="*/ 1444166 w 1446344"/>
              <a:gd name="connsiteY9" fmla="*/ 35176 h 672252"/>
              <a:gd name="connsiteX10" fmla="*/ 1143029 w 1446344"/>
              <a:gd name="connsiteY10" fmla="*/ 93542 h 672252"/>
              <a:gd name="connsiteX11" fmla="*/ 729604 w 1446344"/>
              <a:gd name="connsiteY11" fmla="*/ 132452 h 672252"/>
              <a:gd name="connsiteX12" fmla="*/ 48668 w 1446344"/>
              <a:gd name="connsiteY12" fmla="*/ 1129 h 672252"/>
              <a:gd name="connsiteX0" fmla="*/ 48668 w 1448873"/>
              <a:gd name="connsiteY0" fmla="*/ 1129 h 672252"/>
              <a:gd name="connsiteX1" fmla="*/ 58395 w 1448873"/>
              <a:gd name="connsiteY1" fmla="*/ 220001 h 672252"/>
              <a:gd name="connsiteX2" fmla="*/ 87578 w 1448873"/>
              <a:gd name="connsiteY2" fmla="*/ 341597 h 672252"/>
              <a:gd name="connsiteX3" fmla="*/ 306451 w 1448873"/>
              <a:gd name="connsiteY3" fmla="*/ 643154 h 672252"/>
              <a:gd name="connsiteX4" fmla="*/ 350225 w 1448873"/>
              <a:gd name="connsiteY4" fmla="*/ 662610 h 672252"/>
              <a:gd name="connsiteX5" fmla="*/ 1181940 w 1448873"/>
              <a:gd name="connsiteY5" fmla="*/ 662610 h 672252"/>
              <a:gd name="connsiteX6" fmla="*/ 1196531 w 1448873"/>
              <a:gd name="connsiteY6" fmla="*/ 638291 h 672252"/>
              <a:gd name="connsiteX7" fmla="*/ 1395948 w 1448873"/>
              <a:gd name="connsiteY7" fmla="*/ 370780 h 672252"/>
              <a:gd name="connsiteX8" fmla="*/ 1443630 w 1448873"/>
              <a:gd name="connsiteY8" fmla="*/ 252783 h 672252"/>
              <a:gd name="connsiteX9" fmla="*/ 1444166 w 1448873"/>
              <a:gd name="connsiteY9" fmla="*/ 35176 h 672252"/>
              <a:gd name="connsiteX10" fmla="*/ 1143029 w 1448873"/>
              <a:gd name="connsiteY10" fmla="*/ 93542 h 672252"/>
              <a:gd name="connsiteX11" fmla="*/ 729604 w 1448873"/>
              <a:gd name="connsiteY11" fmla="*/ 132452 h 672252"/>
              <a:gd name="connsiteX12" fmla="*/ 48668 w 1448873"/>
              <a:gd name="connsiteY12" fmla="*/ 1129 h 672252"/>
              <a:gd name="connsiteX0" fmla="*/ 964 w 1401169"/>
              <a:gd name="connsiteY0" fmla="*/ 8 h 671131"/>
              <a:gd name="connsiteX1" fmla="*/ 10691 w 1401169"/>
              <a:gd name="connsiteY1" fmla="*/ 218880 h 671131"/>
              <a:gd name="connsiteX2" fmla="*/ 39874 w 1401169"/>
              <a:gd name="connsiteY2" fmla="*/ 340476 h 671131"/>
              <a:gd name="connsiteX3" fmla="*/ 258747 w 1401169"/>
              <a:gd name="connsiteY3" fmla="*/ 642033 h 671131"/>
              <a:gd name="connsiteX4" fmla="*/ 302521 w 1401169"/>
              <a:gd name="connsiteY4" fmla="*/ 661489 h 671131"/>
              <a:gd name="connsiteX5" fmla="*/ 1134236 w 1401169"/>
              <a:gd name="connsiteY5" fmla="*/ 661489 h 671131"/>
              <a:gd name="connsiteX6" fmla="*/ 1148827 w 1401169"/>
              <a:gd name="connsiteY6" fmla="*/ 637170 h 671131"/>
              <a:gd name="connsiteX7" fmla="*/ 1348244 w 1401169"/>
              <a:gd name="connsiteY7" fmla="*/ 369659 h 671131"/>
              <a:gd name="connsiteX8" fmla="*/ 1395926 w 1401169"/>
              <a:gd name="connsiteY8" fmla="*/ 251662 h 671131"/>
              <a:gd name="connsiteX9" fmla="*/ 1396462 w 1401169"/>
              <a:gd name="connsiteY9" fmla="*/ 34055 h 671131"/>
              <a:gd name="connsiteX10" fmla="*/ 1095325 w 1401169"/>
              <a:gd name="connsiteY10" fmla="*/ 92421 h 671131"/>
              <a:gd name="connsiteX11" fmla="*/ 681900 w 1401169"/>
              <a:gd name="connsiteY11" fmla="*/ 131331 h 671131"/>
              <a:gd name="connsiteX12" fmla="*/ 964 w 1401169"/>
              <a:gd name="connsiteY12" fmla="*/ 8 h 671131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8014"/>
              <a:gd name="connsiteX1" fmla="*/ 11240 w 1401718"/>
              <a:gd name="connsiteY1" fmla="*/ 218880 h 668014"/>
              <a:gd name="connsiteX2" fmla="*/ 66850 w 1401718"/>
              <a:gd name="connsiteY2" fmla="*/ 385403 h 668014"/>
              <a:gd name="connsiteX3" fmla="*/ 259296 w 1401718"/>
              <a:gd name="connsiteY3" fmla="*/ 642033 h 668014"/>
              <a:gd name="connsiteX4" fmla="*/ 303070 w 1401718"/>
              <a:gd name="connsiteY4" fmla="*/ 661489 h 668014"/>
              <a:gd name="connsiteX5" fmla="*/ 1134785 w 1401718"/>
              <a:gd name="connsiteY5" fmla="*/ 661489 h 668014"/>
              <a:gd name="connsiteX6" fmla="*/ 1149376 w 1401718"/>
              <a:gd name="connsiteY6" fmla="*/ 637170 h 668014"/>
              <a:gd name="connsiteX7" fmla="*/ 1348793 w 1401718"/>
              <a:gd name="connsiteY7" fmla="*/ 369659 h 668014"/>
              <a:gd name="connsiteX8" fmla="*/ 1396475 w 1401718"/>
              <a:gd name="connsiteY8" fmla="*/ 251662 h 668014"/>
              <a:gd name="connsiteX9" fmla="*/ 1397011 w 1401718"/>
              <a:gd name="connsiteY9" fmla="*/ 34055 h 668014"/>
              <a:gd name="connsiteX10" fmla="*/ 1095874 w 1401718"/>
              <a:gd name="connsiteY10" fmla="*/ 92421 h 668014"/>
              <a:gd name="connsiteX11" fmla="*/ 682449 w 1401718"/>
              <a:gd name="connsiteY11" fmla="*/ 131331 h 668014"/>
              <a:gd name="connsiteX12" fmla="*/ 1513 w 1401718"/>
              <a:gd name="connsiteY12" fmla="*/ 8 h 668014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01718"/>
              <a:gd name="connsiteY0" fmla="*/ 8 h 669830"/>
              <a:gd name="connsiteX1" fmla="*/ 11240 w 1401718"/>
              <a:gd name="connsiteY1" fmla="*/ 218880 h 669830"/>
              <a:gd name="connsiteX2" fmla="*/ 66850 w 1401718"/>
              <a:gd name="connsiteY2" fmla="*/ 385403 h 669830"/>
              <a:gd name="connsiteX3" fmla="*/ 259296 w 1401718"/>
              <a:gd name="connsiteY3" fmla="*/ 642033 h 669830"/>
              <a:gd name="connsiteX4" fmla="*/ 303070 w 1401718"/>
              <a:gd name="connsiteY4" fmla="*/ 661489 h 669830"/>
              <a:gd name="connsiteX5" fmla="*/ 1134785 w 1401718"/>
              <a:gd name="connsiteY5" fmla="*/ 661489 h 669830"/>
              <a:gd name="connsiteX6" fmla="*/ 1149376 w 1401718"/>
              <a:gd name="connsiteY6" fmla="*/ 637170 h 669830"/>
              <a:gd name="connsiteX7" fmla="*/ 1348793 w 1401718"/>
              <a:gd name="connsiteY7" fmla="*/ 369659 h 669830"/>
              <a:gd name="connsiteX8" fmla="*/ 1396475 w 1401718"/>
              <a:gd name="connsiteY8" fmla="*/ 251662 h 669830"/>
              <a:gd name="connsiteX9" fmla="*/ 1397011 w 1401718"/>
              <a:gd name="connsiteY9" fmla="*/ 34055 h 669830"/>
              <a:gd name="connsiteX10" fmla="*/ 1095874 w 1401718"/>
              <a:gd name="connsiteY10" fmla="*/ 92421 h 669830"/>
              <a:gd name="connsiteX11" fmla="*/ 682449 w 1401718"/>
              <a:gd name="connsiteY11" fmla="*/ 131331 h 669830"/>
              <a:gd name="connsiteX12" fmla="*/ 1513 w 1401718"/>
              <a:gd name="connsiteY12" fmla="*/ 8 h 669830"/>
              <a:gd name="connsiteX0" fmla="*/ 1513 w 1421015"/>
              <a:gd name="connsiteY0" fmla="*/ 8 h 669830"/>
              <a:gd name="connsiteX1" fmla="*/ 11240 w 1421015"/>
              <a:gd name="connsiteY1" fmla="*/ 218880 h 669830"/>
              <a:gd name="connsiteX2" fmla="*/ 66850 w 1421015"/>
              <a:gd name="connsiteY2" fmla="*/ 385403 h 669830"/>
              <a:gd name="connsiteX3" fmla="*/ 259296 w 1421015"/>
              <a:gd name="connsiteY3" fmla="*/ 642033 h 669830"/>
              <a:gd name="connsiteX4" fmla="*/ 303070 w 1421015"/>
              <a:gd name="connsiteY4" fmla="*/ 661489 h 669830"/>
              <a:gd name="connsiteX5" fmla="*/ 1134785 w 1421015"/>
              <a:gd name="connsiteY5" fmla="*/ 661489 h 669830"/>
              <a:gd name="connsiteX6" fmla="*/ 1149376 w 1421015"/>
              <a:gd name="connsiteY6" fmla="*/ 637170 h 669830"/>
              <a:gd name="connsiteX7" fmla="*/ 1348793 w 1421015"/>
              <a:gd name="connsiteY7" fmla="*/ 369659 h 669830"/>
              <a:gd name="connsiteX8" fmla="*/ 1396475 w 1421015"/>
              <a:gd name="connsiteY8" fmla="*/ 241091 h 669830"/>
              <a:gd name="connsiteX9" fmla="*/ 1397011 w 1421015"/>
              <a:gd name="connsiteY9" fmla="*/ 34055 h 669830"/>
              <a:gd name="connsiteX10" fmla="*/ 1095874 w 1421015"/>
              <a:gd name="connsiteY10" fmla="*/ 92421 h 669830"/>
              <a:gd name="connsiteX11" fmla="*/ 682449 w 1421015"/>
              <a:gd name="connsiteY11" fmla="*/ 131331 h 669830"/>
              <a:gd name="connsiteX12" fmla="*/ 1513 w 1421015"/>
              <a:gd name="connsiteY12" fmla="*/ 8 h 669830"/>
              <a:gd name="connsiteX0" fmla="*/ 1513 w 1419756"/>
              <a:gd name="connsiteY0" fmla="*/ 8 h 669830"/>
              <a:gd name="connsiteX1" fmla="*/ 11240 w 1419756"/>
              <a:gd name="connsiteY1" fmla="*/ 218880 h 669830"/>
              <a:gd name="connsiteX2" fmla="*/ 66850 w 1419756"/>
              <a:gd name="connsiteY2" fmla="*/ 385403 h 669830"/>
              <a:gd name="connsiteX3" fmla="*/ 259296 w 1419756"/>
              <a:gd name="connsiteY3" fmla="*/ 642033 h 669830"/>
              <a:gd name="connsiteX4" fmla="*/ 303070 w 1419756"/>
              <a:gd name="connsiteY4" fmla="*/ 661489 h 669830"/>
              <a:gd name="connsiteX5" fmla="*/ 1134785 w 1419756"/>
              <a:gd name="connsiteY5" fmla="*/ 661489 h 669830"/>
              <a:gd name="connsiteX6" fmla="*/ 1149376 w 1419756"/>
              <a:gd name="connsiteY6" fmla="*/ 637170 h 669830"/>
              <a:gd name="connsiteX7" fmla="*/ 1348793 w 1419756"/>
              <a:gd name="connsiteY7" fmla="*/ 369659 h 669830"/>
              <a:gd name="connsiteX8" fmla="*/ 1396475 w 1419756"/>
              <a:gd name="connsiteY8" fmla="*/ 241091 h 669830"/>
              <a:gd name="connsiteX9" fmla="*/ 1397011 w 1419756"/>
              <a:gd name="connsiteY9" fmla="*/ 34055 h 669830"/>
              <a:gd name="connsiteX10" fmla="*/ 1095874 w 1419756"/>
              <a:gd name="connsiteY10" fmla="*/ 92421 h 669830"/>
              <a:gd name="connsiteX11" fmla="*/ 682449 w 1419756"/>
              <a:gd name="connsiteY11" fmla="*/ 131331 h 669830"/>
              <a:gd name="connsiteX12" fmla="*/ 1513 w 1419756"/>
              <a:gd name="connsiteY12" fmla="*/ 8 h 669830"/>
              <a:gd name="connsiteX0" fmla="*/ 1513 w 1421014"/>
              <a:gd name="connsiteY0" fmla="*/ 8 h 669830"/>
              <a:gd name="connsiteX1" fmla="*/ 11240 w 1421014"/>
              <a:gd name="connsiteY1" fmla="*/ 218880 h 669830"/>
              <a:gd name="connsiteX2" fmla="*/ 66850 w 1421014"/>
              <a:gd name="connsiteY2" fmla="*/ 385403 h 669830"/>
              <a:gd name="connsiteX3" fmla="*/ 259296 w 1421014"/>
              <a:gd name="connsiteY3" fmla="*/ 642033 h 669830"/>
              <a:gd name="connsiteX4" fmla="*/ 303070 w 1421014"/>
              <a:gd name="connsiteY4" fmla="*/ 661489 h 669830"/>
              <a:gd name="connsiteX5" fmla="*/ 1134785 w 1421014"/>
              <a:gd name="connsiteY5" fmla="*/ 661489 h 669830"/>
              <a:gd name="connsiteX6" fmla="*/ 1149376 w 1421014"/>
              <a:gd name="connsiteY6" fmla="*/ 637170 h 669830"/>
              <a:gd name="connsiteX7" fmla="*/ 1348793 w 1421014"/>
              <a:gd name="connsiteY7" fmla="*/ 369659 h 669830"/>
              <a:gd name="connsiteX8" fmla="*/ 1396475 w 1421014"/>
              <a:gd name="connsiteY8" fmla="*/ 241091 h 669830"/>
              <a:gd name="connsiteX9" fmla="*/ 1397011 w 1421014"/>
              <a:gd name="connsiteY9" fmla="*/ 34055 h 669830"/>
              <a:gd name="connsiteX10" fmla="*/ 1095874 w 1421014"/>
              <a:gd name="connsiteY10" fmla="*/ 92421 h 669830"/>
              <a:gd name="connsiteX11" fmla="*/ 682449 w 1421014"/>
              <a:gd name="connsiteY11" fmla="*/ 131331 h 669830"/>
              <a:gd name="connsiteX12" fmla="*/ 1513 w 1421014"/>
              <a:gd name="connsiteY12" fmla="*/ 8 h 669830"/>
              <a:gd name="connsiteX0" fmla="*/ 1513 w 1402691"/>
              <a:gd name="connsiteY0" fmla="*/ 8 h 669830"/>
              <a:gd name="connsiteX1" fmla="*/ 11240 w 1402691"/>
              <a:gd name="connsiteY1" fmla="*/ 218880 h 669830"/>
              <a:gd name="connsiteX2" fmla="*/ 66850 w 1402691"/>
              <a:gd name="connsiteY2" fmla="*/ 385403 h 669830"/>
              <a:gd name="connsiteX3" fmla="*/ 259296 w 1402691"/>
              <a:gd name="connsiteY3" fmla="*/ 642033 h 669830"/>
              <a:gd name="connsiteX4" fmla="*/ 303070 w 1402691"/>
              <a:gd name="connsiteY4" fmla="*/ 661489 h 669830"/>
              <a:gd name="connsiteX5" fmla="*/ 1134785 w 1402691"/>
              <a:gd name="connsiteY5" fmla="*/ 661489 h 669830"/>
              <a:gd name="connsiteX6" fmla="*/ 1149376 w 1402691"/>
              <a:gd name="connsiteY6" fmla="*/ 637170 h 669830"/>
              <a:gd name="connsiteX7" fmla="*/ 1348793 w 1402691"/>
              <a:gd name="connsiteY7" fmla="*/ 369659 h 669830"/>
              <a:gd name="connsiteX8" fmla="*/ 1396475 w 1402691"/>
              <a:gd name="connsiteY8" fmla="*/ 241091 h 669830"/>
              <a:gd name="connsiteX9" fmla="*/ 1397011 w 1402691"/>
              <a:gd name="connsiteY9" fmla="*/ 34055 h 669830"/>
              <a:gd name="connsiteX10" fmla="*/ 1095874 w 1402691"/>
              <a:gd name="connsiteY10" fmla="*/ 92421 h 669830"/>
              <a:gd name="connsiteX11" fmla="*/ 682449 w 1402691"/>
              <a:gd name="connsiteY11" fmla="*/ 131331 h 669830"/>
              <a:gd name="connsiteX12" fmla="*/ 1513 w 1402691"/>
              <a:gd name="connsiteY12" fmla="*/ 8 h 669830"/>
              <a:gd name="connsiteX0" fmla="*/ 49815 w 1450993"/>
              <a:gd name="connsiteY0" fmla="*/ 2981 h 672803"/>
              <a:gd name="connsiteX1" fmla="*/ 59542 w 1450993"/>
              <a:gd name="connsiteY1" fmla="*/ 221853 h 672803"/>
              <a:gd name="connsiteX2" fmla="*/ 115152 w 1450993"/>
              <a:gd name="connsiteY2" fmla="*/ 388376 h 672803"/>
              <a:gd name="connsiteX3" fmla="*/ 307598 w 1450993"/>
              <a:gd name="connsiteY3" fmla="*/ 645006 h 672803"/>
              <a:gd name="connsiteX4" fmla="*/ 351372 w 1450993"/>
              <a:gd name="connsiteY4" fmla="*/ 664462 h 672803"/>
              <a:gd name="connsiteX5" fmla="*/ 1183087 w 1450993"/>
              <a:gd name="connsiteY5" fmla="*/ 664462 h 672803"/>
              <a:gd name="connsiteX6" fmla="*/ 1197678 w 1450993"/>
              <a:gd name="connsiteY6" fmla="*/ 640143 h 672803"/>
              <a:gd name="connsiteX7" fmla="*/ 1397095 w 1450993"/>
              <a:gd name="connsiteY7" fmla="*/ 372632 h 672803"/>
              <a:gd name="connsiteX8" fmla="*/ 1444777 w 1450993"/>
              <a:gd name="connsiteY8" fmla="*/ 244064 h 672803"/>
              <a:gd name="connsiteX9" fmla="*/ 1445313 w 1450993"/>
              <a:gd name="connsiteY9" fmla="*/ 37028 h 672803"/>
              <a:gd name="connsiteX10" fmla="*/ 1144176 w 1450993"/>
              <a:gd name="connsiteY10" fmla="*/ 95394 h 672803"/>
              <a:gd name="connsiteX11" fmla="*/ 733393 w 1450993"/>
              <a:gd name="connsiteY11" fmla="*/ 94663 h 672803"/>
              <a:gd name="connsiteX12" fmla="*/ 49815 w 1450993"/>
              <a:gd name="connsiteY12" fmla="*/ 2981 h 672803"/>
              <a:gd name="connsiteX0" fmla="*/ 49815 w 1469512"/>
              <a:gd name="connsiteY0" fmla="*/ 2915 h 672737"/>
              <a:gd name="connsiteX1" fmla="*/ 59542 w 1469512"/>
              <a:gd name="connsiteY1" fmla="*/ 221787 h 672737"/>
              <a:gd name="connsiteX2" fmla="*/ 115152 w 1469512"/>
              <a:gd name="connsiteY2" fmla="*/ 388310 h 672737"/>
              <a:gd name="connsiteX3" fmla="*/ 307598 w 1469512"/>
              <a:gd name="connsiteY3" fmla="*/ 644940 h 672737"/>
              <a:gd name="connsiteX4" fmla="*/ 351372 w 1469512"/>
              <a:gd name="connsiteY4" fmla="*/ 664396 h 672737"/>
              <a:gd name="connsiteX5" fmla="*/ 1183087 w 1469512"/>
              <a:gd name="connsiteY5" fmla="*/ 664396 h 672737"/>
              <a:gd name="connsiteX6" fmla="*/ 1197678 w 1469512"/>
              <a:gd name="connsiteY6" fmla="*/ 640077 h 672737"/>
              <a:gd name="connsiteX7" fmla="*/ 1397095 w 1469512"/>
              <a:gd name="connsiteY7" fmla="*/ 372566 h 672737"/>
              <a:gd name="connsiteX8" fmla="*/ 1444777 w 1469512"/>
              <a:gd name="connsiteY8" fmla="*/ 243998 h 672737"/>
              <a:gd name="connsiteX9" fmla="*/ 1445313 w 1469512"/>
              <a:gd name="connsiteY9" fmla="*/ 36962 h 672737"/>
              <a:gd name="connsiteX10" fmla="*/ 1141533 w 1469512"/>
              <a:gd name="connsiteY10" fmla="*/ 74186 h 672737"/>
              <a:gd name="connsiteX11" fmla="*/ 733393 w 1469512"/>
              <a:gd name="connsiteY11" fmla="*/ 94597 h 672737"/>
              <a:gd name="connsiteX12" fmla="*/ 49815 w 1469512"/>
              <a:gd name="connsiteY12" fmla="*/ 2915 h 672737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9815 w 1469512"/>
              <a:gd name="connsiteY0" fmla="*/ 2904 h 672726"/>
              <a:gd name="connsiteX1" fmla="*/ 59542 w 1469512"/>
              <a:gd name="connsiteY1" fmla="*/ 221776 h 672726"/>
              <a:gd name="connsiteX2" fmla="*/ 115152 w 1469512"/>
              <a:gd name="connsiteY2" fmla="*/ 388299 h 672726"/>
              <a:gd name="connsiteX3" fmla="*/ 307598 w 1469512"/>
              <a:gd name="connsiteY3" fmla="*/ 644929 h 672726"/>
              <a:gd name="connsiteX4" fmla="*/ 351372 w 1469512"/>
              <a:gd name="connsiteY4" fmla="*/ 664385 h 672726"/>
              <a:gd name="connsiteX5" fmla="*/ 1183087 w 1469512"/>
              <a:gd name="connsiteY5" fmla="*/ 664385 h 672726"/>
              <a:gd name="connsiteX6" fmla="*/ 1197678 w 1469512"/>
              <a:gd name="connsiteY6" fmla="*/ 640066 h 672726"/>
              <a:gd name="connsiteX7" fmla="*/ 1397095 w 1469512"/>
              <a:gd name="connsiteY7" fmla="*/ 372555 h 672726"/>
              <a:gd name="connsiteX8" fmla="*/ 1444777 w 1469512"/>
              <a:gd name="connsiteY8" fmla="*/ 243987 h 672726"/>
              <a:gd name="connsiteX9" fmla="*/ 1445313 w 1469512"/>
              <a:gd name="connsiteY9" fmla="*/ 36951 h 672726"/>
              <a:gd name="connsiteX10" fmla="*/ 1141533 w 1469512"/>
              <a:gd name="connsiteY10" fmla="*/ 71533 h 672726"/>
              <a:gd name="connsiteX11" fmla="*/ 733393 w 1469512"/>
              <a:gd name="connsiteY11" fmla="*/ 94586 h 672726"/>
              <a:gd name="connsiteX12" fmla="*/ 49815 w 1469512"/>
              <a:gd name="connsiteY12" fmla="*/ 2904 h 672726"/>
              <a:gd name="connsiteX0" fmla="*/ 45706 w 1465403"/>
              <a:gd name="connsiteY0" fmla="*/ 4068 h 673890"/>
              <a:gd name="connsiteX1" fmla="*/ 55433 w 1465403"/>
              <a:gd name="connsiteY1" fmla="*/ 222940 h 673890"/>
              <a:gd name="connsiteX2" fmla="*/ 111043 w 1465403"/>
              <a:gd name="connsiteY2" fmla="*/ 389463 h 673890"/>
              <a:gd name="connsiteX3" fmla="*/ 303489 w 1465403"/>
              <a:gd name="connsiteY3" fmla="*/ 646093 h 673890"/>
              <a:gd name="connsiteX4" fmla="*/ 347263 w 1465403"/>
              <a:gd name="connsiteY4" fmla="*/ 665549 h 673890"/>
              <a:gd name="connsiteX5" fmla="*/ 1178978 w 1465403"/>
              <a:gd name="connsiteY5" fmla="*/ 665549 h 673890"/>
              <a:gd name="connsiteX6" fmla="*/ 1193569 w 1465403"/>
              <a:gd name="connsiteY6" fmla="*/ 641230 h 673890"/>
              <a:gd name="connsiteX7" fmla="*/ 1392986 w 1465403"/>
              <a:gd name="connsiteY7" fmla="*/ 373719 h 673890"/>
              <a:gd name="connsiteX8" fmla="*/ 1440668 w 1465403"/>
              <a:gd name="connsiteY8" fmla="*/ 245151 h 673890"/>
              <a:gd name="connsiteX9" fmla="*/ 1441204 w 1465403"/>
              <a:gd name="connsiteY9" fmla="*/ 38115 h 673890"/>
              <a:gd name="connsiteX10" fmla="*/ 1137424 w 1465403"/>
              <a:gd name="connsiteY10" fmla="*/ 72697 h 673890"/>
              <a:gd name="connsiteX11" fmla="*/ 673786 w 1465403"/>
              <a:gd name="connsiteY11" fmla="*/ 79893 h 673890"/>
              <a:gd name="connsiteX12" fmla="*/ 45706 w 1465403"/>
              <a:gd name="connsiteY12" fmla="*/ 4068 h 673890"/>
              <a:gd name="connsiteX0" fmla="*/ 45706 w 1445189"/>
              <a:gd name="connsiteY0" fmla="*/ 4068 h 673890"/>
              <a:gd name="connsiteX1" fmla="*/ 55433 w 1445189"/>
              <a:gd name="connsiteY1" fmla="*/ 222940 h 673890"/>
              <a:gd name="connsiteX2" fmla="*/ 111043 w 1445189"/>
              <a:gd name="connsiteY2" fmla="*/ 389463 h 673890"/>
              <a:gd name="connsiteX3" fmla="*/ 303489 w 1445189"/>
              <a:gd name="connsiteY3" fmla="*/ 646093 h 673890"/>
              <a:gd name="connsiteX4" fmla="*/ 347263 w 1445189"/>
              <a:gd name="connsiteY4" fmla="*/ 665549 h 673890"/>
              <a:gd name="connsiteX5" fmla="*/ 1178978 w 1445189"/>
              <a:gd name="connsiteY5" fmla="*/ 665549 h 673890"/>
              <a:gd name="connsiteX6" fmla="*/ 1193569 w 1445189"/>
              <a:gd name="connsiteY6" fmla="*/ 641230 h 673890"/>
              <a:gd name="connsiteX7" fmla="*/ 1392986 w 1445189"/>
              <a:gd name="connsiteY7" fmla="*/ 373719 h 673890"/>
              <a:gd name="connsiteX8" fmla="*/ 1440668 w 1445189"/>
              <a:gd name="connsiteY8" fmla="*/ 245151 h 673890"/>
              <a:gd name="connsiteX9" fmla="*/ 1441204 w 1445189"/>
              <a:gd name="connsiteY9" fmla="*/ 38115 h 673890"/>
              <a:gd name="connsiteX10" fmla="*/ 1137424 w 1445189"/>
              <a:gd name="connsiteY10" fmla="*/ 72697 h 673890"/>
              <a:gd name="connsiteX11" fmla="*/ 673786 w 1445189"/>
              <a:gd name="connsiteY11" fmla="*/ 79893 h 673890"/>
              <a:gd name="connsiteX12" fmla="*/ 45706 w 1445189"/>
              <a:gd name="connsiteY12" fmla="*/ 4068 h 673890"/>
              <a:gd name="connsiteX0" fmla="*/ 2286 w 1401769"/>
              <a:gd name="connsiteY0" fmla="*/ 292 h 670114"/>
              <a:gd name="connsiteX1" fmla="*/ 12013 w 1401769"/>
              <a:gd name="connsiteY1" fmla="*/ 219164 h 670114"/>
              <a:gd name="connsiteX2" fmla="*/ 67623 w 1401769"/>
              <a:gd name="connsiteY2" fmla="*/ 385687 h 670114"/>
              <a:gd name="connsiteX3" fmla="*/ 260069 w 1401769"/>
              <a:gd name="connsiteY3" fmla="*/ 642317 h 670114"/>
              <a:gd name="connsiteX4" fmla="*/ 303843 w 1401769"/>
              <a:gd name="connsiteY4" fmla="*/ 661773 h 670114"/>
              <a:gd name="connsiteX5" fmla="*/ 1135558 w 1401769"/>
              <a:gd name="connsiteY5" fmla="*/ 661773 h 670114"/>
              <a:gd name="connsiteX6" fmla="*/ 1150149 w 1401769"/>
              <a:gd name="connsiteY6" fmla="*/ 637454 h 670114"/>
              <a:gd name="connsiteX7" fmla="*/ 1349566 w 1401769"/>
              <a:gd name="connsiteY7" fmla="*/ 369943 h 670114"/>
              <a:gd name="connsiteX8" fmla="*/ 1397248 w 1401769"/>
              <a:gd name="connsiteY8" fmla="*/ 241375 h 670114"/>
              <a:gd name="connsiteX9" fmla="*/ 1397784 w 1401769"/>
              <a:gd name="connsiteY9" fmla="*/ 34339 h 670114"/>
              <a:gd name="connsiteX10" fmla="*/ 1094004 w 1401769"/>
              <a:gd name="connsiteY10" fmla="*/ 68921 h 670114"/>
              <a:gd name="connsiteX11" fmla="*/ 630366 w 1401769"/>
              <a:gd name="connsiteY11" fmla="*/ 76117 h 670114"/>
              <a:gd name="connsiteX12" fmla="*/ 2286 w 1401769"/>
              <a:gd name="connsiteY12" fmla="*/ 292 h 670114"/>
              <a:gd name="connsiteX0" fmla="*/ 2286 w 1401769"/>
              <a:gd name="connsiteY0" fmla="*/ 274 h 675382"/>
              <a:gd name="connsiteX1" fmla="*/ 12013 w 1401769"/>
              <a:gd name="connsiteY1" fmla="*/ 224432 h 675382"/>
              <a:gd name="connsiteX2" fmla="*/ 67623 w 1401769"/>
              <a:gd name="connsiteY2" fmla="*/ 390955 h 675382"/>
              <a:gd name="connsiteX3" fmla="*/ 260069 w 1401769"/>
              <a:gd name="connsiteY3" fmla="*/ 647585 h 675382"/>
              <a:gd name="connsiteX4" fmla="*/ 303843 w 1401769"/>
              <a:gd name="connsiteY4" fmla="*/ 667041 h 675382"/>
              <a:gd name="connsiteX5" fmla="*/ 1135558 w 1401769"/>
              <a:gd name="connsiteY5" fmla="*/ 667041 h 675382"/>
              <a:gd name="connsiteX6" fmla="*/ 1150149 w 1401769"/>
              <a:gd name="connsiteY6" fmla="*/ 642722 h 675382"/>
              <a:gd name="connsiteX7" fmla="*/ 1349566 w 1401769"/>
              <a:gd name="connsiteY7" fmla="*/ 375211 h 675382"/>
              <a:gd name="connsiteX8" fmla="*/ 1397248 w 1401769"/>
              <a:gd name="connsiteY8" fmla="*/ 246643 h 675382"/>
              <a:gd name="connsiteX9" fmla="*/ 1397784 w 1401769"/>
              <a:gd name="connsiteY9" fmla="*/ 39607 h 675382"/>
              <a:gd name="connsiteX10" fmla="*/ 1094004 w 1401769"/>
              <a:gd name="connsiteY10" fmla="*/ 74189 h 675382"/>
              <a:gd name="connsiteX11" fmla="*/ 630366 w 1401769"/>
              <a:gd name="connsiteY11" fmla="*/ 81385 h 675382"/>
              <a:gd name="connsiteX12" fmla="*/ 2286 w 1401769"/>
              <a:gd name="connsiteY12" fmla="*/ 274 h 675382"/>
              <a:gd name="connsiteX0" fmla="*/ 45705 w 1445188"/>
              <a:gd name="connsiteY0" fmla="*/ 4347 h 679455"/>
              <a:gd name="connsiteX1" fmla="*/ 55432 w 1445188"/>
              <a:gd name="connsiteY1" fmla="*/ 228505 h 679455"/>
              <a:gd name="connsiteX2" fmla="*/ 111042 w 1445188"/>
              <a:gd name="connsiteY2" fmla="*/ 395028 h 679455"/>
              <a:gd name="connsiteX3" fmla="*/ 303488 w 1445188"/>
              <a:gd name="connsiteY3" fmla="*/ 651658 h 679455"/>
              <a:gd name="connsiteX4" fmla="*/ 347262 w 1445188"/>
              <a:gd name="connsiteY4" fmla="*/ 671114 h 679455"/>
              <a:gd name="connsiteX5" fmla="*/ 1178977 w 1445188"/>
              <a:gd name="connsiteY5" fmla="*/ 671114 h 679455"/>
              <a:gd name="connsiteX6" fmla="*/ 1193568 w 1445188"/>
              <a:gd name="connsiteY6" fmla="*/ 646795 h 679455"/>
              <a:gd name="connsiteX7" fmla="*/ 1392985 w 1445188"/>
              <a:gd name="connsiteY7" fmla="*/ 379284 h 679455"/>
              <a:gd name="connsiteX8" fmla="*/ 1440667 w 1445188"/>
              <a:gd name="connsiteY8" fmla="*/ 250716 h 679455"/>
              <a:gd name="connsiteX9" fmla="*/ 1441203 w 1445188"/>
              <a:gd name="connsiteY9" fmla="*/ 43680 h 679455"/>
              <a:gd name="connsiteX10" fmla="*/ 1137423 w 1445188"/>
              <a:gd name="connsiteY10" fmla="*/ 78262 h 679455"/>
              <a:gd name="connsiteX11" fmla="*/ 673785 w 1445188"/>
              <a:gd name="connsiteY11" fmla="*/ 80173 h 679455"/>
              <a:gd name="connsiteX12" fmla="*/ 45705 w 1445188"/>
              <a:gd name="connsiteY12" fmla="*/ 4347 h 679455"/>
              <a:gd name="connsiteX0" fmla="*/ 1131 w 1400614"/>
              <a:gd name="connsiteY0" fmla="*/ 14 h 675122"/>
              <a:gd name="connsiteX1" fmla="*/ 10858 w 1400614"/>
              <a:gd name="connsiteY1" fmla="*/ 224172 h 675122"/>
              <a:gd name="connsiteX2" fmla="*/ 66468 w 1400614"/>
              <a:gd name="connsiteY2" fmla="*/ 390695 h 675122"/>
              <a:gd name="connsiteX3" fmla="*/ 258914 w 1400614"/>
              <a:gd name="connsiteY3" fmla="*/ 647325 h 675122"/>
              <a:gd name="connsiteX4" fmla="*/ 302688 w 1400614"/>
              <a:gd name="connsiteY4" fmla="*/ 666781 h 675122"/>
              <a:gd name="connsiteX5" fmla="*/ 1134403 w 1400614"/>
              <a:gd name="connsiteY5" fmla="*/ 666781 h 675122"/>
              <a:gd name="connsiteX6" fmla="*/ 1148994 w 1400614"/>
              <a:gd name="connsiteY6" fmla="*/ 642462 h 675122"/>
              <a:gd name="connsiteX7" fmla="*/ 1348411 w 1400614"/>
              <a:gd name="connsiteY7" fmla="*/ 374951 h 675122"/>
              <a:gd name="connsiteX8" fmla="*/ 1396093 w 1400614"/>
              <a:gd name="connsiteY8" fmla="*/ 246383 h 675122"/>
              <a:gd name="connsiteX9" fmla="*/ 1396629 w 1400614"/>
              <a:gd name="connsiteY9" fmla="*/ 39347 h 675122"/>
              <a:gd name="connsiteX10" fmla="*/ 1092849 w 1400614"/>
              <a:gd name="connsiteY10" fmla="*/ 73929 h 675122"/>
              <a:gd name="connsiteX11" fmla="*/ 629211 w 1400614"/>
              <a:gd name="connsiteY11" fmla="*/ 75840 h 675122"/>
              <a:gd name="connsiteX12" fmla="*/ 1131 w 1400614"/>
              <a:gd name="connsiteY12" fmla="*/ 14 h 675122"/>
              <a:gd name="connsiteX0" fmla="*/ 1131 w 1401309"/>
              <a:gd name="connsiteY0" fmla="*/ 14 h 675122"/>
              <a:gd name="connsiteX1" fmla="*/ 10858 w 1401309"/>
              <a:gd name="connsiteY1" fmla="*/ 224172 h 675122"/>
              <a:gd name="connsiteX2" fmla="*/ 66468 w 1401309"/>
              <a:gd name="connsiteY2" fmla="*/ 390695 h 675122"/>
              <a:gd name="connsiteX3" fmla="*/ 258914 w 1401309"/>
              <a:gd name="connsiteY3" fmla="*/ 647325 h 675122"/>
              <a:gd name="connsiteX4" fmla="*/ 302688 w 1401309"/>
              <a:gd name="connsiteY4" fmla="*/ 666781 h 675122"/>
              <a:gd name="connsiteX5" fmla="*/ 1134403 w 1401309"/>
              <a:gd name="connsiteY5" fmla="*/ 666781 h 675122"/>
              <a:gd name="connsiteX6" fmla="*/ 1148994 w 1401309"/>
              <a:gd name="connsiteY6" fmla="*/ 642462 h 675122"/>
              <a:gd name="connsiteX7" fmla="*/ 1338683 w 1401309"/>
              <a:gd name="connsiteY7" fmla="*/ 418725 h 675122"/>
              <a:gd name="connsiteX8" fmla="*/ 1396093 w 1401309"/>
              <a:gd name="connsiteY8" fmla="*/ 246383 h 675122"/>
              <a:gd name="connsiteX9" fmla="*/ 1396629 w 1401309"/>
              <a:gd name="connsiteY9" fmla="*/ 39347 h 675122"/>
              <a:gd name="connsiteX10" fmla="*/ 1092849 w 1401309"/>
              <a:gd name="connsiteY10" fmla="*/ 73929 h 675122"/>
              <a:gd name="connsiteX11" fmla="*/ 629211 w 1401309"/>
              <a:gd name="connsiteY11" fmla="*/ 75840 h 675122"/>
              <a:gd name="connsiteX12" fmla="*/ 1131 w 1401309"/>
              <a:gd name="connsiteY12" fmla="*/ 14 h 675122"/>
              <a:gd name="connsiteX0" fmla="*/ 1131 w 1404545"/>
              <a:gd name="connsiteY0" fmla="*/ 14 h 675122"/>
              <a:gd name="connsiteX1" fmla="*/ 10858 w 1404545"/>
              <a:gd name="connsiteY1" fmla="*/ 224172 h 675122"/>
              <a:gd name="connsiteX2" fmla="*/ 66468 w 1404545"/>
              <a:gd name="connsiteY2" fmla="*/ 390695 h 675122"/>
              <a:gd name="connsiteX3" fmla="*/ 258914 w 1404545"/>
              <a:gd name="connsiteY3" fmla="*/ 647325 h 675122"/>
              <a:gd name="connsiteX4" fmla="*/ 302688 w 1404545"/>
              <a:gd name="connsiteY4" fmla="*/ 666781 h 675122"/>
              <a:gd name="connsiteX5" fmla="*/ 1134403 w 1404545"/>
              <a:gd name="connsiteY5" fmla="*/ 666781 h 675122"/>
              <a:gd name="connsiteX6" fmla="*/ 1148994 w 1404545"/>
              <a:gd name="connsiteY6" fmla="*/ 642462 h 675122"/>
              <a:gd name="connsiteX7" fmla="*/ 1338683 w 1404545"/>
              <a:gd name="connsiteY7" fmla="*/ 418725 h 675122"/>
              <a:gd name="connsiteX8" fmla="*/ 1396093 w 1404545"/>
              <a:gd name="connsiteY8" fmla="*/ 246383 h 675122"/>
              <a:gd name="connsiteX9" fmla="*/ 1402434 w 1404545"/>
              <a:gd name="connsiteY9" fmla="*/ 53861 h 675122"/>
              <a:gd name="connsiteX10" fmla="*/ 1092849 w 1404545"/>
              <a:gd name="connsiteY10" fmla="*/ 73929 h 675122"/>
              <a:gd name="connsiteX11" fmla="*/ 629211 w 1404545"/>
              <a:gd name="connsiteY11" fmla="*/ 75840 h 675122"/>
              <a:gd name="connsiteX12" fmla="*/ 1131 w 1404545"/>
              <a:gd name="connsiteY12" fmla="*/ 14 h 675122"/>
              <a:gd name="connsiteX0" fmla="*/ 1131 w 1425621"/>
              <a:gd name="connsiteY0" fmla="*/ 14 h 675122"/>
              <a:gd name="connsiteX1" fmla="*/ 10858 w 1425621"/>
              <a:gd name="connsiteY1" fmla="*/ 224172 h 675122"/>
              <a:gd name="connsiteX2" fmla="*/ 66468 w 1425621"/>
              <a:gd name="connsiteY2" fmla="*/ 390695 h 675122"/>
              <a:gd name="connsiteX3" fmla="*/ 258914 w 1425621"/>
              <a:gd name="connsiteY3" fmla="*/ 647325 h 675122"/>
              <a:gd name="connsiteX4" fmla="*/ 302688 w 1425621"/>
              <a:gd name="connsiteY4" fmla="*/ 666781 h 675122"/>
              <a:gd name="connsiteX5" fmla="*/ 1134403 w 1425621"/>
              <a:gd name="connsiteY5" fmla="*/ 666781 h 675122"/>
              <a:gd name="connsiteX6" fmla="*/ 1148994 w 1425621"/>
              <a:gd name="connsiteY6" fmla="*/ 642462 h 675122"/>
              <a:gd name="connsiteX7" fmla="*/ 1338683 w 1425621"/>
              <a:gd name="connsiteY7" fmla="*/ 418725 h 675122"/>
              <a:gd name="connsiteX8" fmla="*/ 1396093 w 1425621"/>
              <a:gd name="connsiteY8" fmla="*/ 246383 h 675122"/>
              <a:gd name="connsiteX9" fmla="*/ 1402434 w 1425621"/>
              <a:gd name="connsiteY9" fmla="*/ 53861 h 675122"/>
              <a:gd name="connsiteX10" fmla="*/ 1092849 w 1425621"/>
              <a:gd name="connsiteY10" fmla="*/ 88444 h 675122"/>
              <a:gd name="connsiteX11" fmla="*/ 629211 w 1425621"/>
              <a:gd name="connsiteY11" fmla="*/ 75840 h 675122"/>
              <a:gd name="connsiteX12" fmla="*/ 1131 w 1425621"/>
              <a:gd name="connsiteY12" fmla="*/ 14 h 675122"/>
              <a:gd name="connsiteX0" fmla="*/ 1131 w 1425621"/>
              <a:gd name="connsiteY0" fmla="*/ 14 h 675122"/>
              <a:gd name="connsiteX1" fmla="*/ 10858 w 1425621"/>
              <a:gd name="connsiteY1" fmla="*/ 224172 h 675122"/>
              <a:gd name="connsiteX2" fmla="*/ 66468 w 1425621"/>
              <a:gd name="connsiteY2" fmla="*/ 390695 h 675122"/>
              <a:gd name="connsiteX3" fmla="*/ 258914 w 1425621"/>
              <a:gd name="connsiteY3" fmla="*/ 647325 h 675122"/>
              <a:gd name="connsiteX4" fmla="*/ 302688 w 1425621"/>
              <a:gd name="connsiteY4" fmla="*/ 666781 h 675122"/>
              <a:gd name="connsiteX5" fmla="*/ 1134403 w 1425621"/>
              <a:gd name="connsiteY5" fmla="*/ 666781 h 675122"/>
              <a:gd name="connsiteX6" fmla="*/ 1148994 w 1425621"/>
              <a:gd name="connsiteY6" fmla="*/ 642462 h 675122"/>
              <a:gd name="connsiteX7" fmla="*/ 1338683 w 1425621"/>
              <a:gd name="connsiteY7" fmla="*/ 418725 h 675122"/>
              <a:gd name="connsiteX8" fmla="*/ 1396093 w 1425621"/>
              <a:gd name="connsiteY8" fmla="*/ 246383 h 675122"/>
              <a:gd name="connsiteX9" fmla="*/ 1402434 w 1425621"/>
              <a:gd name="connsiteY9" fmla="*/ 53861 h 675122"/>
              <a:gd name="connsiteX10" fmla="*/ 1092849 w 1425621"/>
              <a:gd name="connsiteY10" fmla="*/ 88444 h 675122"/>
              <a:gd name="connsiteX11" fmla="*/ 629211 w 1425621"/>
              <a:gd name="connsiteY11" fmla="*/ 75840 h 675122"/>
              <a:gd name="connsiteX12" fmla="*/ 1131 w 1425621"/>
              <a:gd name="connsiteY12" fmla="*/ 14 h 675122"/>
              <a:gd name="connsiteX0" fmla="*/ 1131 w 1424976"/>
              <a:gd name="connsiteY0" fmla="*/ 14 h 675122"/>
              <a:gd name="connsiteX1" fmla="*/ 10858 w 1424976"/>
              <a:gd name="connsiteY1" fmla="*/ 224172 h 675122"/>
              <a:gd name="connsiteX2" fmla="*/ 66468 w 1424976"/>
              <a:gd name="connsiteY2" fmla="*/ 390695 h 675122"/>
              <a:gd name="connsiteX3" fmla="*/ 258914 w 1424976"/>
              <a:gd name="connsiteY3" fmla="*/ 647325 h 675122"/>
              <a:gd name="connsiteX4" fmla="*/ 302688 w 1424976"/>
              <a:gd name="connsiteY4" fmla="*/ 666781 h 675122"/>
              <a:gd name="connsiteX5" fmla="*/ 1134403 w 1424976"/>
              <a:gd name="connsiteY5" fmla="*/ 666781 h 675122"/>
              <a:gd name="connsiteX6" fmla="*/ 1148994 w 1424976"/>
              <a:gd name="connsiteY6" fmla="*/ 642462 h 675122"/>
              <a:gd name="connsiteX7" fmla="*/ 1338683 w 1424976"/>
              <a:gd name="connsiteY7" fmla="*/ 418725 h 675122"/>
              <a:gd name="connsiteX8" fmla="*/ 1396093 w 1424976"/>
              <a:gd name="connsiteY8" fmla="*/ 246383 h 675122"/>
              <a:gd name="connsiteX9" fmla="*/ 1402434 w 1424976"/>
              <a:gd name="connsiteY9" fmla="*/ 53861 h 675122"/>
              <a:gd name="connsiteX10" fmla="*/ 1101558 w 1424976"/>
              <a:gd name="connsiteY10" fmla="*/ 79736 h 675122"/>
              <a:gd name="connsiteX11" fmla="*/ 629211 w 1424976"/>
              <a:gd name="connsiteY11" fmla="*/ 75840 h 675122"/>
              <a:gd name="connsiteX12" fmla="*/ 1131 w 1424976"/>
              <a:gd name="connsiteY12" fmla="*/ 14 h 675122"/>
              <a:gd name="connsiteX0" fmla="*/ 1131 w 1406943"/>
              <a:gd name="connsiteY0" fmla="*/ 14 h 675122"/>
              <a:gd name="connsiteX1" fmla="*/ 10858 w 1406943"/>
              <a:gd name="connsiteY1" fmla="*/ 224172 h 675122"/>
              <a:gd name="connsiteX2" fmla="*/ 66468 w 1406943"/>
              <a:gd name="connsiteY2" fmla="*/ 390695 h 675122"/>
              <a:gd name="connsiteX3" fmla="*/ 258914 w 1406943"/>
              <a:gd name="connsiteY3" fmla="*/ 647325 h 675122"/>
              <a:gd name="connsiteX4" fmla="*/ 302688 w 1406943"/>
              <a:gd name="connsiteY4" fmla="*/ 666781 h 675122"/>
              <a:gd name="connsiteX5" fmla="*/ 1134403 w 1406943"/>
              <a:gd name="connsiteY5" fmla="*/ 666781 h 675122"/>
              <a:gd name="connsiteX6" fmla="*/ 1148994 w 1406943"/>
              <a:gd name="connsiteY6" fmla="*/ 642462 h 675122"/>
              <a:gd name="connsiteX7" fmla="*/ 1338683 w 1406943"/>
              <a:gd name="connsiteY7" fmla="*/ 418725 h 675122"/>
              <a:gd name="connsiteX8" fmla="*/ 1396093 w 1406943"/>
              <a:gd name="connsiteY8" fmla="*/ 246383 h 675122"/>
              <a:gd name="connsiteX9" fmla="*/ 1402434 w 1406943"/>
              <a:gd name="connsiteY9" fmla="*/ 53861 h 675122"/>
              <a:gd name="connsiteX10" fmla="*/ 1101558 w 1406943"/>
              <a:gd name="connsiteY10" fmla="*/ 79736 h 675122"/>
              <a:gd name="connsiteX11" fmla="*/ 629211 w 1406943"/>
              <a:gd name="connsiteY11" fmla="*/ 75840 h 675122"/>
              <a:gd name="connsiteX12" fmla="*/ 1131 w 1406943"/>
              <a:gd name="connsiteY12" fmla="*/ 14 h 67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06943" h="675122">
                <a:moveTo>
                  <a:pt x="1131" y="14"/>
                </a:moveTo>
                <a:cubicBezTo>
                  <a:pt x="-1502" y="-1692"/>
                  <a:pt x="-31" y="159059"/>
                  <a:pt x="10858" y="224172"/>
                </a:cubicBezTo>
                <a:cubicBezTo>
                  <a:pt x="21747" y="289285"/>
                  <a:pt x="17197" y="306955"/>
                  <a:pt x="66468" y="390695"/>
                </a:cubicBezTo>
                <a:cubicBezTo>
                  <a:pt x="115739" y="474435"/>
                  <a:pt x="219544" y="601311"/>
                  <a:pt x="258914" y="647325"/>
                </a:cubicBezTo>
                <a:cubicBezTo>
                  <a:pt x="298284" y="693339"/>
                  <a:pt x="280984" y="668823"/>
                  <a:pt x="302688" y="666781"/>
                </a:cubicBezTo>
                <a:cubicBezTo>
                  <a:pt x="324392" y="664739"/>
                  <a:pt x="1117562" y="665549"/>
                  <a:pt x="1134403" y="666781"/>
                </a:cubicBezTo>
                <a:cubicBezTo>
                  <a:pt x="1151244" y="668013"/>
                  <a:pt x="1114947" y="683805"/>
                  <a:pt x="1148994" y="642462"/>
                </a:cubicBezTo>
                <a:cubicBezTo>
                  <a:pt x="1183041" y="601119"/>
                  <a:pt x="1297500" y="484738"/>
                  <a:pt x="1338683" y="418725"/>
                </a:cubicBezTo>
                <a:cubicBezTo>
                  <a:pt x="1379866" y="352712"/>
                  <a:pt x="1385468" y="307194"/>
                  <a:pt x="1396093" y="246383"/>
                </a:cubicBezTo>
                <a:cubicBezTo>
                  <a:pt x="1406718" y="185572"/>
                  <a:pt x="1410883" y="61315"/>
                  <a:pt x="1402434" y="53861"/>
                </a:cubicBezTo>
                <a:cubicBezTo>
                  <a:pt x="1393985" y="46407"/>
                  <a:pt x="1244754" y="69329"/>
                  <a:pt x="1101558" y="79736"/>
                </a:cubicBezTo>
                <a:cubicBezTo>
                  <a:pt x="973656" y="88021"/>
                  <a:pt x="812616" y="89127"/>
                  <a:pt x="629211" y="75840"/>
                </a:cubicBezTo>
                <a:cubicBezTo>
                  <a:pt x="445806" y="62553"/>
                  <a:pt x="3764" y="1720"/>
                  <a:pt x="1131" y="14"/>
                </a:cubicBezTo>
                <a:close/>
              </a:path>
            </a:pathLst>
          </a:custGeom>
          <a:gradFill flip="none" rotWithShape="1">
            <a:gsLst>
              <a:gs pos="0">
                <a:srgbClr val="FF3F3F">
                  <a:shade val="30000"/>
                  <a:satMod val="115000"/>
                </a:srgbClr>
              </a:gs>
              <a:gs pos="50000">
                <a:srgbClr val="FF3F3F">
                  <a:shade val="67500"/>
                  <a:satMod val="115000"/>
                </a:srgbClr>
              </a:gs>
              <a:gs pos="100000">
                <a:srgbClr val="FF3F3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546100">
              <a:prstClr val="black">
                <a:alpha val="7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Fabricate master cast</a:t>
            </a:r>
          </a:p>
        </p:txBody>
      </p:sp>
      <p:pic>
        <p:nvPicPr>
          <p:cNvPr id="22" name="Picture 17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00"/>
          <a:stretch>
            <a:fillRect/>
          </a:stretch>
        </p:blipFill>
        <p:spPr bwMode="auto">
          <a:xfrm>
            <a:off x="6769833" y="4560643"/>
            <a:ext cx="1260000" cy="230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7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5"/>
          <a:stretch>
            <a:fillRect/>
          </a:stretch>
        </p:blipFill>
        <p:spPr bwMode="auto">
          <a:xfrm>
            <a:off x="4311573" y="4610444"/>
            <a:ext cx="1260000" cy="225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55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22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4540" y="9157"/>
                  <a:pt x="4888" y="10123"/>
                  <a:pt x="6090" y="9278"/>
                </a:cubicBezTo>
                <a:cubicBezTo>
                  <a:pt x="7051" y="8554"/>
                  <a:pt x="7496" y="8288"/>
                  <a:pt x="8131" y="8476"/>
                </a:cubicBezTo>
                <a:cubicBezTo>
                  <a:pt x="8871" y="86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7" y="1096343"/>
            <a:ext cx="6482496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Select abutment with  proper diameter and gingival height</a:t>
            </a:r>
          </a:p>
        </p:txBody>
      </p:sp>
      <p:pic>
        <p:nvPicPr>
          <p:cNvPr id="12" name="Picture 17" descr="dab5525h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0828" y="2460508"/>
            <a:ext cx="1649412" cy="3048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 descr="dab5525h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9045" y="2410813"/>
            <a:ext cx="1649412" cy="3048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00"/>
          <a:stretch>
            <a:fillRect/>
          </a:stretch>
        </p:blipFill>
        <p:spPr bwMode="auto">
          <a:xfrm>
            <a:off x="6769833" y="4560643"/>
            <a:ext cx="1260000" cy="230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5"/>
          <a:stretch>
            <a:fillRect/>
          </a:stretch>
        </p:blipFill>
        <p:spPr bwMode="auto">
          <a:xfrm>
            <a:off x="4311573" y="4610444"/>
            <a:ext cx="1260000" cy="225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55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22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4540" y="9157"/>
                  <a:pt x="4888" y="10123"/>
                  <a:pt x="6090" y="9278"/>
                </a:cubicBezTo>
                <a:cubicBezTo>
                  <a:pt x="7051" y="8554"/>
                  <a:pt x="7496" y="8288"/>
                  <a:pt x="8131" y="8476"/>
                </a:cubicBezTo>
                <a:cubicBezTo>
                  <a:pt x="8871" y="86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Fabricate positioning jig</a:t>
            </a:r>
          </a:p>
        </p:txBody>
      </p:sp>
      <p:pic>
        <p:nvPicPr>
          <p:cNvPr id="12" name="Picture 17" descr="dab5525hl"/>
          <p:cNvPicPr>
            <a:picLocks noChangeAspect="1" noChangeArrowheads="1"/>
          </p:cNvPicPr>
          <p:nvPr/>
        </p:nvPicPr>
        <p:blipFill>
          <a:blip r:embed="rId3" cstate="print"/>
          <a:srcRect t="13236"/>
          <a:stretch>
            <a:fillRect/>
          </a:stretch>
        </p:blipFill>
        <p:spPr bwMode="auto">
          <a:xfrm>
            <a:off x="4080828" y="2863970"/>
            <a:ext cx="1649412" cy="264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 descr="dab5525hl"/>
          <p:cNvPicPr>
            <a:picLocks noChangeAspect="1" noChangeArrowheads="1"/>
          </p:cNvPicPr>
          <p:nvPr/>
        </p:nvPicPr>
        <p:blipFill>
          <a:blip r:embed="rId3" cstate="print"/>
          <a:srcRect t="15149"/>
          <a:stretch>
            <a:fillRect/>
          </a:stretch>
        </p:blipFill>
        <p:spPr bwMode="auto">
          <a:xfrm>
            <a:off x="6549045" y="2872596"/>
            <a:ext cx="1649412" cy="258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자유형 19"/>
          <p:cNvSpPr/>
          <p:nvPr/>
        </p:nvSpPr>
        <p:spPr>
          <a:xfrm>
            <a:off x="3970338" y="2863970"/>
            <a:ext cx="4405313" cy="1065485"/>
          </a:xfrm>
          <a:custGeom>
            <a:avLst/>
            <a:gdLst>
              <a:gd name="connsiteX0" fmla="*/ 66675 w 4271963"/>
              <a:gd name="connsiteY0" fmla="*/ 0 h 1257300"/>
              <a:gd name="connsiteX1" fmla="*/ 4243388 w 4271963"/>
              <a:gd name="connsiteY1" fmla="*/ 4762 h 1257300"/>
              <a:gd name="connsiteX2" fmla="*/ 4271963 w 4271963"/>
              <a:gd name="connsiteY2" fmla="*/ 514350 h 1257300"/>
              <a:gd name="connsiteX3" fmla="*/ 3857625 w 4271963"/>
              <a:gd name="connsiteY3" fmla="*/ 1195387 h 1257300"/>
              <a:gd name="connsiteX4" fmla="*/ 2757488 w 4271963"/>
              <a:gd name="connsiteY4" fmla="*/ 1195387 h 1257300"/>
              <a:gd name="connsiteX5" fmla="*/ 2090738 w 4271963"/>
              <a:gd name="connsiteY5" fmla="*/ 1042987 h 1257300"/>
              <a:gd name="connsiteX6" fmla="*/ 1390650 w 4271963"/>
              <a:gd name="connsiteY6" fmla="*/ 1257300 h 1257300"/>
              <a:gd name="connsiteX7" fmla="*/ 290513 w 4271963"/>
              <a:gd name="connsiteY7" fmla="*/ 1252537 h 1257300"/>
              <a:gd name="connsiteX8" fmla="*/ 0 w 4271963"/>
              <a:gd name="connsiteY8" fmla="*/ 476250 h 1257300"/>
              <a:gd name="connsiteX9" fmla="*/ 66675 w 4271963"/>
              <a:gd name="connsiteY9" fmla="*/ 0 h 1257300"/>
              <a:gd name="connsiteX0" fmla="*/ 0 w 4338638"/>
              <a:gd name="connsiteY0" fmla="*/ 0 h 1262062"/>
              <a:gd name="connsiteX1" fmla="*/ 4310063 w 4338638"/>
              <a:gd name="connsiteY1" fmla="*/ 9524 h 1262062"/>
              <a:gd name="connsiteX2" fmla="*/ 4338638 w 4338638"/>
              <a:gd name="connsiteY2" fmla="*/ 519112 h 1262062"/>
              <a:gd name="connsiteX3" fmla="*/ 3924300 w 4338638"/>
              <a:gd name="connsiteY3" fmla="*/ 1200149 h 1262062"/>
              <a:gd name="connsiteX4" fmla="*/ 2824163 w 4338638"/>
              <a:gd name="connsiteY4" fmla="*/ 1200149 h 1262062"/>
              <a:gd name="connsiteX5" fmla="*/ 2157413 w 4338638"/>
              <a:gd name="connsiteY5" fmla="*/ 1047749 h 1262062"/>
              <a:gd name="connsiteX6" fmla="*/ 1457325 w 4338638"/>
              <a:gd name="connsiteY6" fmla="*/ 1262062 h 1262062"/>
              <a:gd name="connsiteX7" fmla="*/ 357188 w 4338638"/>
              <a:gd name="connsiteY7" fmla="*/ 1257299 h 1262062"/>
              <a:gd name="connsiteX8" fmla="*/ 66675 w 4338638"/>
              <a:gd name="connsiteY8" fmla="*/ 481012 h 1262062"/>
              <a:gd name="connsiteX9" fmla="*/ 0 w 4338638"/>
              <a:gd name="connsiteY9" fmla="*/ 0 h 1262062"/>
              <a:gd name="connsiteX0" fmla="*/ 0 w 4381500"/>
              <a:gd name="connsiteY0" fmla="*/ 0 h 1266825"/>
              <a:gd name="connsiteX1" fmla="*/ 4352925 w 4381500"/>
              <a:gd name="connsiteY1" fmla="*/ 14287 h 1266825"/>
              <a:gd name="connsiteX2" fmla="*/ 4381500 w 4381500"/>
              <a:gd name="connsiteY2" fmla="*/ 523875 h 1266825"/>
              <a:gd name="connsiteX3" fmla="*/ 3967162 w 4381500"/>
              <a:gd name="connsiteY3" fmla="*/ 1204912 h 1266825"/>
              <a:gd name="connsiteX4" fmla="*/ 2867025 w 4381500"/>
              <a:gd name="connsiteY4" fmla="*/ 1204912 h 1266825"/>
              <a:gd name="connsiteX5" fmla="*/ 2200275 w 4381500"/>
              <a:gd name="connsiteY5" fmla="*/ 1052512 h 1266825"/>
              <a:gd name="connsiteX6" fmla="*/ 1500187 w 4381500"/>
              <a:gd name="connsiteY6" fmla="*/ 1266825 h 1266825"/>
              <a:gd name="connsiteX7" fmla="*/ 400050 w 4381500"/>
              <a:gd name="connsiteY7" fmla="*/ 1262062 h 1266825"/>
              <a:gd name="connsiteX8" fmla="*/ 109537 w 4381500"/>
              <a:gd name="connsiteY8" fmla="*/ 485775 h 1266825"/>
              <a:gd name="connsiteX9" fmla="*/ 0 w 4381500"/>
              <a:gd name="connsiteY9" fmla="*/ 0 h 1266825"/>
              <a:gd name="connsiteX0" fmla="*/ 0 w 4381500"/>
              <a:gd name="connsiteY0" fmla="*/ 0 h 1266825"/>
              <a:gd name="connsiteX1" fmla="*/ 4352925 w 4381500"/>
              <a:gd name="connsiteY1" fmla="*/ 14287 h 1266825"/>
              <a:gd name="connsiteX2" fmla="*/ 4381500 w 4381500"/>
              <a:gd name="connsiteY2" fmla="*/ 523875 h 1266825"/>
              <a:gd name="connsiteX3" fmla="*/ 3967162 w 4381500"/>
              <a:gd name="connsiteY3" fmla="*/ 1204912 h 1266825"/>
              <a:gd name="connsiteX4" fmla="*/ 2867025 w 4381500"/>
              <a:gd name="connsiteY4" fmla="*/ 1204912 h 1266825"/>
              <a:gd name="connsiteX5" fmla="*/ 2200275 w 4381500"/>
              <a:gd name="connsiteY5" fmla="*/ 1052512 h 1266825"/>
              <a:gd name="connsiteX6" fmla="*/ 1500187 w 4381500"/>
              <a:gd name="connsiteY6" fmla="*/ 1266825 h 1266825"/>
              <a:gd name="connsiteX7" fmla="*/ 400050 w 4381500"/>
              <a:gd name="connsiteY7" fmla="*/ 1262062 h 1266825"/>
              <a:gd name="connsiteX8" fmla="*/ 66674 w 4381500"/>
              <a:gd name="connsiteY8" fmla="*/ 561975 h 1266825"/>
              <a:gd name="connsiteX9" fmla="*/ 0 w 4381500"/>
              <a:gd name="connsiteY9" fmla="*/ 0 h 1266825"/>
              <a:gd name="connsiteX0" fmla="*/ 17464 w 4398964"/>
              <a:gd name="connsiteY0" fmla="*/ 0 h 1266825"/>
              <a:gd name="connsiteX1" fmla="*/ 4370389 w 4398964"/>
              <a:gd name="connsiteY1" fmla="*/ 14287 h 1266825"/>
              <a:gd name="connsiteX2" fmla="*/ 4398964 w 4398964"/>
              <a:gd name="connsiteY2" fmla="*/ 523875 h 1266825"/>
              <a:gd name="connsiteX3" fmla="*/ 3984626 w 4398964"/>
              <a:gd name="connsiteY3" fmla="*/ 1204912 h 1266825"/>
              <a:gd name="connsiteX4" fmla="*/ 2884489 w 4398964"/>
              <a:gd name="connsiteY4" fmla="*/ 1204912 h 1266825"/>
              <a:gd name="connsiteX5" fmla="*/ 2217739 w 4398964"/>
              <a:gd name="connsiteY5" fmla="*/ 1052512 h 1266825"/>
              <a:gd name="connsiteX6" fmla="*/ 1517651 w 4398964"/>
              <a:gd name="connsiteY6" fmla="*/ 1266825 h 1266825"/>
              <a:gd name="connsiteX7" fmla="*/ 417514 w 4398964"/>
              <a:gd name="connsiteY7" fmla="*/ 1262062 h 1266825"/>
              <a:gd name="connsiteX8" fmla="*/ 84138 w 4398964"/>
              <a:gd name="connsiteY8" fmla="*/ 561975 h 1266825"/>
              <a:gd name="connsiteX9" fmla="*/ 17464 w 4398964"/>
              <a:gd name="connsiteY9" fmla="*/ 0 h 1266825"/>
              <a:gd name="connsiteX0" fmla="*/ 17464 w 4398964"/>
              <a:gd name="connsiteY0" fmla="*/ 0 h 1266825"/>
              <a:gd name="connsiteX1" fmla="*/ 4370389 w 4398964"/>
              <a:gd name="connsiteY1" fmla="*/ 14287 h 1266825"/>
              <a:gd name="connsiteX2" fmla="*/ 4398964 w 4398964"/>
              <a:gd name="connsiteY2" fmla="*/ 523875 h 1266825"/>
              <a:gd name="connsiteX3" fmla="*/ 3984626 w 4398964"/>
              <a:gd name="connsiteY3" fmla="*/ 1204912 h 1266825"/>
              <a:gd name="connsiteX4" fmla="*/ 2884489 w 4398964"/>
              <a:gd name="connsiteY4" fmla="*/ 1204912 h 1266825"/>
              <a:gd name="connsiteX5" fmla="*/ 2217739 w 4398964"/>
              <a:gd name="connsiteY5" fmla="*/ 1052512 h 1266825"/>
              <a:gd name="connsiteX6" fmla="*/ 1517651 w 4398964"/>
              <a:gd name="connsiteY6" fmla="*/ 1266825 h 1266825"/>
              <a:gd name="connsiteX7" fmla="*/ 417514 w 4398964"/>
              <a:gd name="connsiteY7" fmla="*/ 1262062 h 1266825"/>
              <a:gd name="connsiteX8" fmla="*/ 84138 w 4398964"/>
              <a:gd name="connsiteY8" fmla="*/ 561975 h 1266825"/>
              <a:gd name="connsiteX9" fmla="*/ 17464 w 4398964"/>
              <a:gd name="connsiteY9" fmla="*/ 0 h 1266825"/>
              <a:gd name="connsiteX0" fmla="*/ 12702 w 4394202"/>
              <a:gd name="connsiteY0" fmla="*/ 0 h 1266825"/>
              <a:gd name="connsiteX1" fmla="*/ 4365627 w 4394202"/>
              <a:gd name="connsiteY1" fmla="*/ 14287 h 1266825"/>
              <a:gd name="connsiteX2" fmla="*/ 4394202 w 4394202"/>
              <a:gd name="connsiteY2" fmla="*/ 523875 h 1266825"/>
              <a:gd name="connsiteX3" fmla="*/ 3979864 w 4394202"/>
              <a:gd name="connsiteY3" fmla="*/ 1204912 h 1266825"/>
              <a:gd name="connsiteX4" fmla="*/ 2879727 w 4394202"/>
              <a:gd name="connsiteY4" fmla="*/ 1204912 h 1266825"/>
              <a:gd name="connsiteX5" fmla="*/ 2212977 w 4394202"/>
              <a:gd name="connsiteY5" fmla="*/ 1052512 h 1266825"/>
              <a:gd name="connsiteX6" fmla="*/ 1512889 w 4394202"/>
              <a:gd name="connsiteY6" fmla="*/ 1266825 h 1266825"/>
              <a:gd name="connsiteX7" fmla="*/ 412752 w 4394202"/>
              <a:gd name="connsiteY7" fmla="*/ 1262062 h 1266825"/>
              <a:gd name="connsiteX8" fmla="*/ 79376 w 4394202"/>
              <a:gd name="connsiteY8" fmla="*/ 561975 h 1266825"/>
              <a:gd name="connsiteX9" fmla="*/ 12702 w 4394202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206625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92074 w 4387850"/>
              <a:gd name="connsiteY8" fmla="*/ 695325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206625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92074 w 4387850"/>
              <a:gd name="connsiteY8" fmla="*/ 695325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206625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92074 w 4387850"/>
              <a:gd name="connsiteY8" fmla="*/ 695325 h 1266825"/>
              <a:gd name="connsiteX9" fmla="*/ 6350 w 4387850"/>
              <a:gd name="connsiteY9" fmla="*/ 0 h 1266825"/>
              <a:gd name="connsiteX0" fmla="*/ 17464 w 4398964"/>
              <a:gd name="connsiteY0" fmla="*/ 0 h 1266825"/>
              <a:gd name="connsiteX1" fmla="*/ 4370389 w 4398964"/>
              <a:gd name="connsiteY1" fmla="*/ 14287 h 1266825"/>
              <a:gd name="connsiteX2" fmla="*/ 4398964 w 4398964"/>
              <a:gd name="connsiteY2" fmla="*/ 523875 h 1266825"/>
              <a:gd name="connsiteX3" fmla="*/ 3984626 w 4398964"/>
              <a:gd name="connsiteY3" fmla="*/ 1204912 h 1266825"/>
              <a:gd name="connsiteX4" fmla="*/ 2884489 w 4398964"/>
              <a:gd name="connsiteY4" fmla="*/ 1204912 h 1266825"/>
              <a:gd name="connsiteX5" fmla="*/ 2217739 w 4398964"/>
              <a:gd name="connsiteY5" fmla="*/ 1052512 h 1266825"/>
              <a:gd name="connsiteX6" fmla="*/ 1517651 w 4398964"/>
              <a:gd name="connsiteY6" fmla="*/ 1266825 h 1266825"/>
              <a:gd name="connsiteX7" fmla="*/ 417514 w 4398964"/>
              <a:gd name="connsiteY7" fmla="*/ 1262062 h 1266825"/>
              <a:gd name="connsiteX8" fmla="*/ 79376 w 4398964"/>
              <a:gd name="connsiteY8" fmla="*/ 700088 h 1266825"/>
              <a:gd name="connsiteX9" fmla="*/ 17464 w 4398964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206625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206625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206625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206625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168525 w 4387850"/>
              <a:gd name="connsiteY5" fmla="*/ 1057274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192338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192338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192338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387850"/>
              <a:gd name="connsiteY0" fmla="*/ 0 h 1266825"/>
              <a:gd name="connsiteX1" fmla="*/ 4359275 w 4387850"/>
              <a:gd name="connsiteY1" fmla="*/ 14287 h 1266825"/>
              <a:gd name="connsiteX2" fmla="*/ 4387850 w 4387850"/>
              <a:gd name="connsiteY2" fmla="*/ 523875 h 1266825"/>
              <a:gd name="connsiteX3" fmla="*/ 3973512 w 4387850"/>
              <a:gd name="connsiteY3" fmla="*/ 1204912 h 1266825"/>
              <a:gd name="connsiteX4" fmla="*/ 2873375 w 4387850"/>
              <a:gd name="connsiteY4" fmla="*/ 1204912 h 1266825"/>
              <a:gd name="connsiteX5" fmla="*/ 2192338 w 4387850"/>
              <a:gd name="connsiteY5" fmla="*/ 1052512 h 1266825"/>
              <a:gd name="connsiteX6" fmla="*/ 1506537 w 4387850"/>
              <a:gd name="connsiteY6" fmla="*/ 1266825 h 1266825"/>
              <a:gd name="connsiteX7" fmla="*/ 406400 w 4387850"/>
              <a:gd name="connsiteY7" fmla="*/ 1262062 h 1266825"/>
              <a:gd name="connsiteX8" fmla="*/ 68262 w 4387850"/>
              <a:gd name="connsiteY8" fmla="*/ 700088 h 1266825"/>
              <a:gd name="connsiteX9" fmla="*/ 6350 w 4387850"/>
              <a:gd name="connsiteY9" fmla="*/ 0 h 1266825"/>
              <a:gd name="connsiteX0" fmla="*/ 6350 w 4402138"/>
              <a:gd name="connsiteY0" fmla="*/ 0 h 1266825"/>
              <a:gd name="connsiteX1" fmla="*/ 4402138 w 4402138"/>
              <a:gd name="connsiteY1" fmla="*/ 9525 h 1266825"/>
              <a:gd name="connsiteX2" fmla="*/ 4387850 w 4402138"/>
              <a:gd name="connsiteY2" fmla="*/ 523875 h 1266825"/>
              <a:gd name="connsiteX3" fmla="*/ 3973512 w 4402138"/>
              <a:gd name="connsiteY3" fmla="*/ 1204912 h 1266825"/>
              <a:gd name="connsiteX4" fmla="*/ 2873375 w 4402138"/>
              <a:gd name="connsiteY4" fmla="*/ 1204912 h 1266825"/>
              <a:gd name="connsiteX5" fmla="*/ 2192338 w 4402138"/>
              <a:gd name="connsiteY5" fmla="*/ 1052512 h 1266825"/>
              <a:gd name="connsiteX6" fmla="*/ 1506537 w 4402138"/>
              <a:gd name="connsiteY6" fmla="*/ 1266825 h 1266825"/>
              <a:gd name="connsiteX7" fmla="*/ 406400 w 4402138"/>
              <a:gd name="connsiteY7" fmla="*/ 1262062 h 1266825"/>
              <a:gd name="connsiteX8" fmla="*/ 68262 w 4402138"/>
              <a:gd name="connsiteY8" fmla="*/ 700088 h 1266825"/>
              <a:gd name="connsiteX9" fmla="*/ 6350 w 4402138"/>
              <a:gd name="connsiteY9" fmla="*/ 0 h 1266825"/>
              <a:gd name="connsiteX0" fmla="*/ 6350 w 4402138"/>
              <a:gd name="connsiteY0" fmla="*/ 0 h 1266825"/>
              <a:gd name="connsiteX1" fmla="*/ 4402138 w 4402138"/>
              <a:gd name="connsiteY1" fmla="*/ 9525 h 1266825"/>
              <a:gd name="connsiteX2" fmla="*/ 4349750 w 4402138"/>
              <a:gd name="connsiteY2" fmla="*/ 647700 h 1266825"/>
              <a:gd name="connsiteX3" fmla="*/ 3973512 w 4402138"/>
              <a:gd name="connsiteY3" fmla="*/ 1204912 h 1266825"/>
              <a:gd name="connsiteX4" fmla="*/ 2873375 w 4402138"/>
              <a:gd name="connsiteY4" fmla="*/ 1204912 h 1266825"/>
              <a:gd name="connsiteX5" fmla="*/ 2192338 w 4402138"/>
              <a:gd name="connsiteY5" fmla="*/ 1052512 h 1266825"/>
              <a:gd name="connsiteX6" fmla="*/ 1506537 w 4402138"/>
              <a:gd name="connsiteY6" fmla="*/ 1266825 h 1266825"/>
              <a:gd name="connsiteX7" fmla="*/ 406400 w 4402138"/>
              <a:gd name="connsiteY7" fmla="*/ 1262062 h 1266825"/>
              <a:gd name="connsiteX8" fmla="*/ 68262 w 4402138"/>
              <a:gd name="connsiteY8" fmla="*/ 700088 h 1266825"/>
              <a:gd name="connsiteX9" fmla="*/ 6350 w 4402138"/>
              <a:gd name="connsiteY9" fmla="*/ 0 h 1266825"/>
              <a:gd name="connsiteX0" fmla="*/ 6350 w 4405313"/>
              <a:gd name="connsiteY0" fmla="*/ 0 h 1266825"/>
              <a:gd name="connsiteX1" fmla="*/ 4402138 w 4405313"/>
              <a:gd name="connsiteY1" fmla="*/ 9525 h 1266825"/>
              <a:gd name="connsiteX2" fmla="*/ 4349750 w 4405313"/>
              <a:gd name="connsiteY2" fmla="*/ 647700 h 1266825"/>
              <a:gd name="connsiteX3" fmla="*/ 3973512 w 4405313"/>
              <a:gd name="connsiteY3" fmla="*/ 1204912 h 1266825"/>
              <a:gd name="connsiteX4" fmla="*/ 2873375 w 4405313"/>
              <a:gd name="connsiteY4" fmla="*/ 1204912 h 1266825"/>
              <a:gd name="connsiteX5" fmla="*/ 2192338 w 4405313"/>
              <a:gd name="connsiteY5" fmla="*/ 1052512 h 1266825"/>
              <a:gd name="connsiteX6" fmla="*/ 1506537 w 4405313"/>
              <a:gd name="connsiteY6" fmla="*/ 1266825 h 1266825"/>
              <a:gd name="connsiteX7" fmla="*/ 406400 w 4405313"/>
              <a:gd name="connsiteY7" fmla="*/ 1262062 h 1266825"/>
              <a:gd name="connsiteX8" fmla="*/ 68262 w 4405313"/>
              <a:gd name="connsiteY8" fmla="*/ 700088 h 1266825"/>
              <a:gd name="connsiteX9" fmla="*/ 6350 w 4405313"/>
              <a:gd name="connsiteY9" fmla="*/ 0 h 1266825"/>
              <a:gd name="connsiteX0" fmla="*/ 6350 w 4405313"/>
              <a:gd name="connsiteY0" fmla="*/ 0 h 1266825"/>
              <a:gd name="connsiteX1" fmla="*/ 4402138 w 4405313"/>
              <a:gd name="connsiteY1" fmla="*/ 9525 h 1266825"/>
              <a:gd name="connsiteX2" fmla="*/ 4349750 w 4405313"/>
              <a:gd name="connsiteY2" fmla="*/ 647700 h 1266825"/>
              <a:gd name="connsiteX3" fmla="*/ 3973512 w 4405313"/>
              <a:gd name="connsiteY3" fmla="*/ 1204912 h 1266825"/>
              <a:gd name="connsiteX4" fmla="*/ 2873375 w 4405313"/>
              <a:gd name="connsiteY4" fmla="*/ 1204912 h 1266825"/>
              <a:gd name="connsiteX5" fmla="*/ 2192338 w 4405313"/>
              <a:gd name="connsiteY5" fmla="*/ 1052512 h 1266825"/>
              <a:gd name="connsiteX6" fmla="*/ 1506537 w 4405313"/>
              <a:gd name="connsiteY6" fmla="*/ 1266825 h 1266825"/>
              <a:gd name="connsiteX7" fmla="*/ 406400 w 4405313"/>
              <a:gd name="connsiteY7" fmla="*/ 1262062 h 1266825"/>
              <a:gd name="connsiteX8" fmla="*/ 68262 w 4405313"/>
              <a:gd name="connsiteY8" fmla="*/ 700088 h 1266825"/>
              <a:gd name="connsiteX9" fmla="*/ 6350 w 4405313"/>
              <a:gd name="connsiteY9" fmla="*/ 0 h 1266825"/>
              <a:gd name="connsiteX0" fmla="*/ 6350 w 4405313"/>
              <a:gd name="connsiteY0" fmla="*/ 0 h 1266825"/>
              <a:gd name="connsiteX1" fmla="*/ 4402138 w 4405313"/>
              <a:gd name="connsiteY1" fmla="*/ 9525 h 1266825"/>
              <a:gd name="connsiteX2" fmla="*/ 4349750 w 4405313"/>
              <a:gd name="connsiteY2" fmla="*/ 647700 h 1266825"/>
              <a:gd name="connsiteX3" fmla="*/ 3973512 w 4405313"/>
              <a:gd name="connsiteY3" fmla="*/ 1204912 h 1266825"/>
              <a:gd name="connsiteX4" fmla="*/ 2873375 w 4405313"/>
              <a:gd name="connsiteY4" fmla="*/ 1204912 h 1266825"/>
              <a:gd name="connsiteX5" fmla="*/ 2192338 w 4405313"/>
              <a:gd name="connsiteY5" fmla="*/ 1052512 h 1266825"/>
              <a:gd name="connsiteX6" fmla="*/ 1506537 w 4405313"/>
              <a:gd name="connsiteY6" fmla="*/ 1266825 h 1266825"/>
              <a:gd name="connsiteX7" fmla="*/ 406400 w 4405313"/>
              <a:gd name="connsiteY7" fmla="*/ 1262062 h 1266825"/>
              <a:gd name="connsiteX8" fmla="*/ 68262 w 4405313"/>
              <a:gd name="connsiteY8" fmla="*/ 700088 h 1266825"/>
              <a:gd name="connsiteX9" fmla="*/ 6350 w 4405313"/>
              <a:gd name="connsiteY9" fmla="*/ 0 h 126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5313" h="1266825">
                <a:moveTo>
                  <a:pt x="6350" y="0"/>
                </a:moveTo>
                <a:lnTo>
                  <a:pt x="4402138" y="9525"/>
                </a:lnTo>
                <a:cubicBezTo>
                  <a:pt x="4384675" y="222250"/>
                  <a:pt x="4405313" y="420687"/>
                  <a:pt x="4349750" y="647700"/>
                </a:cubicBezTo>
                <a:cubicBezTo>
                  <a:pt x="4281487" y="862012"/>
                  <a:pt x="4151312" y="1047750"/>
                  <a:pt x="3973512" y="1204912"/>
                </a:cubicBezTo>
                <a:lnTo>
                  <a:pt x="2873375" y="1204912"/>
                </a:lnTo>
                <a:cubicBezTo>
                  <a:pt x="2636838" y="1111250"/>
                  <a:pt x="2443163" y="1060449"/>
                  <a:pt x="2192338" y="1052512"/>
                </a:cubicBezTo>
                <a:cubicBezTo>
                  <a:pt x="1925638" y="1071562"/>
                  <a:pt x="1735138" y="1152525"/>
                  <a:pt x="1506537" y="1266825"/>
                </a:cubicBezTo>
                <a:lnTo>
                  <a:pt x="406400" y="1262062"/>
                </a:lnTo>
                <a:cubicBezTo>
                  <a:pt x="211138" y="982662"/>
                  <a:pt x="134937" y="908050"/>
                  <a:pt x="68262" y="700088"/>
                </a:cubicBezTo>
                <a:cubicBezTo>
                  <a:pt x="7936" y="484188"/>
                  <a:pt x="0" y="196850"/>
                  <a:pt x="6350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pic>
        <p:nvPicPr>
          <p:cNvPr id="18" name="Picture 17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00"/>
          <a:stretch>
            <a:fillRect/>
          </a:stretch>
        </p:blipFill>
        <p:spPr bwMode="auto">
          <a:xfrm>
            <a:off x="6769833" y="4560643"/>
            <a:ext cx="1260000" cy="230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5"/>
          <a:stretch>
            <a:fillRect/>
          </a:stretch>
        </p:blipFill>
        <p:spPr bwMode="auto">
          <a:xfrm>
            <a:off x="4311573" y="4610444"/>
            <a:ext cx="1260000" cy="225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EMINAR\volume1_public\11 기타\정지혜\수정\2015.03.06_rainbow™Scanner.avi_20150317_214617.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0" y="1253800"/>
            <a:ext cx="4500000" cy="253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SEMINAR\volume1_public\11 기타\정지혜\수정\2015.03.06_rainbow™Scanner.avi_20150317_214638.3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00" y="1253800"/>
            <a:ext cx="4500000" cy="253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SEMINAR\volume1_public\11 기타\정지혜\수정\2015.03.06_rainbow™Scanner.avi_20150317_214641.8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0" y="4039250"/>
            <a:ext cx="4500000" cy="253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87338" y="486918"/>
            <a:ext cx="7135812" cy="62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Scanning of Lab analogs and adjacent teeth on master cast</a:t>
            </a: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8" name="Picture 2" descr="\\SEMINAR\volume1_public\11 기타\정지혜\수정\2015.03.06_scanner.mp4_20150318_184141.9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00" y="4039250"/>
            <a:ext cx="4500000" cy="253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07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IHYEJUNG\Desktop\JIHYEJUNG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6" t="36134" r="35886" b="27709"/>
          <a:stretch/>
        </p:blipFill>
        <p:spPr bwMode="auto">
          <a:xfrm flipH="1">
            <a:off x="44450" y="2162169"/>
            <a:ext cx="4500000" cy="31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JIHYEJUNG\Desktop\JIHYEJUNG\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6" t="40931" r="42550" b="27666"/>
          <a:stretch/>
        </p:blipFill>
        <p:spPr bwMode="auto">
          <a:xfrm flipH="1">
            <a:off x="4591050" y="2162170"/>
            <a:ext cx="4500000" cy="318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450" y="1535901"/>
            <a:ext cx="4500000" cy="62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Wax-up</a:t>
            </a: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591050" y="1545421"/>
            <a:ext cx="4500000" cy="62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Cut-back</a:t>
            </a: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77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Zirconia </a:t>
            </a: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framework </a:t>
            </a: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sp>
        <p:nvSpPr>
          <p:cNvPr id="27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55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22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4540" y="9157"/>
                  <a:pt x="4888" y="10123"/>
                  <a:pt x="6090" y="9278"/>
                </a:cubicBezTo>
                <a:cubicBezTo>
                  <a:pt x="7051" y="8554"/>
                  <a:pt x="7496" y="8288"/>
                  <a:pt x="8131" y="8476"/>
                </a:cubicBezTo>
                <a:cubicBezTo>
                  <a:pt x="8871" y="86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pPr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Freeform 37"/>
          <p:cNvSpPr>
            <a:spLocks/>
          </p:cNvSpPr>
          <p:nvPr/>
        </p:nvSpPr>
        <p:spPr bwMode="auto">
          <a:xfrm>
            <a:off x="3708400" y="2287588"/>
            <a:ext cx="4951413" cy="1776412"/>
          </a:xfrm>
          <a:custGeom>
            <a:avLst/>
            <a:gdLst>
              <a:gd name="T0" fmla="*/ 2147483647 w 10000"/>
              <a:gd name="T1" fmla="*/ 2147483647 h 10082"/>
              <a:gd name="T2" fmla="*/ 2147483647 w 10000"/>
              <a:gd name="T3" fmla="*/ 2147483647 h 10082"/>
              <a:gd name="T4" fmla="*/ 2147483647 w 10000"/>
              <a:gd name="T5" fmla="*/ 2147483647 h 10082"/>
              <a:gd name="T6" fmla="*/ 2147483647 w 10000"/>
              <a:gd name="T7" fmla="*/ 2147483647 h 10082"/>
              <a:gd name="T8" fmla="*/ 2147483647 w 10000"/>
              <a:gd name="T9" fmla="*/ 2147483647 h 10082"/>
              <a:gd name="T10" fmla="*/ 2147483647 w 10000"/>
              <a:gd name="T11" fmla="*/ 2147483647 h 10082"/>
              <a:gd name="T12" fmla="*/ 2147483647 w 10000"/>
              <a:gd name="T13" fmla="*/ 2147483647 h 10082"/>
              <a:gd name="T14" fmla="*/ 2147483647 w 10000"/>
              <a:gd name="T15" fmla="*/ 2147483647 h 10082"/>
              <a:gd name="T16" fmla="*/ 2147483647 w 10000"/>
              <a:gd name="T17" fmla="*/ 2147483647 h 10082"/>
              <a:gd name="T18" fmla="*/ 2147483647 w 10000"/>
              <a:gd name="T19" fmla="*/ 2147483647 h 10082"/>
              <a:gd name="T20" fmla="*/ 2147483647 w 10000"/>
              <a:gd name="T21" fmla="*/ 2147483647 h 10082"/>
              <a:gd name="T22" fmla="*/ 2147483647 w 10000"/>
              <a:gd name="T23" fmla="*/ 2147483647 h 10082"/>
              <a:gd name="T24" fmla="*/ 2147483647 w 10000"/>
              <a:gd name="T25" fmla="*/ 2147483647 h 10082"/>
              <a:gd name="T26" fmla="*/ 2147483647 w 10000"/>
              <a:gd name="T27" fmla="*/ 2147483647 h 10082"/>
              <a:gd name="T28" fmla="*/ 2147483647 w 10000"/>
              <a:gd name="T29" fmla="*/ 2147483647 h 10082"/>
              <a:gd name="T30" fmla="*/ 2147483647 w 10000"/>
              <a:gd name="T31" fmla="*/ 2147483647 h 10082"/>
              <a:gd name="T32" fmla="*/ 2147483647 w 10000"/>
              <a:gd name="T33" fmla="*/ 2147483647 h 10082"/>
              <a:gd name="T34" fmla="*/ 2147483647 w 10000"/>
              <a:gd name="T35" fmla="*/ 2147483647 h 10082"/>
              <a:gd name="T36" fmla="*/ 2147483647 w 10000"/>
              <a:gd name="T37" fmla="*/ 2147483647 h 10082"/>
              <a:gd name="T38" fmla="*/ 2147483647 w 10000"/>
              <a:gd name="T39" fmla="*/ 2147483647 h 10082"/>
              <a:gd name="T40" fmla="*/ 2147483647 w 10000"/>
              <a:gd name="T41" fmla="*/ 2147483647 h 10082"/>
              <a:gd name="T42" fmla="*/ 2147483647 w 10000"/>
              <a:gd name="T43" fmla="*/ 2147483647 h 10082"/>
              <a:gd name="T44" fmla="*/ 2147483647 w 10000"/>
              <a:gd name="T45" fmla="*/ 2147483647 h 10082"/>
              <a:gd name="T46" fmla="*/ 2147483647 w 10000"/>
              <a:gd name="T47" fmla="*/ 2147483647 h 10082"/>
              <a:gd name="T48" fmla="*/ 2147483647 w 10000"/>
              <a:gd name="T49" fmla="*/ 2147483647 h 100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000"/>
              <a:gd name="T76" fmla="*/ 0 h 10082"/>
              <a:gd name="T77" fmla="*/ 10000 w 10000"/>
              <a:gd name="T78" fmla="*/ 10082 h 1008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noFill/>
          <a:ln w="12700">
            <a:solidFill>
              <a:sysClr val="windowText" lastClr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Freeform 21"/>
          <p:cNvSpPr>
            <a:spLocks/>
          </p:cNvSpPr>
          <p:nvPr/>
        </p:nvSpPr>
        <p:spPr bwMode="auto">
          <a:xfrm>
            <a:off x="3794918" y="2413000"/>
            <a:ext cx="4778375" cy="1663700"/>
          </a:xfrm>
          <a:custGeom>
            <a:avLst/>
            <a:gdLst>
              <a:gd name="connsiteX0" fmla="*/ 2279 w 10000"/>
              <a:gd name="connsiteY0" fmla="*/ 9896 h 10000"/>
              <a:gd name="connsiteX1" fmla="*/ 1164 w 10000"/>
              <a:gd name="connsiteY1" fmla="*/ 9689 h 10000"/>
              <a:gd name="connsiteX2" fmla="*/ 562 w 10000"/>
              <a:gd name="connsiteY2" fmla="*/ 8032 h 10000"/>
              <a:gd name="connsiteX3" fmla="*/ 215 w 10000"/>
              <a:gd name="connsiteY3" fmla="*/ 5952 h 10000"/>
              <a:gd name="connsiteX4" fmla="*/ 33 w 10000"/>
              <a:gd name="connsiteY4" fmla="*/ 2534 h 10000"/>
              <a:gd name="connsiteX5" fmla="*/ 414 w 10000"/>
              <a:gd name="connsiteY5" fmla="*/ 2040 h 10000"/>
              <a:gd name="connsiteX6" fmla="*/ 725 w 10000"/>
              <a:gd name="connsiteY6" fmla="*/ 382 h 10000"/>
              <a:gd name="connsiteX7" fmla="*/ 1347 w 10000"/>
              <a:gd name="connsiteY7" fmla="*/ 8 h 10000"/>
              <a:gd name="connsiteX8" fmla="*/ 2497 w 10000"/>
              <a:gd name="connsiteY8" fmla="*/ 438 h 10000"/>
              <a:gd name="connsiteX9" fmla="*/ 3757 w 10000"/>
              <a:gd name="connsiteY9" fmla="*/ 8 h 10000"/>
              <a:gd name="connsiteX10" fmla="*/ 4430 w 10000"/>
              <a:gd name="connsiteY10" fmla="*/ 382 h 10000"/>
              <a:gd name="connsiteX11" fmla="*/ 4869 w 10000"/>
              <a:gd name="connsiteY11" fmla="*/ 1769 h 10000"/>
              <a:gd name="connsiteX12" fmla="*/ 5090 w 10000"/>
              <a:gd name="connsiteY12" fmla="*/ 1769 h 10000"/>
              <a:gd name="connsiteX13" fmla="*/ 5581 w 10000"/>
              <a:gd name="connsiteY13" fmla="*/ 494 h 10000"/>
              <a:gd name="connsiteX14" fmla="*/ 6183 w 10000"/>
              <a:gd name="connsiteY14" fmla="*/ 167 h 10000"/>
              <a:gd name="connsiteX15" fmla="*/ 7481 w 10000"/>
              <a:gd name="connsiteY15" fmla="*/ 598 h 10000"/>
              <a:gd name="connsiteX16" fmla="*/ 8795 w 10000"/>
              <a:gd name="connsiteY16" fmla="*/ 279 h 10000"/>
              <a:gd name="connsiteX17" fmla="*/ 9381 w 10000"/>
              <a:gd name="connsiteY17" fmla="*/ 757 h 10000"/>
              <a:gd name="connsiteX18" fmla="*/ 9618 w 10000"/>
              <a:gd name="connsiteY18" fmla="*/ 2143 h 10000"/>
              <a:gd name="connsiteX19" fmla="*/ 9965 w 10000"/>
              <a:gd name="connsiteY19" fmla="*/ 2574 h 10000"/>
              <a:gd name="connsiteX20" fmla="*/ 9836 w 10000"/>
              <a:gd name="connsiteY20" fmla="*/ 5562 h 10000"/>
              <a:gd name="connsiteX21" fmla="*/ 9362 w 10000"/>
              <a:gd name="connsiteY21" fmla="*/ 7960 h 10000"/>
              <a:gd name="connsiteX22" fmla="*/ 8612 w 10000"/>
              <a:gd name="connsiteY22" fmla="*/ 9402 h 10000"/>
              <a:gd name="connsiteX23" fmla="*/ 6276 w 10000"/>
              <a:gd name="connsiteY23" fmla="*/ 9562 h 10000"/>
              <a:gd name="connsiteX24" fmla="*/ 5491 w 10000"/>
              <a:gd name="connsiteY24" fmla="*/ 7482 h 10000"/>
              <a:gd name="connsiteX25" fmla="*/ 5125 w 10000"/>
              <a:gd name="connsiteY25" fmla="*/ 5291 h 10000"/>
              <a:gd name="connsiteX26" fmla="*/ 4834 w 10000"/>
              <a:gd name="connsiteY26" fmla="*/ 5347 h 10000"/>
              <a:gd name="connsiteX27" fmla="*/ 4523 w 10000"/>
              <a:gd name="connsiteY27" fmla="*/ 7108 h 10000"/>
              <a:gd name="connsiteX28" fmla="*/ 3869 w 10000"/>
              <a:gd name="connsiteY28" fmla="*/ 9418 h 10000"/>
              <a:gd name="connsiteX29" fmla="*/ 2279 w 10000"/>
              <a:gd name="connsiteY29" fmla="*/ 9896 h 10000"/>
              <a:gd name="connsiteX0" fmla="*/ 3869 w 10000"/>
              <a:gd name="connsiteY0" fmla="*/ 9418 h 9920"/>
              <a:gd name="connsiteX1" fmla="*/ 1164 w 10000"/>
              <a:gd name="connsiteY1" fmla="*/ 9689 h 9920"/>
              <a:gd name="connsiteX2" fmla="*/ 562 w 10000"/>
              <a:gd name="connsiteY2" fmla="*/ 8032 h 9920"/>
              <a:gd name="connsiteX3" fmla="*/ 215 w 10000"/>
              <a:gd name="connsiteY3" fmla="*/ 5952 h 9920"/>
              <a:gd name="connsiteX4" fmla="*/ 33 w 10000"/>
              <a:gd name="connsiteY4" fmla="*/ 2534 h 9920"/>
              <a:gd name="connsiteX5" fmla="*/ 414 w 10000"/>
              <a:gd name="connsiteY5" fmla="*/ 2040 h 9920"/>
              <a:gd name="connsiteX6" fmla="*/ 725 w 10000"/>
              <a:gd name="connsiteY6" fmla="*/ 382 h 9920"/>
              <a:gd name="connsiteX7" fmla="*/ 1347 w 10000"/>
              <a:gd name="connsiteY7" fmla="*/ 8 h 9920"/>
              <a:gd name="connsiteX8" fmla="*/ 2497 w 10000"/>
              <a:gd name="connsiteY8" fmla="*/ 438 h 9920"/>
              <a:gd name="connsiteX9" fmla="*/ 3757 w 10000"/>
              <a:gd name="connsiteY9" fmla="*/ 8 h 9920"/>
              <a:gd name="connsiteX10" fmla="*/ 4430 w 10000"/>
              <a:gd name="connsiteY10" fmla="*/ 382 h 9920"/>
              <a:gd name="connsiteX11" fmla="*/ 4869 w 10000"/>
              <a:gd name="connsiteY11" fmla="*/ 1769 h 9920"/>
              <a:gd name="connsiteX12" fmla="*/ 5090 w 10000"/>
              <a:gd name="connsiteY12" fmla="*/ 1769 h 9920"/>
              <a:gd name="connsiteX13" fmla="*/ 5581 w 10000"/>
              <a:gd name="connsiteY13" fmla="*/ 494 h 9920"/>
              <a:gd name="connsiteX14" fmla="*/ 6183 w 10000"/>
              <a:gd name="connsiteY14" fmla="*/ 167 h 9920"/>
              <a:gd name="connsiteX15" fmla="*/ 7481 w 10000"/>
              <a:gd name="connsiteY15" fmla="*/ 598 h 9920"/>
              <a:gd name="connsiteX16" fmla="*/ 8795 w 10000"/>
              <a:gd name="connsiteY16" fmla="*/ 279 h 9920"/>
              <a:gd name="connsiteX17" fmla="*/ 9381 w 10000"/>
              <a:gd name="connsiteY17" fmla="*/ 757 h 9920"/>
              <a:gd name="connsiteX18" fmla="*/ 9618 w 10000"/>
              <a:gd name="connsiteY18" fmla="*/ 2143 h 9920"/>
              <a:gd name="connsiteX19" fmla="*/ 9965 w 10000"/>
              <a:gd name="connsiteY19" fmla="*/ 2574 h 9920"/>
              <a:gd name="connsiteX20" fmla="*/ 9836 w 10000"/>
              <a:gd name="connsiteY20" fmla="*/ 5562 h 9920"/>
              <a:gd name="connsiteX21" fmla="*/ 9362 w 10000"/>
              <a:gd name="connsiteY21" fmla="*/ 7960 h 9920"/>
              <a:gd name="connsiteX22" fmla="*/ 8612 w 10000"/>
              <a:gd name="connsiteY22" fmla="*/ 9402 h 9920"/>
              <a:gd name="connsiteX23" fmla="*/ 6276 w 10000"/>
              <a:gd name="connsiteY23" fmla="*/ 9562 h 9920"/>
              <a:gd name="connsiteX24" fmla="*/ 5491 w 10000"/>
              <a:gd name="connsiteY24" fmla="*/ 7482 h 9920"/>
              <a:gd name="connsiteX25" fmla="*/ 5125 w 10000"/>
              <a:gd name="connsiteY25" fmla="*/ 5291 h 9920"/>
              <a:gd name="connsiteX26" fmla="*/ 4834 w 10000"/>
              <a:gd name="connsiteY26" fmla="*/ 5347 h 9920"/>
              <a:gd name="connsiteX27" fmla="*/ 4523 w 10000"/>
              <a:gd name="connsiteY27" fmla="*/ 7108 h 9920"/>
              <a:gd name="connsiteX28" fmla="*/ 3869 w 10000"/>
              <a:gd name="connsiteY28" fmla="*/ 9418 h 9920"/>
              <a:gd name="connsiteX0" fmla="*/ 3869 w 10000"/>
              <a:gd name="connsiteY0" fmla="*/ 9494 h 9960"/>
              <a:gd name="connsiteX1" fmla="*/ 1139 w 10000"/>
              <a:gd name="connsiteY1" fmla="*/ 9061 h 9960"/>
              <a:gd name="connsiteX2" fmla="*/ 562 w 10000"/>
              <a:gd name="connsiteY2" fmla="*/ 8097 h 9960"/>
              <a:gd name="connsiteX3" fmla="*/ 215 w 10000"/>
              <a:gd name="connsiteY3" fmla="*/ 6000 h 9960"/>
              <a:gd name="connsiteX4" fmla="*/ 33 w 10000"/>
              <a:gd name="connsiteY4" fmla="*/ 2554 h 9960"/>
              <a:gd name="connsiteX5" fmla="*/ 414 w 10000"/>
              <a:gd name="connsiteY5" fmla="*/ 2056 h 9960"/>
              <a:gd name="connsiteX6" fmla="*/ 725 w 10000"/>
              <a:gd name="connsiteY6" fmla="*/ 385 h 9960"/>
              <a:gd name="connsiteX7" fmla="*/ 1347 w 10000"/>
              <a:gd name="connsiteY7" fmla="*/ 8 h 9960"/>
              <a:gd name="connsiteX8" fmla="*/ 2497 w 10000"/>
              <a:gd name="connsiteY8" fmla="*/ 442 h 9960"/>
              <a:gd name="connsiteX9" fmla="*/ 3757 w 10000"/>
              <a:gd name="connsiteY9" fmla="*/ 8 h 9960"/>
              <a:gd name="connsiteX10" fmla="*/ 4430 w 10000"/>
              <a:gd name="connsiteY10" fmla="*/ 385 h 9960"/>
              <a:gd name="connsiteX11" fmla="*/ 4869 w 10000"/>
              <a:gd name="connsiteY11" fmla="*/ 1783 h 9960"/>
              <a:gd name="connsiteX12" fmla="*/ 5090 w 10000"/>
              <a:gd name="connsiteY12" fmla="*/ 1783 h 9960"/>
              <a:gd name="connsiteX13" fmla="*/ 5581 w 10000"/>
              <a:gd name="connsiteY13" fmla="*/ 498 h 9960"/>
              <a:gd name="connsiteX14" fmla="*/ 6183 w 10000"/>
              <a:gd name="connsiteY14" fmla="*/ 168 h 9960"/>
              <a:gd name="connsiteX15" fmla="*/ 7481 w 10000"/>
              <a:gd name="connsiteY15" fmla="*/ 603 h 9960"/>
              <a:gd name="connsiteX16" fmla="*/ 8795 w 10000"/>
              <a:gd name="connsiteY16" fmla="*/ 281 h 9960"/>
              <a:gd name="connsiteX17" fmla="*/ 9381 w 10000"/>
              <a:gd name="connsiteY17" fmla="*/ 763 h 9960"/>
              <a:gd name="connsiteX18" fmla="*/ 9618 w 10000"/>
              <a:gd name="connsiteY18" fmla="*/ 2160 h 9960"/>
              <a:gd name="connsiteX19" fmla="*/ 9965 w 10000"/>
              <a:gd name="connsiteY19" fmla="*/ 2595 h 9960"/>
              <a:gd name="connsiteX20" fmla="*/ 9836 w 10000"/>
              <a:gd name="connsiteY20" fmla="*/ 5607 h 9960"/>
              <a:gd name="connsiteX21" fmla="*/ 9362 w 10000"/>
              <a:gd name="connsiteY21" fmla="*/ 8024 h 9960"/>
              <a:gd name="connsiteX22" fmla="*/ 8612 w 10000"/>
              <a:gd name="connsiteY22" fmla="*/ 9478 h 9960"/>
              <a:gd name="connsiteX23" fmla="*/ 6276 w 10000"/>
              <a:gd name="connsiteY23" fmla="*/ 9639 h 9960"/>
              <a:gd name="connsiteX24" fmla="*/ 5491 w 10000"/>
              <a:gd name="connsiteY24" fmla="*/ 7542 h 9960"/>
              <a:gd name="connsiteX25" fmla="*/ 5125 w 10000"/>
              <a:gd name="connsiteY25" fmla="*/ 5334 h 9960"/>
              <a:gd name="connsiteX26" fmla="*/ 4834 w 10000"/>
              <a:gd name="connsiteY26" fmla="*/ 5390 h 9960"/>
              <a:gd name="connsiteX27" fmla="*/ 4523 w 10000"/>
              <a:gd name="connsiteY27" fmla="*/ 7165 h 9960"/>
              <a:gd name="connsiteX28" fmla="*/ 3869 w 10000"/>
              <a:gd name="connsiteY28" fmla="*/ 9494 h 996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57 w 10000"/>
              <a:gd name="connsiteY2" fmla="*/ 6313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769 w 10000"/>
              <a:gd name="connsiteY0" fmla="*/ 8850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9 w 10000"/>
              <a:gd name="connsiteY27" fmla="*/ 8850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1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9624"/>
              <a:gd name="connsiteX1" fmla="*/ 906 w 10000"/>
              <a:gd name="connsiteY1" fmla="*/ 9307 h 9624"/>
              <a:gd name="connsiteX2" fmla="*/ 199 w 10000"/>
              <a:gd name="connsiteY2" fmla="*/ 6182 h 9624"/>
              <a:gd name="connsiteX3" fmla="*/ 33 w 10000"/>
              <a:gd name="connsiteY3" fmla="*/ 2564 h 9624"/>
              <a:gd name="connsiteX4" fmla="*/ 414 w 10000"/>
              <a:gd name="connsiteY4" fmla="*/ 2064 h 9624"/>
              <a:gd name="connsiteX5" fmla="*/ 725 w 10000"/>
              <a:gd name="connsiteY5" fmla="*/ 387 h 9624"/>
              <a:gd name="connsiteX6" fmla="*/ 1347 w 10000"/>
              <a:gd name="connsiteY6" fmla="*/ 8 h 9624"/>
              <a:gd name="connsiteX7" fmla="*/ 2497 w 10000"/>
              <a:gd name="connsiteY7" fmla="*/ 444 h 9624"/>
              <a:gd name="connsiteX8" fmla="*/ 3757 w 10000"/>
              <a:gd name="connsiteY8" fmla="*/ 8 h 9624"/>
              <a:gd name="connsiteX9" fmla="*/ 4430 w 10000"/>
              <a:gd name="connsiteY9" fmla="*/ 387 h 9624"/>
              <a:gd name="connsiteX10" fmla="*/ 4869 w 10000"/>
              <a:gd name="connsiteY10" fmla="*/ 1790 h 9624"/>
              <a:gd name="connsiteX11" fmla="*/ 5090 w 10000"/>
              <a:gd name="connsiteY11" fmla="*/ 1790 h 9624"/>
              <a:gd name="connsiteX12" fmla="*/ 5581 w 10000"/>
              <a:gd name="connsiteY12" fmla="*/ 500 h 9624"/>
              <a:gd name="connsiteX13" fmla="*/ 6183 w 10000"/>
              <a:gd name="connsiteY13" fmla="*/ 169 h 9624"/>
              <a:gd name="connsiteX14" fmla="*/ 7481 w 10000"/>
              <a:gd name="connsiteY14" fmla="*/ 605 h 9624"/>
              <a:gd name="connsiteX15" fmla="*/ 8795 w 10000"/>
              <a:gd name="connsiteY15" fmla="*/ 282 h 9624"/>
              <a:gd name="connsiteX16" fmla="*/ 9381 w 10000"/>
              <a:gd name="connsiteY16" fmla="*/ 766 h 9624"/>
              <a:gd name="connsiteX17" fmla="*/ 9618 w 10000"/>
              <a:gd name="connsiteY17" fmla="*/ 2169 h 9624"/>
              <a:gd name="connsiteX18" fmla="*/ 9965 w 10000"/>
              <a:gd name="connsiteY18" fmla="*/ 2605 h 9624"/>
              <a:gd name="connsiteX19" fmla="*/ 9836 w 10000"/>
              <a:gd name="connsiteY19" fmla="*/ 5630 h 9624"/>
              <a:gd name="connsiteX20" fmla="*/ 9362 w 10000"/>
              <a:gd name="connsiteY20" fmla="*/ 8056 h 9624"/>
              <a:gd name="connsiteX21" fmla="*/ 8612 w 10000"/>
              <a:gd name="connsiteY21" fmla="*/ 9516 h 9624"/>
              <a:gd name="connsiteX22" fmla="*/ 6293 w 10000"/>
              <a:gd name="connsiteY22" fmla="*/ 8707 h 9624"/>
              <a:gd name="connsiteX23" fmla="*/ 5499 w 10000"/>
              <a:gd name="connsiteY23" fmla="*/ 7546 h 9624"/>
              <a:gd name="connsiteX24" fmla="*/ 5092 w 10000"/>
              <a:gd name="connsiteY24" fmla="*/ 5407 h 9624"/>
              <a:gd name="connsiteX25" fmla="*/ 4842 w 10000"/>
              <a:gd name="connsiteY25" fmla="*/ 4966 h 9624"/>
              <a:gd name="connsiteX26" fmla="*/ 4440 w 10000"/>
              <a:gd name="connsiteY26" fmla="*/ 7116 h 9624"/>
              <a:gd name="connsiteX27" fmla="*/ 3769 w 10000"/>
              <a:gd name="connsiteY27" fmla="*/ 9349 h 9624"/>
              <a:gd name="connsiteX0" fmla="*/ 3769 w 10000"/>
              <a:gd name="connsiteY0" fmla="*/ 9714 h 10073"/>
              <a:gd name="connsiteX1" fmla="*/ 906 w 10000"/>
              <a:gd name="connsiteY1" fmla="*/ 9671 h 10073"/>
              <a:gd name="connsiteX2" fmla="*/ 199 w 10000"/>
              <a:gd name="connsiteY2" fmla="*/ 6424 h 10073"/>
              <a:gd name="connsiteX3" fmla="*/ 33 w 10000"/>
              <a:gd name="connsiteY3" fmla="*/ 2664 h 10073"/>
              <a:gd name="connsiteX4" fmla="*/ 414 w 10000"/>
              <a:gd name="connsiteY4" fmla="*/ 2145 h 10073"/>
              <a:gd name="connsiteX5" fmla="*/ 725 w 10000"/>
              <a:gd name="connsiteY5" fmla="*/ 402 h 10073"/>
              <a:gd name="connsiteX6" fmla="*/ 1347 w 10000"/>
              <a:gd name="connsiteY6" fmla="*/ 8 h 10073"/>
              <a:gd name="connsiteX7" fmla="*/ 2497 w 10000"/>
              <a:gd name="connsiteY7" fmla="*/ 461 h 10073"/>
              <a:gd name="connsiteX8" fmla="*/ 3757 w 10000"/>
              <a:gd name="connsiteY8" fmla="*/ 8 h 10073"/>
              <a:gd name="connsiteX9" fmla="*/ 4430 w 10000"/>
              <a:gd name="connsiteY9" fmla="*/ 402 h 10073"/>
              <a:gd name="connsiteX10" fmla="*/ 4869 w 10000"/>
              <a:gd name="connsiteY10" fmla="*/ 1860 h 10073"/>
              <a:gd name="connsiteX11" fmla="*/ 5090 w 10000"/>
              <a:gd name="connsiteY11" fmla="*/ 1860 h 10073"/>
              <a:gd name="connsiteX12" fmla="*/ 5581 w 10000"/>
              <a:gd name="connsiteY12" fmla="*/ 520 h 10073"/>
              <a:gd name="connsiteX13" fmla="*/ 6183 w 10000"/>
              <a:gd name="connsiteY13" fmla="*/ 176 h 10073"/>
              <a:gd name="connsiteX14" fmla="*/ 7481 w 10000"/>
              <a:gd name="connsiteY14" fmla="*/ 629 h 10073"/>
              <a:gd name="connsiteX15" fmla="*/ 8795 w 10000"/>
              <a:gd name="connsiteY15" fmla="*/ 293 h 10073"/>
              <a:gd name="connsiteX16" fmla="*/ 9381 w 10000"/>
              <a:gd name="connsiteY16" fmla="*/ 796 h 10073"/>
              <a:gd name="connsiteX17" fmla="*/ 9618 w 10000"/>
              <a:gd name="connsiteY17" fmla="*/ 2254 h 10073"/>
              <a:gd name="connsiteX18" fmla="*/ 9965 w 10000"/>
              <a:gd name="connsiteY18" fmla="*/ 2707 h 10073"/>
              <a:gd name="connsiteX19" fmla="*/ 9836 w 10000"/>
              <a:gd name="connsiteY19" fmla="*/ 5850 h 10073"/>
              <a:gd name="connsiteX20" fmla="*/ 9362 w 10000"/>
              <a:gd name="connsiteY20" fmla="*/ 8371 h 10073"/>
              <a:gd name="connsiteX21" fmla="*/ 8612 w 10000"/>
              <a:gd name="connsiteY21" fmla="*/ 9888 h 10073"/>
              <a:gd name="connsiteX22" fmla="*/ 6034 w 10000"/>
              <a:gd name="connsiteY22" fmla="*/ 9483 h 10073"/>
              <a:gd name="connsiteX23" fmla="*/ 5499 w 10000"/>
              <a:gd name="connsiteY23" fmla="*/ 7841 h 10073"/>
              <a:gd name="connsiteX24" fmla="*/ 5092 w 10000"/>
              <a:gd name="connsiteY24" fmla="*/ 5618 h 10073"/>
              <a:gd name="connsiteX25" fmla="*/ 4842 w 10000"/>
              <a:gd name="connsiteY25" fmla="*/ 5160 h 10073"/>
              <a:gd name="connsiteX26" fmla="*/ 4440 w 10000"/>
              <a:gd name="connsiteY26" fmla="*/ 7394 h 10073"/>
              <a:gd name="connsiteX27" fmla="*/ 3769 w 10000"/>
              <a:gd name="connsiteY27" fmla="*/ 9714 h 10073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9753"/>
              <a:gd name="connsiteX1" fmla="*/ 906 w 10000"/>
              <a:gd name="connsiteY1" fmla="*/ 9671 h 9753"/>
              <a:gd name="connsiteX2" fmla="*/ 199 w 10000"/>
              <a:gd name="connsiteY2" fmla="*/ 6424 h 9753"/>
              <a:gd name="connsiteX3" fmla="*/ 33 w 10000"/>
              <a:gd name="connsiteY3" fmla="*/ 2664 h 9753"/>
              <a:gd name="connsiteX4" fmla="*/ 414 w 10000"/>
              <a:gd name="connsiteY4" fmla="*/ 2145 h 9753"/>
              <a:gd name="connsiteX5" fmla="*/ 725 w 10000"/>
              <a:gd name="connsiteY5" fmla="*/ 402 h 9753"/>
              <a:gd name="connsiteX6" fmla="*/ 1347 w 10000"/>
              <a:gd name="connsiteY6" fmla="*/ 8 h 9753"/>
              <a:gd name="connsiteX7" fmla="*/ 2497 w 10000"/>
              <a:gd name="connsiteY7" fmla="*/ 461 h 9753"/>
              <a:gd name="connsiteX8" fmla="*/ 3757 w 10000"/>
              <a:gd name="connsiteY8" fmla="*/ 8 h 9753"/>
              <a:gd name="connsiteX9" fmla="*/ 4430 w 10000"/>
              <a:gd name="connsiteY9" fmla="*/ 402 h 9753"/>
              <a:gd name="connsiteX10" fmla="*/ 4869 w 10000"/>
              <a:gd name="connsiteY10" fmla="*/ 1860 h 9753"/>
              <a:gd name="connsiteX11" fmla="*/ 5090 w 10000"/>
              <a:gd name="connsiteY11" fmla="*/ 1860 h 9753"/>
              <a:gd name="connsiteX12" fmla="*/ 5581 w 10000"/>
              <a:gd name="connsiteY12" fmla="*/ 520 h 9753"/>
              <a:gd name="connsiteX13" fmla="*/ 6183 w 10000"/>
              <a:gd name="connsiteY13" fmla="*/ 176 h 9753"/>
              <a:gd name="connsiteX14" fmla="*/ 7481 w 10000"/>
              <a:gd name="connsiteY14" fmla="*/ 629 h 9753"/>
              <a:gd name="connsiteX15" fmla="*/ 8795 w 10000"/>
              <a:gd name="connsiteY15" fmla="*/ 293 h 9753"/>
              <a:gd name="connsiteX16" fmla="*/ 9381 w 10000"/>
              <a:gd name="connsiteY16" fmla="*/ 796 h 9753"/>
              <a:gd name="connsiteX17" fmla="*/ 9618 w 10000"/>
              <a:gd name="connsiteY17" fmla="*/ 2254 h 9753"/>
              <a:gd name="connsiteX18" fmla="*/ 9965 w 10000"/>
              <a:gd name="connsiteY18" fmla="*/ 2707 h 9753"/>
              <a:gd name="connsiteX19" fmla="*/ 9836 w 10000"/>
              <a:gd name="connsiteY19" fmla="*/ 5850 h 9753"/>
              <a:gd name="connsiteX20" fmla="*/ 9362 w 10000"/>
              <a:gd name="connsiteY20" fmla="*/ 8371 h 9753"/>
              <a:gd name="connsiteX21" fmla="*/ 8637 w 10000"/>
              <a:gd name="connsiteY21" fmla="*/ 9343 h 9753"/>
              <a:gd name="connsiteX22" fmla="*/ 6059 w 10000"/>
              <a:gd name="connsiteY22" fmla="*/ 9428 h 9753"/>
              <a:gd name="connsiteX23" fmla="*/ 5499 w 10000"/>
              <a:gd name="connsiteY23" fmla="*/ 7841 h 9753"/>
              <a:gd name="connsiteX24" fmla="*/ 5092 w 10000"/>
              <a:gd name="connsiteY24" fmla="*/ 5618 h 9753"/>
              <a:gd name="connsiteX25" fmla="*/ 4842 w 10000"/>
              <a:gd name="connsiteY25" fmla="*/ 5160 h 9753"/>
              <a:gd name="connsiteX26" fmla="*/ 4440 w 10000"/>
              <a:gd name="connsiteY26" fmla="*/ 7394 h 9753"/>
              <a:gd name="connsiteX27" fmla="*/ 3769 w 10000"/>
              <a:gd name="connsiteY27" fmla="*/ 9714 h 9753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514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42 w 9948"/>
              <a:gd name="connsiteY0" fmla="*/ 9953 h 9971"/>
              <a:gd name="connsiteX1" fmla="*/ 879 w 9948"/>
              <a:gd name="connsiteY1" fmla="*/ 9909 h 9971"/>
              <a:gd name="connsiteX2" fmla="*/ 172 w 9948"/>
              <a:gd name="connsiteY2" fmla="*/ 6580 h 9971"/>
              <a:gd name="connsiteX3" fmla="*/ 6 w 9948"/>
              <a:gd name="connsiteY3" fmla="*/ 2724 h 9971"/>
              <a:gd name="connsiteX4" fmla="*/ 387 w 9948"/>
              <a:gd name="connsiteY4" fmla="*/ 2192 h 9971"/>
              <a:gd name="connsiteX5" fmla="*/ 698 w 9948"/>
              <a:gd name="connsiteY5" fmla="*/ 405 h 9971"/>
              <a:gd name="connsiteX6" fmla="*/ 1320 w 9948"/>
              <a:gd name="connsiteY6" fmla="*/ 1 h 9971"/>
              <a:gd name="connsiteX7" fmla="*/ 2470 w 9948"/>
              <a:gd name="connsiteY7" fmla="*/ 466 h 9971"/>
              <a:gd name="connsiteX8" fmla="*/ 3730 w 9948"/>
              <a:gd name="connsiteY8" fmla="*/ 1 h 9971"/>
              <a:gd name="connsiteX9" fmla="*/ 4403 w 9948"/>
              <a:gd name="connsiteY9" fmla="*/ 405 h 9971"/>
              <a:gd name="connsiteX10" fmla="*/ 4842 w 9948"/>
              <a:gd name="connsiteY10" fmla="*/ 1900 h 9971"/>
              <a:gd name="connsiteX11" fmla="*/ 5063 w 9948"/>
              <a:gd name="connsiteY11" fmla="*/ 1900 h 9971"/>
              <a:gd name="connsiteX12" fmla="*/ 5554 w 9948"/>
              <a:gd name="connsiteY12" fmla="*/ 526 h 9971"/>
              <a:gd name="connsiteX13" fmla="*/ 6156 w 9948"/>
              <a:gd name="connsiteY13" fmla="*/ 173 h 9971"/>
              <a:gd name="connsiteX14" fmla="*/ 7454 w 9948"/>
              <a:gd name="connsiteY14" fmla="*/ 638 h 9971"/>
              <a:gd name="connsiteX15" fmla="*/ 8768 w 9948"/>
              <a:gd name="connsiteY15" fmla="*/ 293 h 9971"/>
              <a:gd name="connsiteX16" fmla="*/ 9354 w 9948"/>
              <a:gd name="connsiteY16" fmla="*/ 809 h 9971"/>
              <a:gd name="connsiteX17" fmla="*/ 9591 w 9948"/>
              <a:gd name="connsiteY17" fmla="*/ 2304 h 9971"/>
              <a:gd name="connsiteX18" fmla="*/ 9938 w 9948"/>
              <a:gd name="connsiteY18" fmla="*/ 2769 h 9971"/>
              <a:gd name="connsiteX19" fmla="*/ 9792 w 9948"/>
              <a:gd name="connsiteY19" fmla="*/ 5767 h 9971"/>
              <a:gd name="connsiteX20" fmla="*/ 8935 w 9948"/>
              <a:gd name="connsiteY20" fmla="*/ 9741 h 9971"/>
              <a:gd name="connsiteX21" fmla="*/ 6032 w 9948"/>
              <a:gd name="connsiteY21" fmla="*/ 9660 h 9971"/>
              <a:gd name="connsiteX22" fmla="*/ 5472 w 9948"/>
              <a:gd name="connsiteY22" fmla="*/ 8033 h 9971"/>
              <a:gd name="connsiteX23" fmla="*/ 5007 w 9948"/>
              <a:gd name="connsiteY23" fmla="*/ 5585 h 9971"/>
              <a:gd name="connsiteX24" fmla="*/ 4731 w 9948"/>
              <a:gd name="connsiteY24" fmla="*/ 5619 h 9971"/>
              <a:gd name="connsiteX25" fmla="*/ 4451 w 9948"/>
              <a:gd name="connsiteY25" fmla="*/ 8004 h 9971"/>
              <a:gd name="connsiteX26" fmla="*/ 3742 w 9948"/>
              <a:gd name="connsiteY26" fmla="*/ 9953 h 9971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756 w 10000"/>
              <a:gd name="connsiteY24" fmla="*/ 563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4987 w 10000"/>
              <a:gd name="connsiteY23" fmla="*/ 6667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3762" y="9982"/>
                </a:moveTo>
                <a:cubicBezTo>
                  <a:pt x="3114" y="10022"/>
                  <a:pt x="1454" y="9991"/>
                  <a:pt x="884" y="9938"/>
                </a:cubicBezTo>
                <a:cubicBezTo>
                  <a:pt x="607" y="9088"/>
                  <a:pt x="404" y="8145"/>
                  <a:pt x="173" y="6599"/>
                </a:cubicBezTo>
                <a:cubicBezTo>
                  <a:pt x="85" y="5607"/>
                  <a:pt x="-27" y="3440"/>
                  <a:pt x="6" y="2732"/>
                </a:cubicBezTo>
                <a:cubicBezTo>
                  <a:pt x="38" y="2026"/>
                  <a:pt x="274" y="2587"/>
                  <a:pt x="389" y="2198"/>
                </a:cubicBezTo>
                <a:cubicBezTo>
                  <a:pt x="505" y="1811"/>
                  <a:pt x="546" y="768"/>
                  <a:pt x="702" y="406"/>
                </a:cubicBezTo>
                <a:cubicBezTo>
                  <a:pt x="858" y="44"/>
                  <a:pt x="1030" y="-7"/>
                  <a:pt x="1327" y="1"/>
                </a:cubicBezTo>
                <a:cubicBezTo>
                  <a:pt x="1622" y="10"/>
                  <a:pt x="2081" y="467"/>
                  <a:pt x="2483" y="467"/>
                </a:cubicBezTo>
                <a:cubicBezTo>
                  <a:pt x="2886" y="467"/>
                  <a:pt x="3426" y="10"/>
                  <a:pt x="3749" y="1"/>
                </a:cubicBezTo>
                <a:cubicBezTo>
                  <a:pt x="4073" y="-7"/>
                  <a:pt x="4240" y="87"/>
                  <a:pt x="4426" y="406"/>
                </a:cubicBezTo>
                <a:cubicBezTo>
                  <a:pt x="4613" y="725"/>
                  <a:pt x="4758" y="1656"/>
                  <a:pt x="4867" y="1906"/>
                </a:cubicBezTo>
                <a:cubicBezTo>
                  <a:pt x="4977" y="2155"/>
                  <a:pt x="4972" y="2138"/>
                  <a:pt x="5089" y="1906"/>
                </a:cubicBezTo>
                <a:cubicBezTo>
                  <a:pt x="5207" y="1673"/>
                  <a:pt x="5399" y="819"/>
                  <a:pt x="5583" y="528"/>
                </a:cubicBezTo>
                <a:cubicBezTo>
                  <a:pt x="5766" y="235"/>
                  <a:pt x="5871" y="156"/>
                  <a:pt x="6188" y="174"/>
                </a:cubicBezTo>
                <a:cubicBezTo>
                  <a:pt x="6506" y="191"/>
                  <a:pt x="7055" y="622"/>
                  <a:pt x="7493" y="640"/>
                </a:cubicBezTo>
                <a:cubicBezTo>
                  <a:pt x="7931" y="656"/>
                  <a:pt x="8496" y="269"/>
                  <a:pt x="8814" y="294"/>
                </a:cubicBezTo>
                <a:cubicBezTo>
                  <a:pt x="9131" y="320"/>
                  <a:pt x="9266" y="476"/>
                  <a:pt x="9403" y="811"/>
                </a:cubicBezTo>
                <a:cubicBezTo>
                  <a:pt x="9540" y="1147"/>
                  <a:pt x="9543" y="1984"/>
                  <a:pt x="9641" y="2311"/>
                </a:cubicBezTo>
                <a:cubicBezTo>
                  <a:pt x="9740" y="2639"/>
                  <a:pt x="9954" y="2163"/>
                  <a:pt x="9990" y="2777"/>
                </a:cubicBezTo>
                <a:cubicBezTo>
                  <a:pt x="10025" y="3388"/>
                  <a:pt x="9970" y="4697"/>
                  <a:pt x="9843" y="5784"/>
                </a:cubicBezTo>
                <a:cubicBezTo>
                  <a:pt x="9683" y="7118"/>
                  <a:pt x="9473" y="8596"/>
                  <a:pt x="8982" y="9769"/>
                </a:cubicBezTo>
                <a:cubicBezTo>
                  <a:pt x="8371" y="9809"/>
                  <a:pt x="6610" y="9814"/>
                  <a:pt x="6064" y="9688"/>
                </a:cubicBezTo>
                <a:cubicBezTo>
                  <a:pt x="5697" y="9011"/>
                  <a:pt x="5581" y="8788"/>
                  <a:pt x="5402" y="8285"/>
                </a:cubicBezTo>
                <a:cubicBezTo>
                  <a:pt x="5223" y="7782"/>
                  <a:pt x="5079" y="7299"/>
                  <a:pt x="4987" y="6667"/>
                </a:cubicBezTo>
                <a:cubicBezTo>
                  <a:pt x="4904" y="6232"/>
                  <a:pt x="4891" y="6185"/>
                  <a:pt x="4855" y="6345"/>
                </a:cubicBezTo>
                <a:cubicBezTo>
                  <a:pt x="4765" y="6912"/>
                  <a:pt x="4692" y="7128"/>
                  <a:pt x="4474" y="8027"/>
                </a:cubicBezTo>
                <a:cubicBezTo>
                  <a:pt x="4265" y="8859"/>
                  <a:pt x="4185" y="9169"/>
                  <a:pt x="3762" y="9982"/>
                </a:cubicBezTo>
                <a:close/>
              </a:path>
            </a:pathLst>
          </a:custGeom>
          <a:gradFill rotWithShape="1">
            <a:gsLst>
              <a:gs pos="52000">
                <a:sysClr val="windowText" lastClr="000000">
                  <a:lumMod val="75000"/>
                </a:sysClr>
              </a:gs>
              <a:gs pos="7001">
                <a:sysClr val="windowText" lastClr="000000">
                  <a:lumMod val="50000"/>
                </a:sysClr>
              </a:gs>
              <a:gs pos="32001">
                <a:sysClr val="window" lastClr="FFFFFF"/>
              </a:gs>
              <a:gs pos="44000">
                <a:sysClr val="windowText" lastClr="000000">
                  <a:lumMod val="85000"/>
                </a:sysClr>
              </a:gs>
              <a:gs pos="85001">
                <a:sysClr val="window" lastClr="FFFFFF"/>
              </a:gs>
              <a:gs pos="100000">
                <a:srgbClr val="E6E6E6"/>
              </a:gs>
            </a:gsLst>
            <a:lin ang="18900000" scaled="0"/>
          </a:gradFill>
          <a:ln w="12700" cmpd="sng">
            <a:noFill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굴림" pitchFamily="50" charset="-127"/>
            </a:endParaRPr>
          </a:p>
        </p:txBody>
      </p:sp>
      <p:pic>
        <p:nvPicPr>
          <p:cNvPr id="30" name="Picture 17" descr="dab5525h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5"/>
          <a:stretch>
            <a:fillRect/>
          </a:stretch>
        </p:blipFill>
        <p:spPr bwMode="auto">
          <a:xfrm>
            <a:off x="4081463" y="2863850"/>
            <a:ext cx="1649412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7" descr="dab5525h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9"/>
          <a:stretch>
            <a:fillRect/>
          </a:stretch>
        </p:blipFill>
        <p:spPr bwMode="auto">
          <a:xfrm>
            <a:off x="6548438" y="2873375"/>
            <a:ext cx="1649412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00"/>
          <a:stretch>
            <a:fillRect/>
          </a:stretch>
        </p:blipFill>
        <p:spPr bwMode="auto">
          <a:xfrm>
            <a:off x="6769833" y="4560643"/>
            <a:ext cx="1260000" cy="230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5"/>
          <a:stretch>
            <a:fillRect/>
          </a:stretch>
        </p:blipFill>
        <p:spPr bwMode="auto">
          <a:xfrm>
            <a:off x="4311573" y="4610444"/>
            <a:ext cx="1260000" cy="225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PROSTHETIC\st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81"/>
          <a:stretch/>
        </p:blipFill>
        <p:spPr bwMode="auto">
          <a:xfrm>
            <a:off x="0" y="1896312"/>
            <a:ext cx="9144000" cy="49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Porcelain build-up</a:t>
            </a:r>
          </a:p>
        </p:txBody>
      </p:sp>
      <p:sp>
        <p:nvSpPr>
          <p:cNvPr id="30" name="Freeform 9"/>
          <p:cNvSpPr>
            <a:spLocks/>
          </p:cNvSpPr>
          <p:nvPr/>
        </p:nvSpPr>
        <p:spPr bwMode="auto">
          <a:xfrm flipV="1">
            <a:off x="3756859" y="3698180"/>
            <a:ext cx="5021648" cy="942479"/>
          </a:xfrm>
          <a:custGeom>
            <a:avLst/>
            <a:gdLst>
              <a:gd name="T0" fmla="*/ 460211 w 3834"/>
              <a:gd name="T1" fmla="*/ 907647 h 821"/>
              <a:gd name="T2" fmla="*/ 198698 w 3834"/>
              <a:gd name="T3" fmla="*/ 625610 h 821"/>
              <a:gd name="T4" fmla="*/ 60250 w 3834"/>
              <a:gd name="T5" fmla="*/ 56407 h 821"/>
              <a:gd name="T6" fmla="*/ 562765 w 3834"/>
              <a:gd name="T7" fmla="*/ 287165 h 821"/>
              <a:gd name="T8" fmla="*/ 998620 w 3834"/>
              <a:gd name="T9" fmla="*/ 343573 h 821"/>
              <a:gd name="T10" fmla="*/ 1531900 w 3834"/>
              <a:gd name="T11" fmla="*/ 348701 h 821"/>
              <a:gd name="T12" fmla="*/ 1931861 w 3834"/>
              <a:gd name="T13" fmla="*/ 297421 h 821"/>
              <a:gd name="T14" fmla="*/ 2347204 w 3834"/>
              <a:gd name="T15" fmla="*/ 148711 h 821"/>
              <a:gd name="T16" fmla="*/ 2552312 w 3834"/>
              <a:gd name="T17" fmla="*/ 133327 h 821"/>
              <a:gd name="T18" fmla="*/ 2921507 w 3834"/>
              <a:gd name="T19" fmla="*/ 261526 h 821"/>
              <a:gd name="T20" fmla="*/ 3680407 w 3834"/>
              <a:gd name="T21" fmla="*/ 374340 h 821"/>
              <a:gd name="T22" fmla="*/ 4300858 w 3834"/>
              <a:gd name="T23" fmla="*/ 302549 h 821"/>
              <a:gd name="T24" fmla="*/ 4762351 w 3834"/>
              <a:gd name="T25" fmla="*/ 174350 h 821"/>
              <a:gd name="T26" fmla="*/ 4895671 w 3834"/>
              <a:gd name="T27" fmla="*/ 461516 h 821"/>
              <a:gd name="T28" fmla="*/ 4644414 w 3834"/>
              <a:gd name="T29" fmla="*/ 799960 h 821"/>
              <a:gd name="T30" fmla="*/ 4111133 w 3834"/>
              <a:gd name="T31" fmla="*/ 1020462 h 821"/>
              <a:gd name="T32" fmla="*/ 2957401 w 3834"/>
              <a:gd name="T33" fmla="*/ 989695 h 821"/>
              <a:gd name="T34" fmla="*/ 1962627 w 3834"/>
              <a:gd name="T35" fmla="*/ 989695 h 821"/>
              <a:gd name="T36" fmla="*/ 1219111 w 3834"/>
              <a:gd name="T37" fmla="*/ 1025590 h 821"/>
              <a:gd name="T38" fmla="*/ 460211 w 3834"/>
              <a:gd name="T39" fmla="*/ 907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834"/>
              <a:gd name="T61" fmla="*/ 0 h 821"/>
              <a:gd name="T62" fmla="*/ 3834 w 3834"/>
              <a:gd name="T63" fmla="*/ 821 h 821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193 w 10000"/>
              <a:gd name="connsiteY7" fmla="*/ 1267 h 10000"/>
              <a:gd name="connsiteX8" fmla="*/ 5944 w 10000"/>
              <a:gd name="connsiteY8" fmla="*/ 2485 h 10000"/>
              <a:gd name="connsiteX9" fmla="*/ 7488 w 10000"/>
              <a:gd name="connsiteY9" fmla="*/ 3557 h 10000"/>
              <a:gd name="connsiteX10" fmla="*/ 8751 w 10000"/>
              <a:gd name="connsiteY10" fmla="*/ 2875 h 10000"/>
              <a:gd name="connsiteX11" fmla="*/ 9690 w 10000"/>
              <a:gd name="connsiteY11" fmla="*/ 1657 h 10000"/>
              <a:gd name="connsiteX12" fmla="*/ 9961 w 10000"/>
              <a:gd name="connsiteY12" fmla="*/ 4385 h 10000"/>
              <a:gd name="connsiteX13" fmla="*/ 9450 w 10000"/>
              <a:gd name="connsiteY13" fmla="*/ 7600 h 10000"/>
              <a:gd name="connsiteX14" fmla="*/ 8365 w 10000"/>
              <a:gd name="connsiteY14" fmla="*/ 9695 h 10000"/>
              <a:gd name="connsiteX15" fmla="*/ 6017 w 10000"/>
              <a:gd name="connsiteY15" fmla="*/ 9403 h 10000"/>
              <a:gd name="connsiteX16" fmla="*/ 3993 w 10000"/>
              <a:gd name="connsiteY16" fmla="*/ 9403 h 10000"/>
              <a:gd name="connsiteX17" fmla="*/ 2480 w 10000"/>
              <a:gd name="connsiteY17" fmla="*/ 9744 h 10000"/>
              <a:gd name="connsiteX18" fmla="*/ 936 w 10000"/>
              <a:gd name="connsiteY18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7488 w 10000"/>
              <a:gd name="connsiteY8" fmla="*/ 3557 h 10000"/>
              <a:gd name="connsiteX9" fmla="*/ 8751 w 10000"/>
              <a:gd name="connsiteY9" fmla="*/ 2875 h 10000"/>
              <a:gd name="connsiteX10" fmla="*/ 9690 w 10000"/>
              <a:gd name="connsiteY10" fmla="*/ 1657 h 10000"/>
              <a:gd name="connsiteX11" fmla="*/ 9961 w 10000"/>
              <a:gd name="connsiteY11" fmla="*/ 4385 h 10000"/>
              <a:gd name="connsiteX12" fmla="*/ 9450 w 10000"/>
              <a:gd name="connsiteY12" fmla="*/ 7600 h 10000"/>
              <a:gd name="connsiteX13" fmla="*/ 8365 w 10000"/>
              <a:gd name="connsiteY13" fmla="*/ 9695 h 10000"/>
              <a:gd name="connsiteX14" fmla="*/ 6017 w 10000"/>
              <a:gd name="connsiteY14" fmla="*/ 9403 h 10000"/>
              <a:gd name="connsiteX15" fmla="*/ 3993 w 10000"/>
              <a:gd name="connsiteY15" fmla="*/ 9403 h 10000"/>
              <a:gd name="connsiteX16" fmla="*/ 2480 w 10000"/>
              <a:gd name="connsiteY16" fmla="*/ 9744 h 10000"/>
              <a:gd name="connsiteX17" fmla="*/ 936 w 10000"/>
              <a:gd name="connsiteY17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117 w 10000"/>
              <a:gd name="connsiteY5" fmla="*/ 3313 h 10000"/>
              <a:gd name="connsiteX6" fmla="*/ 3931 w 10000"/>
              <a:gd name="connsiteY6" fmla="*/ 2826 h 10000"/>
              <a:gd name="connsiteX7" fmla="*/ 5944 w 10000"/>
              <a:gd name="connsiteY7" fmla="*/ 2485 h 10000"/>
              <a:gd name="connsiteX8" fmla="*/ 8751 w 10000"/>
              <a:gd name="connsiteY8" fmla="*/ 2875 h 10000"/>
              <a:gd name="connsiteX9" fmla="*/ 9690 w 10000"/>
              <a:gd name="connsiteY9" fmla="*/ 1657 h 10000"/>
              <a:gd name="connsiteX10" fmla="*/ 9961 w 10000"/>
              <a:gd name="connsiteY10" fmla="*/ 4385 h 10000"/>
              <a:gd name="connsiteX11" fmla="*/ 9450 w 10000"/>
              <a:gd name="connsiteY11" fmla="*/ 7600 h 10000"/>
              <a:gd name="connsiteX12" fmla="*/ 8365 w 10000"/>
              <a:gd name="connsiteY12" fmla="*/ 9695 h 10000"/>
              <a:gd name="connsiteX13" fmla="*/ 6017 w 10000"/>
              <a:gd name="connsiteY13" fmla="*/ 9403 h 10000"/>
              <a:gd name="connsiteX14" fmla="*/ 3993 w 10000"/>
              <a:gd name="connsiteY14" fmla="*/ 9403 h 10000"/>
              <a:gd name="connsiteX15" fmla="*/ 2480 w 10000"/>
              <a:gd name="connsiteY15" fmla="*/ 9744 h 10000"/>
              <a:gd name="connsiteX16" fmla="*/ 936 w 10000"/>
              <a:gd name="connsiteY16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2032 w 10000"/>
              <a:gd name="connsiteY4" fmla="*/ 3264 h 10000"/>
              <a:gd name="connsiteX5" fmla="*/ 3931 w 10000"/>
              <a:gd name="connsiteY5" fmla="*/ 2826 h 10000"/>
              <a:gd name="connsiteX6" fmla="*/ 5944 w 10000"/>
              <a:gd name="connsiteY6" fmla="*/ 2485 h 10000"/>
              <a:gd name="connsiteX7" fmla="*/ 8751 w 10000"/>
              <a:gd name="connsiteY7" fmla="*/ 2875 h 10000"/>
              <a:gd name="connsiteX8" fmla="*/ 9690 w 10000"/>
              <a:gd name="connsiteY8" fmla="*/ 1657 h 10000"/>
              <a:gd name="connsiteX9" fmla="*/ 9961 w 10000"/>
              <a:gd name="connsiteY9" fmla="*/ 4385 h 10000"/>
              <a:gd name="connsiteX10" fmla="*/ 9450 w 10000"/>
              <a:gd name="connsiteY10" fmla="*/ 7600 h 10000"/>
              <a:gd name="connsiteX11" fmla="*/ 8365 w 10000"/>
              <a:gd name="connsiteY11" fmla="*/ 9695 h 10000"/>
              <a:gd name="connsiteX12" fmla="*/ 6017 w 10000"/>
              <a:gd name="connsiteY12" fmla="*/ 9403 h 10000"/>
              <a:gd name="connsiteX13" fmla="*/ 3993 w 10000"/>
              <a:gd name="connsiteY13" fmla="*/ 9403 h 10000"/>
              <a:gd name="connsiteX14" fmla="*/ 2480 w 10000"/>
              <a:gd name="connsiteY14" fmla="*/ 9744 h 10000"/>
              <a:gd name="connsiteX15" fmla="*/ 936 w 10000"/>
              <a:gd name="connsiteY15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31 w 10000"/>
              <a:gd name="connsiteY4" fmla="*/ 2826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5944 w 10000"/>
              <a:gd name="connsiteY5" fmla="*/ 2485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3920 w 10000"/>
              <a:gd name="connsiteY4" fmla="*/ 5224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652 w 10000"/>
              <a:gd name="connsiteY5" fmla="*/ 5150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46 w 10000"/>
              <a:gd name="connsiteY4" fmla="*/ 319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12 w 10000"/>
              <a:gd name="connsiteY4" fmla="*/ 3359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1657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000"/>
              <a:gd name="connsiteY0" fmla="*/ 8624 h 10000"/>
              <a:gd name="connsiteX1" fmla="*/ 404 w 10000"/>
              <a:gd name="connsiteY1" fmla="*/ 5944 h 10000"/>
              <a:gd name="connsiteX2" fmla="*/ 123 w 10000"/>
              <a:gd name="connsiteY2" fmla="*/ 536 h 10000"/>
              <a:gd name="connsiteX3" fmla="*/ 1145 w 10000"/>
              <a:gd name="connsiteY3" fmla="*/ 2728 h 10000"/>
              <a:gd name="connsiteX4" fmla="*/ 4001 w 10000"/>
              <a:gd name="connsiteY4" fmla="*/ 2933 h 10000"/>
              <a:gd name="connsiteX5" fmla="*/ 6892 w 10000"/>
              <a:gd name="connsiteY5" fmla="*/ 3711 h 10000"/>
              <a:gd name="connsiteX6" fmla="*/ 8751 w 10000"/>
              <a:gd name="connsiteY6" fmla="*/ 2875 h 10000"/>
              <a:gd name="connsiteX7" fmla="*/ 9690 w 10000"/>
              <a:gd name="connsiteY7" fmla="*/ 3789 h 10000"/>
              <a:gd name="connsiteX8" fmla="*/ 9961 w 10000"/>
              <a:gd name="connsiteY8" fmla="*/ 4385 h 10000"/>
              <a:gd name="connsiteX9" fmla="*/ 9450 w 10000"/>
              <a:gd name="connsiteY9" fmla="*/ 7600 h 10000"/>
              <a:gd name="connsiteX10" fmla="*/ 8365 w 10000"/>
              <a:gd name="connsiteY10" fmla="*/ 9695 h 10000"/>
              <a:gd name="connsiteX11" fmla="*/ 6017 w 10000"/>
              <a:gd name="connsiteY11" fmla="*/ 9403 h 10000"/>
              <a:gd name="connsiteX12" fmla="*/ 3993 w 10000"/>
              <a:gd name="connsiteY12" fmla="*/ 9403 h 10000"/>
              <a:gd name="connsiteX13" fmla="*/ 2480 w 10000"/>
              <a:gd name="connsiteY13" fmla="*/ 9744 h 10000"/>
              <a:gd name="connsiteX14" fmla="*/ 936 w 10000"/>
              <a:gd name="connsiteY14" fmla="*/ 8624 h 10000"/>
              <a:gd name="connsiteX0" fmla="*/ 936 w 10422"/>
              <a:gd name="connsiteY0" fmla="*/ 8624 h 10000"/>
              <a:gd name="connsiteX1" fmla="*/ 404 w 10422"/>
              <a:gd name="connsiteY1" fmla="*/ 5944 h 10000"/>
              <a:gd name="connsiteX2" fmla="*/ 123 w 10422"/>
              <a:gd name="connsiteY2" fmla="*/ 536 h 10000"/>
              <a:gd name="connsiteX3" fmla="*/ 1145 w 10422"/>
              <a:gd name="connsiteY3" fmla="*/ 2728 h 10000"/>
              <a:gd name="connsiteX4" fmla="*/ 4001 w 10422"/>
              <a:gd name="connsiteY4" fmla="*/ 2933 h 10000"/>
              <a:gd name="connsiteX5" fmla="*/ 6892 w 10422"/>
              <a:gd name="connsiteY5" fmla="*/ 3711 h 10000"/>
              <a:gd name="connsiteX6" fmla="*/ 8751 w 10422"/>
              <a:gd name="connsiteY6" fmla="*/ 2875 h 10000"/>
              <a:gd name="connsiteX7" fmla="*/ 9690 w 10422"/>
              <a:gd name="connsiteY7" fmla="*/ 3789 h 10000"/>
              <a:gd name="connsiteX8" fmla="*/ 10383 w 10422"/>
              <a:gd name="connsiteY8" fmla="*/ 4385 h 10000"/>
              <a:gd name="connsiteX9" fmla="*/ 9450 w 10422"/>
              <a:gd name="connsiteY9" fmla="*/ 7600 h 10000"/>
              <a:gd name="connsiteX10" fmla="*/ 8365 w 10422"/>
              <a:gd name="connsiteY10" fmla="*/ 9695 h 10000"/>
              <a:gd name="connsiteX11" fmla="*/ 6017 w 10422"/>
              <a:gd name="connsiteY11" fmla="*/ 9403 h 10000"/>
              <a:gd name="connsiteX12" fmla="*/ 3993 w 10422"/>
              <a:gd name="connsiteY12" fmla="*/ 9403 h 10000"/>
              <a:gd name="connsiteX13" fmla="*/ 2480 w 10422"/>
              <a:gd name="connsiteY13" fmla="*/ 9744 h 10000"/>
              <a:gd name="connsiteX14" fmla="*/ 936 w 10422"/>
              <a:gd name="connsiteY14" fmla="*/ 8624 h 10000"/>
              <a:gd name="connsiteX0" fmla="*/ 936 w 10422"/>
              <a:gd name="connsiteY0" fmla="*/ 8624 h 9916"/>
              <a:gd name="connsiteX1" fmla="*/ 404 w 10422"/>
              <a:gd name="connsiteY1" fmla="*/ 5944 h 9916"/>
              <a:gd name="connsiteX2" fmla="*/ 123 w 10422"/>
              <a:gd name="connsiteY2" fmla="*/ 536 h 9916"/>
              <a:gd name="connsiteX3" fmla="*/ 1145 w 10422"/>
              <a:gd name="connsiteY3" fmla="*/ 2728 h 9916"/>
              <a:gd name="connsiteX4" fmla="*/ 4001 w 10422"/>
              <a:gd name="connsiteY4" fmla="*/ 2933 h 9916"/>
              <a:gd name="connsiteX5" fmla="*/ 6892 w 10422"/>
              <a:gd name="connsiteY5" fmla="*/ 3711 h 9916"/>
              <a:gd name="connsiteX6" fmla="*/ 8751 w 10422"/>
              <a:gd name="connsiteY6" fmla="*/ 2875 h 9916"/>
              <a:gd name="connsiteX7" fmla="*/ 9690 w 10422"/>
              <a:gd name="connsiteY7" fmla="*/ 3789 h 9916"/>
              <a:gd name="connsiteX8" fmla="*/ 10383 w 10422"/>
              <a:gd name="connsiteY8" fmla="*/ 4385 h 9916"/>
              <a:gd name="connsiteX9" fmla="*/ 9541 w 10422"/>
              <a:gd name="connsiteY9" fmla="*/ 8080 h 9916"/>
              <a:gd name="connsiteX10" fmla="*/ 8365 w 10422"/>
              <a:gd name="connsiteY10" fmla="*/ 9695 h 9916"/>
              <a:gd name="connsiteX11" fmla="*/ 6017 w 10422"/>
              <a:gd name="connsiteY11" fmla="*/ 9403 h 9916"/>
              <a:gd name="connsiteX12" fmla="*/ 3993 w 10422"/>
              <a:gd name="connsiteY12" fmla="*/ 9403 h 9916"/>
              <a:gd name="connsiteX13" fmla="*/ 2480 w 10422"/>
              <a:gd name="connsiteY13" fmla="*/ 9744 h 9916"/>
              <a:gd name="connsiteX14" fmla="*/ 936 w 10422"/>
              <a:gd name="connsiteY14" fmla="*/ 8624 h 9916"/>
              <a:gd name="connsiteX0" fmla="*/ 898 w 10000"/>
              <a:gd name="connsiteY0" fmla="*/ 8697 h 10000"/>
              <a:gd name="connsiteX1" fmla="*/ 388 w 10000"/>
              <a:gd name="connsiteY1" fmla="*/ 5994 h 10000"/>
              <a:gd name="connsiteX2" fmla="*/ 118 w 10000"/>
              <a:gd name="connsiteY2" fmla="*/ 541 h 10000"/>
              <a:gd name="connsiteX3" fmla="*/ 1099 w 10000"/>
              <a:gd name="connsiteY3" fmla="*/ 2751 h 10000"/>
              <a:gd name="connsiteX4" fmla="*/ 3839 w 10000"/>
              <a:gd name="connsiteY4" fmla="*/ 2958 h 10000"/>
              <a:gd name="connsiteX5" fmla="*/ 6613 w 10000"/>
              <a:gd name="connsiteY5" fmla="*/ 3742 h 10000"/>
              <a:gd name="connsiteX6" fmla="*/ 8397 w 10000"/>
              <a:gd name="connsiteY6" fmla="*/ 2899 h 10000"/>
              <a:gd name="connsiteX7" fmla="*/ 9342 w 10000"/>
              <a:gd name="connsiteY7" fmla="*/ 4090 h 10000"/>
              <a:gd name="connsiteX8" fmla="*/ 9963 w 10000"/>
              <a:gd name="connsiteY8" fmla="*/ 4422 h 10000"/>
              <a:gd name="connsiteX9" fmla="*/ 9155 w 10000"/>
              <a:gd name="connsiteY9" fmla="*/ 8148 h 10000"/>
              <a:gd name="connsiteX10" fmla="*/ 8026 w 10000"/>
              <a:gd name="connsiteY10" fmla="*/ 9777 h 10000"/>
              <a:gd name="connsiteX11" fmla="*/ 5773 w 10000"/>
              <a:gd name="connsiteY11" fmla="*/ 9483 h 10000"/>
              <a:gd name="connsiteX12" fmla="*/ 3831 w 10000"/>
              <a:gd name="connsiteY12" fmla="*/ 9483 h 10000"/>
              <a:gd name="connsiteX13" fmla="*/ 2380 w 10000"/>
              <a:gd name="connsiteY13" fmla="*/ 9827 h 10000"/>
              <a:gd name="connsiteX14" fmla="*/ 898 w 10000"/>
              <a:gd name="connsiteY14" fmla="*/ 8697 h 10000"/>
              <a:gd name="connsiteX0" fmla="*/ 898 w 9945"/>
              <a:gd name="connsiteY0" fmla="*/ 8697 h 10000"/>
              <a:gd name="connsiteX1" fmla="*/ 388 w 9945"/>
              <a:gd name="connsiteY1" fmla="*/ 5994 h 10000"/>
              <a:gd name="connsiteX2" fmla="*/ 118 w 9945"/>
              <a:gd name="connsiteY2" fmla="*/ 541 h 10000"/>
              <a:gd name="connsiteX3" fmla="*/ 1099 w 9945"/>
              <a:gd name="connsiteY3" fmla="*/ 2751 h 10000"/>
              <a:gd name="connsiteX4" fmla="*/ 3839 w 9945"/>
              <a:gd name="connsiteY4" fmla="*/ 2958 h 10000"/>
              <a:gd name="connsiteX5" fmla="*/ 6613 w 9945"/>
              <a:gd name="connsiteY5" fmla="*/ 3742 h 10000"/>
              <a:gd name="connsiteX6" fmla="*/ 8397 w 9945"/>
              <a:gd name="connsiteY6" fmla="*/ 2899 h 10000"/>
              <a:gd name="connsiteX7" fmla="*/ 9342 w 9945"/>
              <a:gd name="connsiteY7" fmla="*/ 4090 h 10000"/>
              <a:gd name="connsiteX8" fmla="*/ 9908 w 9945"/>
              <a:gd name="connsiteY8" fmla="*/ 6626 h 10000"/>
              <a:gd name="connsiteX9" fmla="*/ 9155 w 9945"/>
              <a:gd name="connsiteY9" fmla="*/ 8148 h 10000"/>
              <a:gd name="connsiteX10" fmla="*/ 8026 w 9945"/>
              <a:gd name="connsiteY10" fmla="*/ 9777 h 10000"/>
              <a:gd name="connsiteX11" fmla="*/ 5773 w 9945"/>
              <a:gd name="connsiteY11" fmla="*/ 9483 h 10000"/>
              <a:gd name="connsiteX12" fmla="*/ 3831 w 9945"/>
              <a:gd name="connsiteY12" fmla="*/ 9483 h 10000"/>
              <a:gd name="connsiteX13" fmla="*/ 2380 w 9945"/>
              <a:gd name="connsiteY13" fmla="*/ 9827 h 10000"/>
              <a:gd name="connsiteX14" fmla="*/ 898 w 9945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443 w 10000"/>
              <a:gd name="connsiteY6" fmla="*/ 289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99 w 10000"/>
              <a:gd name="connsiteY6" fmla="*/ 4082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66 w 10000"/>
              <a:gd name="connsiteY6" fmla="*/ 3544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05 w 10000"/>
              <a:gd name="connsiteY3" fmla="*/ 2751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27 w 10000"/>
              <a:gd name="connsiteY3" fmla="*/ 4847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60 w 10000"/>
              <a:gd name="connsiteY4" fmla="*/ 2958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903 w 10000"/>
              <a:gd name="connsiteY0" fmla="*/ 8697 h 10000"/>
              <a:gd name="connsiteX1" fmla="*/ 390 w 10000"/>
              <a:gd name="connsiteY1" fmla="*/ 5994 h 10000"/>
              <a:gd name="connsiteX2" fmla="*/ 119 w 10000"/>
              <a:gd name="connsiteY2" fmla="*/ 541 h 10000"/>
              <a:gd name="connsiteX3" fmla="*/ 1149 w 10000"/>
              <a:gd name="connsiteY3" fmla="*/ 3933 h 10000"/>
              <a:gd name="connsiteX4" fmla="*/ 3871 w 10000"/>
              <a:gd name="connsiteY4" fmla="*/ 3012 h 10000"/>
              <a:gd name="connsiteX5" fmla="*/ 6650 w 10000"/>
              <a:gd name="connsiteY5" fmla="*/ 3742 h 10000"/>
              <a:gd name="connsiteX6" fmla="*/ 8388 w 10000"/>
              <a:gd name="connsiteY6" fmla="*/ 3329 h 10000"/>
              <a:gd name="connsiteX7" fmla="*/ 9559 w 10000"/>
              <a:gd name="connsiteY7" fmla="*/ 4144 h 10000"/>
              <a:gd name="connsiteX8" fmla="*/ 9963 w 10000"/>
              <a:gd name="connsiteY8" fmla="*/ 6626 h 10000"/>
              <a:gd name="connsiteX9" fmla="*/ 9206 w 10000"/>
              <a:gd name="connsiteY9" fmla="*/ 8148 h 10000"/>
              <a:gd name="connsiteX10" fmla="*/ 8070 w 10000"/>
              <a:gd name="connsiteY10" fmla="*/ 9777 h 10000"/>
              <a:gd name="connsiteX11" fmla="*/ 5805 w 10000"/>
              <a:gd name="connsiteY11" fmla="*/ 9483 h 10000"/>
              <a:gd name="connsiteX12" fmla="*/ 3852 w 10000"/>
              <a:gd name="connsiteY12" fmla="*/ 9483 h 10000"/>
              <a:gd name="connsiteX13" fmla="*/ 2393 w 10000"/>
              <a:gd name="connsiteY13" fmla="*/ 9827 h 10000"/>
              <a:gd name="connsiteX14" fmla="*/ 903 w 10000"/>
              <a:gd name="connsiteY14" fmla="*/ 8697 h 10000"/>
              <a:gd name="connsiteX0" fmla="*/ 639 w 9736"/>
              <a:gd name="connsiteY0" fmla="*/ 6335 h 7638"/>
              <a:gd name="connsiteX1" fmla="*/ 126 w 9736"/>
              <a:gd name="connsiteY1" fmla="*/ 3632 h 7638"/>
              <a:gd name="connsiteX2" fmla="*/ 119 w 9736"/>
              <a:gd name="connsiteY2" fmla="*/ 1673 h 7638"/>
              <a:gd name="connsiteX3" fmla="*/ 885 w 9736"/>
              <a:gd name="connsiteY3" fmla="*/ 1571 h 7638"/>
              <a:gd name="connsiteX4" fmla="*/ 3607 w 9736"/>
              <a:gd name="connsiteY4" fmla="*/ 650 h 7638"/>
              <a:gd name="connsiteX5" fmla="*/ 6386 w 9736"/>
              <a:gd name="connsiteY5" fmla="*/ 1380 h 7638"/>
              <a:gd name="connsiteX6" fmla="*/ 8124 w 9736"/>
              <a:gd name="connsiteY6" fmla="*/ 967 h 7638"/>
              <a:gd name="connsiteX7" fmla="*/ 9295 w 9736"/>
              <a:gd name="connsiteY7" fmla="*/ 1782 h 7638"/>
              <a:gd name="connsiteX8" fmla="*/ 9699 w 9736"/>
              <a:gd name="connsiteY8" fmla="*/ 4264 h 7638"/>
              <a:gd name="connsiteX9" fmla="*/ 8942 w 9736"/>
              <a:gd name="connsiteY9" fmla="*/ 5786 h 7638"/>
              <a:gd name="connsiteX10" fmla="*/ 7806 w 9736"/>
              <a:gd name="connsiteY10" fmla="*/ 7415 h 7638"/>
              <a:gd name="connsiteX11" fmla="*/ 5541 w 9736"/>
              <a:gd name="connsiteY11" fmla="*/ 7121 h 7638"/>
              <a:gd name="connsiteX12" fmla="*/ 3588 w 9736"/>
              <a:gd name="connsiteY12" fmla="*/ 7121 h 7638"/>
              <a:gd name="connsiteX13" fmla="*/ 2129 w 9736"/>
              <a:gd name="connsiteY13" fmla="*/ 7465 h 7638"/>
              <a:gd name="connsiteX14" fmla="*/ 639 w 9736"/>
              <a:gd name="connsiteY14" fmla="*/ 6335 h 7638"/>
              <a:gd name="connsiteX0" fmla="*/ 656 w 10000"/>
              <a:gd name="connsiteY0" fmla="*/ 8294 h 10000"/>
              <a:gd name="connsiteX1" fmla="*/ 163 w 10000"/>
              <a:gd name="connsiteY1" fmla="*/ 6092 h 10000"/>
              <a:gd name="connsiteX2" fmla="*/ 122 w 10000"/>
              <a:gd name="connsiteY2" fmla="*/ 2190 h 10000"/>
              <a:gd name="connsiteX3" fmla="*/ 909 w 10000"/>
              <a:gd name="connsiteY3" fmla="*/ 2057 h 10000"/>
              <a:gd name="connsiteX4" fmla="*/ 3705 w 10000"/>
              <a:gd name="connsiteY4" fmla="*/ 851 h 10000"/>
              <a:gd name="connsiteX5" fmla="*/ 6559 w 10000"/>
              <a:gd name="connsiteY5" fmla="*/ 1807 h 10000"/>
              <a:gd name="connsiteX6" fmla="*/ 8344 w 10000"/>
              <a:gd name="connsiteY6" fmla="*/ 1266 h 10000"/>
              <a:gd name="connsiteX7" fmla="*/ 9547 w 10000"/>
              <a:gd name="connsiteY7" fmla="*/ 2333 h 10000"/>
              <a:gd name="connsiteX8" fmla="*/ 9962 w 10000"/>
              <a:gd name="connsiteY8" fmla="*/ 5583 h 10000"/>
              <a:gd name="connsiteX9" fmla="*/ 9184 w 10000"/>
              <a:gd name="connsiteY9" fmla="*/ 7575 h 10000"/>
              <a:gd name="connsiteX10" fmla="*/ 8018 w 10000"/>
              <a:gd name="connsiteY10" fmla="*/ 9708 h 10000"/>
              <a:gd name="connsiteX11" fmla="*/ 5691 w 10000"/>
              <a:gd name="connsiteY11" fmla="*/ 9323 h 10000"/>
              <a:gd name="connsiteX12" fmla="*/ 3685 w 10000"/>
              <a:gd name="connsiteY12" fmla="*/ 9323 h 10000"/>
              <a:gd name="connsiteX13" fmla="*/ 2187 w 10000"/>
              <a:gd name="connsiteY13" fmla="*/ 9774 h 10000"/>
              <a:gd name="connsiteX14" fmla="*/ 656 w 10000"/>
              <a:gd name="connsiteY14" fmla="*/ 8294 h 10000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72 w 10263"/>
              <a:gd name="connsiteY3" fmla="*/ 2214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84 w 10263"/>
              <a:gd name="connsiteY3" fmla="*/ 2140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10 w 10263"/>
              <a:gd name="connsiteY7" fmla="*/ 2490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0263"/>
              <a:gd name="connsiteY0" fmla="*/ 8451 h 10157"/>
              <a:gd name="connsiteX1" fmla="*/ 426 w 10263"/>
              <a:gd name="connsiteY1" fmla="*/ 6249 h 10157"/>
              <a:gd name="connsiteX2" fmla="*/ 122 w 10263"/>
              <a:gd name="connsiteY2" fmla="*/ 708 h 10157"/>
              <a:gd name="connsiteX3" fmla="*/ 1160 w 10263"/>
              <a:gd name="connsiteY3" fmla="*/ 2066 h 10157"/>
              <a:gd name="connsiteX4" fmla="*/ 3968 w 10263"/>
              <a:gd name="connsiteY4" fmla="*/ 1008 h 10157"/>
              <a:gd name="connsiteX5" fmla="*/ 6822 w 10263"/>
              <a:gd name="connsiteY5" fmla="*/ 1964 h 10157"/>
              <a:gd name="connsiteX6" fmla="*/ 8607 w 10263"/>
              <a:gd name="connsiteY6" fmla="*/ 1423 h 10157"/>
              <a:gd name="connsiteX7" fmla="*/ 9870 w 10263"/>
              <a:gd name="connsiteY7" fmla="*/ 2639 h 10157"/>
              <a:gd name="connsiteX8" fmla="*/ 10225 w 10263"/>
              <a:gd name="connsiteY8" fmla="*/ 5740 h 10157"/>
              <a:gd name="connsiteX9" fmla="*/ 9447 w 10263"/>
              <a:gd name="connsiteY9" fmla="*/ 7732 h 10157"/>
              <a:gd name="connsiteX10" fmla="*/ 8281 w 10263"/>
              <a:gd name="connsiteY10" fmla="*/ 9865 h 10157"/>
              <a:gd name="connsiteX11" fmla="*/ 5954 w 10263"/>
              <a:gd name="connsiteY11" fmla="*/ 9480 h 10157"/>
              <a:gd name="connsiteX12" fmla="*/ 3948 w 10263"/>
              <a:gd name="connsiteY12" fmla="*/ 9480 h 10157"/>
              <a:gd name="connsiteX13" fmla="*/ 2450 w 10263"/>
              <a:gd name="connsiteY13" fmla="*/ 9931 h 10157"/>
              <a:gd name="connsiteX14" fmla="*/ 919 w 10263"/>
              <a:gd name="connsiteY14" fmla="*/ 8451 h 10157"/>
              <a:gd name="connsiteX0" fmla="*/ 919 w 11149"/>
              <a:gd name="connsiteY0" fmla="*/ 8451 h 10157"/>
              <a:gd name="connsiteX1" fmla="*/ 426 w 11149"/>
              <a:gd name="connsiteY1" fmla="*/ 6249 h 10157"/>
              <a:gd name="connsiteX2" fmla="*/ 122 w 11149"/>
              <a:gd name="connsiteY2" fmla="*/ 708 h 10157"/>
              <a:gd name="connsiteX3" fmla="*/ 1160 w 11149"/>
              <a:gd name="connsiteY3" fmla="*/ 2066 h 10157"/>
              <a:gd name="connsiteX4" fmla="*/ 3968 w 11149"/>
              <a:gd name="connsiteY4" fmla="*/ 1008 h 10157"/>
              <a:gd name="connsiteX5" fmla="*/ 6822 w 11149"/>
              <a:gd name="connsiteY5" fmla="*/ 1964 h 10157"/>
              <a:gd name="connsiteX6" fmla="*/ 8607 w 11149"/>
              <a:gd name="connsiteY6" fmla="*/ 1423 h 10157"/>
              <a:gd name="connsiteX7" fmla="*/ 9870 w 11149"/>
              <a:gd name="connsiteY7" fmla="*/ 2639 h 10157"/>
              <a:gd name="connsiteX8" fmla="*/ 11111 w 11149"/>
              <a:gd name="connsiteY8" fmla="*/ 3282 h 10157"/>
              <a:gd name="connsiteX9" fmla="*/ 9447 w 11149"/>
              <a:gd name="connsiteY9" fmla="*/ 7732 h 10157"/>
              <a:gd name="connsiteX10" fmla="*/ 8281 w 11149"/>
              <a:gd name="connsiteY10" fmla="*/ 9865 h 10157"/>
              <a:gd name="connsiteX11" fmla="*/ 5954 w 11149"/>
              <a:gd name="connsiteY11" fmla="*/ 9480 h 10157"/>
              <a:gd name="connsiteX12" fmla="*/ 3948 w 11149"/>
              <a:gd name="connsiteY12" fmla="*/ 9480 h 10157"/>
              <a:gd name="connsiteX13" fmla="*/ 2450 w 11149"/>
              <a:gd name="connsiteY13" fmla="*/ 9931 h 10157"/>
              <a:gd name="connsiteX14" fmla="*/ 919 w 11149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57"/>
              <a:gd name="connsiteX1" fmla="*/ 426 w 11111"/>
              <a:gd name="connsiteY1" fmla="*/ 6249 h 10157"/>
              <a:gd name="connsiteX2" fmla="*/ 122 w 11111"/>
              <a:gd name="connsiteY2" fmla="*/ 708 h 10157"/>
              <a:gd name="connsiteX3" fmla="*/ 1160 w 11111"/>
              <a:gd name="connsiteY3" fmla="*/ 2066 h 10157"/>
              <a:gd name="connsiteX4" fmla="*/ 3968 w 11111"/>
              <a:gd name="connsiteY4" fmla="*/ 1008 h 10157"/>
              <a:gd name="connsiteX5" fmla="*/ 6822 w 11111"/>
              <a:gd name="connsiteY5" fmla="*/ 1964 h 10157"/>
              <a:gd name="connsiteX6" fmla="*/ 8607 w 11111"/>
              <a:gd name="connsiteY6" fmla="*/ 1423 h 10157"/>
              <a:gd name="connsiteX7" fmla="*/ 9870 w 11111"/>
              <a:gd name="connsiteY7" fmla="*/ 2639 h 10157"/>
              <a:gd name="connsiteX8" fmla="*/ 11111 w 11111"/>
              <a:gd name="connsiteY8" fmla="*/ 3282 h 10157"/>
              <a:gd name="connsiteX9" fmla="*/ 9447 w 11111"/>
              <a:gd name="connsiteY9" fmla="*/ 7732 h 10157"/>
              <a:gd name="connsiteX10" fmla="*/ 8281 w 11111"/>
              <a:gd name="connsiteY10" fmla="*/ 9865 h 10157"/>
              <a:gd name="connsiteX11" fmla="*/ 5954 w 11111"/>
              <a:gd name="connsiteY11" fmla="*/ 9480 h 10157"/>
              <a:gd name="connsiteX12" fmla="*/ 3948 w 11111"/>
              <a:gd name="connsiteY12" fmla="*/ 9480 h 10157"/>
              <a:gd name="connsiteX13" fmla="*/ 2450 w 11111"/>
              <a:gd name="connsiteY13" fmla="*/ 9931 h 10157"/>
              <a:gd name="connsiteX14" fmla="*/ 919 w 11111"/>
              <a:gd name="connsiteY14" fmla="*/ 8451 h 1015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54 w 11111"/>
              <a:gd name="connsiteY11" fmla="*/ 9480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107"/>
              <a:gd name="connsiteX1" fmla="*/ 426 w 11111"/>
              <a:gd name="connsiteY1" fmla="*/ 6249 h 10107"/>
              <a:gd name="connsiteX2" fmla="*/ 122 w 11111"/>
              <a:gd name="connsiteY2" fmla="*/ 708 h 10107"/>
              <a:gd name="connsiteX3" fmla="*/ 1160 w 11111"/>
              <a:gd name="connsiteY3" fmla="*/ 2066 h 10107"/>
              <a:gd name="connsiteX4" fmla="*/ 3968 w 11111"/>
              <a:gd name="connsiteY4" fmla="*/ 1008 h 10107"/>
              <a:gd name="connsiteX5" fmla="*/ 6822 w 11111"/>
              <a:gd name="connsiteY5" fmla="*/ 1964 h 10107"/>
              <a:gd name="connsiteX6" fmla="*/ 8607 w 11111"/>
              <a:gd name="connsiteY6" fmla="*/ 1423 h 10107"/>
              <a:gd name="connsiteX7" fmla="*/ 9870 w 11111"/>
              <a:gd name="connsiteY7" fmla="*/ 2639 h 10107"/>
              <a:gd name="connsiteX8" fmla="*/ 11111 w 11111"/>
              <a:gd name="connsiteY8" fmla="*/ 3282 h 10107"/>
              <a:gd name="connsiteX9" fmla="*/ 10381 w 11111"/>
              <a:gd name="connsiteY9" fmla="*/ 8402 h 10107"/>
              <a:gd name="connsiteX10" fmla="*/ 8281 w 11111"/>
              <a:gd name="connsiteY10" fmla="*/ 9865 h 10107"/>
              <a:gd name="connsiteX11" fmla="*/ 5942 w 11111"/>
              <a:gd name="connsiteY11" fmla="*/ 9778 h 10107"/>
              <a:gd name="connsiteX12" fmla="*/ 3948 w 11111"/>
              <a:gd name="connsiteY12" fmla="*/ 9480 h 10107"/>
              <a:gd name="connsiteX13" fmla="*/ 2450 w 11111"/>
              <a:gd name="connsiteY13" fmla="*/ 9931 h 10107"/>
              <a:gd name="connsiteX14" fmla="*/ 919 w 11111"/>
              <a:gd name="connsiteY14" fmla="*/ 8451 h 10107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5942 w 11111"/>
              <a:gd name="connsiteY11" fmla="*/ 9778 h 10202"/>
              <a:gd name="connsiteX12" fmla="*/ 3972 w 11111"/>
              <a:gd name="connsiteY12" fmla="*/ 10076 h 10202"/>
              <a:gd name="connsiteX13" fmla="*/ 2450 w 11111"/>
              <a:gd name="connsiteY13" fmla="*/ 9931 h 10202"/>
              <a:gd name="connsiteX14" fmla="*/ 919 w 11111"/>
              <a:gd name="connsiteY14" fmla="*/ 8451 h 10202"/>
              <a:gd name="connsiteX0" fmla="*/ 919 w 11111"/>
              <a:gd name="connsiteY0" fmla="*/ 8451 h 10202"/>
              <a:gd name="connsiteX1" fmla="*/ 426 w 11111"/>
              <a:gd name="connsiteY1" fmla="*/ 6249 h 10202"/>
              <a:gd name="connsiteX2" fmla="*/ 122 w 11111"/>
              <a:gd name="connsiteY2" fmla="*/ 708 h 10202"/>
              <a:gd name="connsiteX3" fmla="*/ 1160 w 11111"/>
              <a:gd name="connsiteY3" fmla="*/ 2066 h 10202"/>
              <a:gd name="connsiteX4" fmla="*/ 3968 w 11111"/>
              <a:gd name="connsiteY4" fmla="*/ 1008 h 10202"/>
              <a:gd name="connsiteX5" fmla="*/ 6822 w 11111"/>
              <a:gd name="connsiteY5" fmla="*/ 1964 h 10202"/>
              <a:gd name="connsiteX6" fmla="*/ 8607 w 11111"/>
              <a:gd name="connsiteY6" fmla="*/ 1423 h 10202"/>
              <a:gd name="connsiteX7" fmla="*/ 9870 w 11111"/>
              <a:gd name="connsiteY7" fmla="*/ 2639 h 10202"/>
              <a:gd name="connsiteX8" fmla="*/ 11111 w 11111"/>
              <a:gd name="connsiteY8" fmla="*/ 3282 h 10202"/>
              <a:gd name="connsiteX9" fmla="*/ 10381 w 11111"/>
              <a:gd name="connsiteY9" fmla="*/ 8402 h 10202"/>
              <a:gd name="connsiteX10" fmla="*/ 8281 w 11111"/>
              <a:gd name="connsiteY10" fmla="*/ 9865 h 10202"/>
              <a:gd name="connsiteX11" fmla="*/ 3972 w 11111"/>
              <a:gd name="connsiteY11" fmla="*/ 10076 h 10202"/>
              <a:gd name="connsiteX12" fmla="*/ 2450 w 11111"/>
              <a:gd name="connsiteY12" fmla="*/ 9931 h 10202"/>
              <a:gd name="connsiteX13" fmla="*/ 919 w 11111"/>
              <a:gd name="connsiteY13" fmla="*/ 8451 h 10202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89"/>
              <a:gd name="connsiteX1" fmla="*/ 426 w 11111"/>
              <a:gd name="connsiteY1" fmla="*/ 6249 h 10889"/>
              <a:gd name="connsiteX2" fmla="*/ 122 w 11111"/>
              <a:gd name="connsiteY2" fmla="*/ 708 h 10889"/>
              <a:gd name="connsiteX3" fmla="*/ 1160 w 11111"/>
              <a:gd name="connsiteY3" fmla="*/ 2066 h 10889"/>
              <a:gd name="connsiteX4" fmla="*/ 3968 w 11111"/>
              <a:gd name="connsiteY4" fmla="*/ 1008 h 10889"/>
              <a:gd name="connsiteX5" fmla="*/ 6822 w 11111"/>
              <a:gd name="connsiteY5" fmla="*/ 1964 h 10889"/>
              <a:gd name="connsiteX6" fmla="*/ 8607 w 11111"/>
              <a:gd name="connsiteY6" fmla="*/ 1423 h 10889"/>
              <a:gd name="connsiteX7" fmla="*/ 9870 w 11111"/>
              <a:gd name="connsiteY7" fmla="*/ 2639 h 10889"/>
              <a:gd name="connsiteX8" fmla="*/ 11111 w 11111"/>
              <a:gd name="connsiteY8" fmla="*/ 3282 h 10889"/>
              <a:gd name="connsiteX9" fmla="*/ 10381 w 11111"/>
              <a:gd name="connsiteY9" fmla="*/ 8402 h 10889"/>
              <a:gd name="connsiteX10" fmla="*/ 8341 w 11111"/>
              <a:gd name="connsiteY10" fmla="*/ 10610 h 10889"/>
              <a:gd name="connsiteX11" fmla="*/ 3972 w 11111"/>
              <a:gd name="connsiteY11" fmla="*/ 10076 h 10889"/>
              <a:gd name="connsiteX12" fmla="*/ 2450 w 11111"/>
              <a:gd name="connsiteY12" fmla="*/ 9931 h 10889"/>
              <a:gd name="connsiteX13" fmla="*/ 919 w 11111"/>
              <a:gd name="connsiteY13" fmla="*/ 8451 h 10889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450 w 11111"/>
              <a:gd name="connsiteY11" fmla="*/ 9931 h 10865"/>
              <a:gd name="connsiteX12" fmla="*/ 919 w 11111"/>
              <a:gd name="connsiteY12" fmla="*/ 8451 h 10865"/>
              <a:gd name="connsiteX0" fmla="*/ 919 w 11111"/>
              <a:gd name="connsiteY0" fmla="*/ 8451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12" fmla="*/ 919 w 11111"/>
              <a:gd name="connsiteY12" fmla="*/ 8451 h 10865"/>
              <a:gd name="connsiteX0" fmla="*/ 2270 w 11111"/>
              <a:gd name="connsiteY0" fmla="*/ 10080 h 10865"/>
              <a:gd name="connsiteX1" fmla="*/ 426 w 11111"/>
              <a:gd name="connsiteY1" fmla="*/ 6249 h 10865"/>
              <a:gd name="connsiteX2" fmla="*/ 122 w 11111"/>
              <a:gd name="connsiteY2" fmla="*/ 708 h 10865"/>
              <a:gd name="connsiteX3" fmla="*/ 1160 w 11111"/>
              <a:gd name="connsiteY3" fmla="*/ 2066 h 10865"/>
              <a:gd name="connsiteX4" fmla="*/ 3968 w 11111"/>
              <a:gd name="connsiteY4" fmla="*/ 1008 h 10865"/>
              <a:gd name="connsiteX5" fmla="*/ 6822 w 11111"/>
              <a:gd name="connsiteY5" fmla="*/ 1964 h 10865"/>
              <a:gd name="connsiteX6" fmla="*/ 8607 w 11111"/>
              <a:gd name="connsiteY6" fmla="*/ 1423 h 10865"/>
              <a:gd name="connsiteX7" fmla="*/ 9870 w 11111"/>
              <a:gd name="connsiteY7" fmla="*/ 2639 h 10865"/>
              <a:gd name="connsiteX8" fmla="*/ 11111 w 11111"/>
              <a:gd name="connsiteY8" fmla="*/ 3282 h 10865"/>
              <a:gd name="connsiteX9" fmla="*/ 10381 w 11111"/>
              <a:gd name="connsiteY9" fmla="*/ 8402 h 10865"/>
              <a:gd name="connsiteX10" fmla="*/ 8341 w 11111"/>
              <a:gd name="connsiteY10" fmla="*/ 10610 h 10865"/>
              <a:gd name="connsiteX11" fmla="*/ 2270 w 11111"/>
              <a:gd name="connsiteY11" fmla="*/ 10080 h 10865"/>
              <a:gd name="connsiteX0" fmla="*/ 2270 w 11111"/>
              <a:gd name="connsiteY0" fmla="*/ 9923 h 10708"/>
              <a:gd name="connsiteX1" fmla="*/ 426 w 11111"/>
              <a:gd name="connsiteY1" fmla="*/ 6092 h 10708"/>
              <a:gd name="connsiteX2" fmla="*/ 122 w 11111"/>
              <a:gd name="connsiteY2" fmla="*/ 551 h 10708"/>
              <a:gd name="connsiteX3" fmla="*/ 1160 w 11111"/>
              <a:gd name="connsiteY3" fmla="*/ 1909 h 10708"/>
              <a:gd name="connsiteX4" fmla="*/ 3968 w 11111"/>
              <a:gd name="connsiteY4" fmla="*/ 851 h 10708"/>
              <a:gd name="connsiteX5" fmla="*/ 6822 w 11111"/>
              <a:gd name="connsiteY5" fmla="*/ 1807 h 10708"/>
              <a:gd name="connsiteX6" fmla="*/ 8607 w 11111"/>
              <a:gd name="connsiteY6" fmla="*/ 1266 h 10708"/>
              <a:gd name="connsiteX7" fmla="*/ 9870 w 11111"/>
              <a:gd name="connsiteY7" fmla="*/ 2482 h 10708"/>
              <a:gd name="connsiteX8" fmla="*/ 11111 w 11111"/>
              <a:gd name="connsiteY8" fmla="*/ 3125 h 10708"/>
              <a:gd name="connsiteX9" fmla="*/ 10381 w 11111"/>
              <a:gd name="connsiteY9" fmla="*/ 8245 h 10708"/>
              <a:gd name="connsiteX10" fmla="*/ 8341 w 11111"/>
              <a:gd name="connsiteY10" fmla="*/ 10453 h 10708"/>
              <a:gd name="connsiteX11" fmla="*/ 2270 w 11111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450 w 11135"/>
              <a:gd name="connsiteY1" fmla="*/ 6092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82 w 11135"/>
              <a:gd name="connsiteY1" fmla="*/ 6837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294 w 11135"/>
              <a:gd name="connsiteY0" fmla="*/ 9923 h 10708"/>
              <a:gd name="connsiteX1" fmla="*/ 546 w 11135"/>
              <a:gd name="connsiteY1" fmla="*/ 7060 h 10708"/>
              <a:gd name="connsiteX2" fmla="*/ 122 w 11135"/>
              <a:gd name="connsiteY2" fmla="*/ 104 h 10708"/>
              <a:gd name="connsiteX3" fmla="*/ 1184 w 11135"/>
              <a:gd name="connsiteY3" fmla="*/ 1909 h 10708"/>
              <a:gd name="connsiteX4" fmla="*/ 3992 w 11135"/>
              <a:gd name="connsiteY4" fmla="*/ 851 h 10708"/>
              <a:gd name="connsiteX5" fmla="*/ 6846 w 11135"/>
              <a:gd name="connsiteY5" fmla="*/ 1807 h 10708"/>
              <a:gd name="connsiteX6" fmla="*/ 8631 w 11135"/>
              <a:gd name="connsiteY6" fmla="*/ 1266 h 10708"/>
              <a:gd name="connsiteX7" fmla="*/ 9894 w 11135"/>
              <a:gd name="connsiteY7" fmla="*/ 2482 h 10708"/>
              <a:gd name="connsiteX8" fmla="*/ 11135 w 11135"/>
              <a:gd name="connsiteY8" fmla="*/ 3125 h 10708"/>
              <a:gd name="connsiteX9" fmla="*/ 10405 w 11135"/>
              <a:gd name="connsiteY9" fmla="*/ 8245 h 10708"/>
              <a:gd name="connsiteX10" fmla="*/ 8365 w 11135"/>
              <a:gd name="connsiteY10" fmla="*/ 10453 h 10708"/>
              <a:gd name="connsiteX11" fmla="*/ 2294 w 11135"/>
              <a:gd name="connsiteY11" fmla="*/ 9923 h 10708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330 w 11135"/>
              <a:gd name="connsiteY0" fmla="*/ 10519 h 10879"/>
              <a:gd name="connsiteX1" fmla="*/ 546 w 11135"/>
              <a:gd name="connsiteY1" fmla="*/ 7060 h 10879"/>
              <a:gd name="connsiteX2" fmla="*/ 122 w 11135"/>
              <a:gd name="connsiteY2" fmla="*/ 104 h 10879"/>
              <a:gd name="connsiteX3" fmla="*/ 1184 w 11135"/>
              <a:gd name="connsiteY3" fmla="*/ 1909 h 10879"/>
              <a:gd name="connsiteX4" fmla="*/ 3992 w 11135"/>
              <a:gd name="connsiteY4" fmla="*/ 851 h 10879"/>
              <a:gd name="connsiteX5" fmla="*/ 6846 w 11135"/>
              <a:gd name="connsiteY5" fmla="*/ 1807 h 10879"/>
              <a:gd name="connsiteX6" fmla="*/ 8631 w 11135"/>
              <a:gd name="connsiteY6" fmla="*/ 1266 h 10879"/>
              <a:gd name="connsiteX7" fmla="*/ 9894 w 11135"/>
              <a:gd name="connsiteY7" fmla="*/ 2482 h 10879"/>
              <a:gd name="connsiteX8" fmla="*/ 11135 w 11135"/>
              <a:gd name="connsiteY8" fmla="*/ 3125 h 10879"/>
              <a:gd name="connsiteX9" fmla="*/ 10405 w 11135"/>
              <a:gd name="connsiteY9" fmla="*/ 8245 h 10879"/>
              <a:gd name="connsiteX10" fmla="*/ 8365 w 11135"/>
              <a:gd name="connsiteY10" fmla="*/ 10453 h 10879"/>
              <a:gd name="connsiteX11" fmla="*/ 2330 w 11135"/>
              <a:gd name="connsiteY11" fmla="*/ 10519 h 10879"/>
              <a:gd name="connsiteX0" fmla="*/ 2077 w 11135"/>
              <a:gd name="connsiteY0" fmla="*/ 206 h 17030"/>
              <a:gd name="connsiteX1" fmla="*/ 546 w 11135"/>
              <a:gd name="connsiteY1" fmla="*/ 13382 h 17030"/>
              <a:gd name="connsiteX2" fmla="*/ 122 w 11135"/>
              <a:gd name="connsiteY2" fmla="*/ 6426 h 17030"/>
              <a:gd name="connsiteX3" fmla="*/ 1184 w 11135"/>
              <a:gd name="connsiteY3" fmla="*/ 8231 h 17030"/>
              <a:gd name="connsiteX4" fmla="*/ 3992 w 11135"/>
              <a:gd name="connsiteY4" fmla="*/ 7173 h 17030"/>
              <a:gd name="connsiteX5" fmla="*/ 6846 w 11135"/>
              <a:gd name="connsiteY5" fmla="*/ 8129 h 17030"/>
              <a:gd name="connsiteX6" fmla="*/ 8631 w 11135"/>
              <a:gd name="connsiteY6" fmla="*/ 7588 h 17030"/>
              <a:gd name="connsiteX7" fmla="*/ 9894 w 11135"/>
              <a:gd name="connsiteY7" fmla="*/ 8804 h 17030"/>
              <a:gd name="connsiteX8" fmla="*/ 11135 w 11135"/>
              <a:gd name="connsiteY8" fmla="*/ 9447 h 17030"/>
              <a:gd name="connsiteX9" fmla="*/ 10405 w 11135"/>
              <a:gd name="connsiteY9" fmla="*/ 14567 h 17030"/>
              <a:gd name="connsiteX10" fmla="*/ 8365 w 11135"/>
              <a:gd name="connsiteY10" fmla="*/ 16775 h 17030"/>
              <a:gd name="connsiteX11" fmla="*/ 2077 w 11135"/>
              <a:gd name="connsiteY11" fmla="*/ 206 h 17030"/>
              <a:gd name="connsiteX0" fmla="*/ 2077 w 11135"/>
              <a:gd name="connsiteY0" fmla="*/ 2500 h 18784"/>
              <a:gd name="connsiteX1" fmla="*/ 546 w 11135"/>
              <a:gd name="connsiteY1" fmla="*/ 15676 h 18784"/>
              <a:gd name="connsiteX2" fmla="*/ 122 w 11135"/>
              <a:gd name="connsiteY2" fmla="*/ 8720 h 18784"/>
              <a:gd name="connsiteX3" fmla="*/ 1184 w 11135"/>
              <a:gd name="connsiteY3" fmla="*/ 10525 h 18784"/>
              <a:gd name="connsiteX4" fmla="*/ 3992 w 11135"/>
              <a:gd name="connsiteY4" fmla="*/ 9467 h 18784"/>
              <a:gd name="connsiteX5" fmla="*/ 6846 w 11135"/>
              <a:gd name="connsiteY5" fmla="*/ 10423 h 18784"/>
              <a:gd name="connsiteX6" fmla="*/ 8631 w 11135"/>
              <a:gd name="connsiteY6" fmla="*/ 9882 h 18784"/>
              <a:gd name="connsiteX7" fmla="*/ 9894 w 11135"/>
              <a:gd name="connsiteY7" fmla="*/ 11098 h 18784"/>
              <a:gd name="connsiteX8" fmla="*/ 11135 w 11135"/>
              <a:gd name="connsiteY8" fmla="*/ 11741 h 18784"/>
              <a:gd name="connsiteX9" fmla="*/ 10405 w 11135"/>
              <a:gd name="connsiteY9" fmla="*/ 16861 h 18784"/>
              <a:gd name="connsiteX10" fmla="*/ 8260 w 11135"/>
              <a:gd name="connsiteY10" fmla="*/ 205 h 18784"/>
              <a:gd name="connsiteX11" fmla="*/ 2077 w 11135"/>
              <a:gd name="connsiteY11" fmla="*/ 2500 h 18784"/>
              <a:gd name="connsiteX0" fmla="*/ 2077 w 11391"/>
              <a:gd name="connsiteY0" fmla="*/ 2500 h 17610"/>
              <a:gd name="connsiteX1" fmla="*/ 546 w 11391"/>
              <a:gd name="connsiteY1" fmla="*/ 15676 h 17610"/>
              <a:gd name="connsiteX2" fmla="*/ 122 w 11391"/>
              <a:gd name="connsiteY2" fmla="*/ 8720 h 17610"/>
              <a:gd name="connsiteX3" fmla="*/ 1184 w 11391"/>
              <a:gd name="connsiteY3" fmla="*/ 10525 h 17610"/>
              <a:gd name="connsiteX4" fmla="*/ 3992 w 11391"/>
              <a:gd name="connsiteY4" fmla="*/ 9467 h 17610"/>
              <a:gd name="connsiteX5" fmla="*/ 6846 w 11391"/>
              <a:gd name="connsiteY5" fmla="*/ 10423 h 17610"/>
              <a:gd name="connsiteX6" fmla="*/ 8631 w 11391"/>
              <a:gd name="connsiteY6" fmla="*/ 9882 h 17610"/>
              <a:gd name="connsiteX7" fmla="*/ 9894 w 11391"/>
              <a:gd name="connsiteY7" fmla="*/ 11098 h 17610"/>
              <a:gd name="connsiteX8" fmla="*/ 11135 w 11391"/>
              <a:gd name="connsiteY8" fmla="*/ 11741 h 17610"/>
              <a:gd name="connsiteX9" fmla="*/ 10912 w 11391"/>
              <a:gd name="connsiteY9" fmla="*/ 3053 h 17610"/>
              <a:gd name="connsiteX10" fmla="*/ 8260 w 11391"/>
              <a:gd name="connsiteY10" fmla="*/ 205 h 17610"/>
              <a:gd name="connsiteX11" fmla="*/ 2077 w 11391"/>
              <a:gd name="connsiteY11" fmla="*/ 2500 h 17610"/>
              <a:gd name="connsiteX0" fmla="*/ 2077 w 11391"/>
              <a:gd name="connsiteY0" fmla="*/ 3275 h 13817"/>
              <a:gd name="connsiteX1" fmla="*/ 389 w 11391"/>
              <a:gd name="connsiteY1" fmla="*/ 2208 h 13817"/>
              <a:gd name="connsiteX2" fmla="*/ 122 w 11391"/>
              <a:gd name="connsiteY2" fmla="*/ 9495 h 13817"/>
              <a:gd name="connsiteX3" fmla="*/ 1184 w 11391"/>
              <a:gd name="connsiteY3" fmla="*/ 11300 h 13817"/>
              <a:gd name="connsiteX4" fmla="*/ 3992 w 11391"/>
              <a:gd name="connsiteY4" fmla="*/ 10242 h 13817"/>
              <a:gd name="connsiteX5" fmla="*/ 6846 w 11391"/>
              <a:gd name="connsiteY5" fmla="*/ 11198 h 13817"/>
              <a:gd name="connsiteX6" fmla="*/ 8631 w 11391"/>
              <a:gd name="connsiteY6" fmla="*/ 10657 h 13817"/>
              <a:gd name="connsiteX7" fmla="*/ 9894 w 11391"/>
              <a:gd name="connsiteY7" fmla="*/ 11873 h 13817"/>
              <a:gd name="connsiteX8" fmla="*/ 11135 w 11391"/>
              <a:gd name="connsiteY8" fmla="*/ 12516 h 13817"/>
              <a:gd name="connsiteX9" fmla="*/ 10912 w 11391"/>
              <a:gd name="connsiteY9" fmla="*/ 3828 h 13817"/>
              <a:gd name="connsiteX10" fmla="*/ 8260 w 11391"/>
              <a:gd name="connsiteY10" fmla="*/ 980 h 13817"/>
              <a:gd name="connsiteX11" fmla="*/ 2077 w 11391"/>
              <a:gd name="connsiteY11" fmla="*/ 3275 h 13817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388"/>
              <a:gd name="connsiteX1" fmla="*/ 268 w 11270"/>
              <a:gd name="connsiteY1" fmla="*/ 2208 h 14388"/>
              <a:gd name="connsiteX2" fmla="*/ 377 w 11270"/>
              <a:gd name="connsiteY2" fmla="*/ 13681 h 14388"/>
              <a:gd name="connsiteX3" fmla="*/ 1063 w 11270"/>
              <a:gd name="connsiteY3" fmla="*/ 11300 h 14388"/>
              <a:gd name="connsiteX4" fmla="*/ 3871 w 11270"/>
              <a:gd name="connsiteY4" fmla="*/ 10242 h 14388"/>
              <a:gd name="connsiteX5" fmla="*/ 6725 w 11270"/>
              <a:gd name="connsiteY5" fmla="*/ 11198 h 14388"/>
              <a:gd name="connsiteX6" fmla="*/ 8510 w 11270"/>
              <a:gd name="connsiteY6" fmla="*/ 10657 h 14388"/>
              <a:gd name="connsiteX7" fmla="*/ 9773 w 11270"/>
              <a:gd name="connsiteY7" fmla="*/ 11873 h 14388"/>
              <a:gd name="connsiteX8" fmla="*/ 11014 w 11270"/>
              <a:gd name="connsiteY8" fmla="*/ 12516 h 14388"/>
              <a:gd name="connsiteX9" fmla="*/ 10791 w 11270"/>
              <a:gd name="connsiteY9" fmla="*/ 3828 h 14388"/>
              <a:gd name="connsiteX10" fmla="*/ 8139 w 11270"/>
              <a:gd name="connsiteY10" fmla="*/ 980 h 14388"/>
              <a:gd name="connsiteX11" fmla="*/ 1956 w 11270"/>
              <a:gd name="connsiteY11" fmla="*/ 3275 h 1438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468"/>
              <a:gd name="connsiteX1" fmla="*/ 268 w 11270"/>
              <a:gd name="connsiteY1" fmla="*/ 2208 h 14468"/>
              <a:gd name="connsiteX2" fmla="*/ 429 w 11270"/>
              <a:gd name="connsiteY2" fmla="*/ 13761 h 14468"/>
              <a:gd name="connsiteX3" fmla="*/ 1063 w 11270"/>
              <a:gd name="connsiteY3" fmla="*/ 11300 h 14468"/>
              <a:gd name="connsiteX4" fmla="*/ 3871 w 11270"/>
              <a:gd name="connsiteY4" fmla="*/ 10242 h 14468"/>
              <a:gd name="connsiteX5" fmla="*/ 6725 w 11270"/>
              <a:gd name="connsiteY5" fmla="*/ 11198 h 14468"/>
              <a:gd name="connsiteX6" fmla="*/ 8510 w 11270"/>
              <a:gd name="connsiteY6" fmla="*/ 10657 h 14468"/>
              <a:gd name="connsiteX7" fmla="*/ 9773 w 11270"/>
              <a:gd name="connsiteY7" fmla="*/ 11873 h 14468"/>
              <a:gd name="connsiteX8" fmla="*/ 11014 w 11270"/>
              <a:gd name="connsiteY8" fmla="*/ 12516 h 14468"/>
              <a:gd name="connsiteX9" fmla="*/ 10791 w 11270"/>
              <a:gd name="connsiteY9" fmla="*/ 3828 h 14468"/>
              <a:gd name="connsiteX10" fmla="*/ 8139 w 11270"/>
              <a:gd name="connsiteY10" fmla="*/ 980 h 14468"/>
              <a:gd name="connsiteX11" fmla="*/ 1956 w 11270"/>
              <a:gd name="connsiteY11" fmla="*/ 3275 h 14468"/>
              <a:gd name="connsiteX0" fmla="*/ 1956 w 11270"/>
              <a:gd name="connsiteY0" fmla="*/ 3275 h 14187"/>
              <a:gd name="connsiteX1" fmla="*/ 268 w 11270"/>
              <a:gd name="connsiteY1" fmla="*/ 2208 h 14187"/>
              <a:gd name="connsiteX2" fmla="*/ 493 w 11270"/>
              <a:gd name="connsiteY2" fmla="*/ 13480 h 14187"/>
              <a:gd name="connsiteX3" fmla="*/ 1063 w 11270"/>
              <a:gd name="connsiteY3" fmla="*/ 11300 h 14187"/>
              <a:gd name="connsiteX4" fmla="*/ 3871 w 11270"/>
              <a:gd name="connsiteY4" fmla="*/ 10242 h 14187"/>
              <a:gd name="connsiteX5" fmla="*/ 6725 w 11270"/>
              <a:gd name="connsiteY5" fmla="*/ 11198 h 14187"/>
              <a:gd name="connsiteX6" fmla="*/ 8510 w 11270"/>
              <a:gd name="connsiteY6" fmla="*/ 10657 h 14187"/>
              <a:gd name="connsiteX7" fmla="*/ 9773 w 11270"/>
              <a:gd name="connsiteY7" fmla="*/ 11873 h 14187"/>
              <a:gd name="connsiteX8" fmla="*/ 11014 w 11270"/>
              <a:gd name="connsiteY8" fmla="*/ 12516 h 14187"/>
              <a:gd name="connsiteX9" fmla="*/ 10791 w 11270"/>
              <a:gd name="connsiteY9" fmla="*/ 3828 h 14187"/>
              <a:gd name="connsiteX10" fmla="*/ 8139 w 11270"/>
              <a:gd name="connsiteY10" fmla="*/ 980 h 14187"/>
              <a:gd name="connsiteX11" fmla="*/ 1956 w 11270"/>
              <a:gd name="connsiteY11" fmla="*/ 3275 h 1418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63 w 11270"/>
              <a:gd name="connsiteY3" fmla="*/ 11300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4267"/>
              <a:gd name="connsiteX1" fmla="*/ 268 w 11270"/>
              <a:gd name="connsiteY1" fmla="*/ 2208 h 14267"/>
              <a:gd name="connsiteX2" fmla="*/ 487 w 11270"/>
              <a:gd name="connsiteY2" fmla="*/ 13560 h 14267"/>
              <a:gd name="connsiteX3" fmla="*/ 1011 w 11270"/>
              <a:gd name="connsiteY3" fmla="*/ 11501 h 14267"/>
              <a:gd name="connsiteX4" fmla="*/ 3871 w 11270"/>
              <a:gd name="connsiteY4" fmla="*/ 10242 h 14267"/>
              <a:gd name="connsiteX5" fmla="*/ 6725 w 11270"/>
              <a:gd name="connsiteY5" fmla="*/ 11198 h 14267"/>
              <a:gd name="connsiteX6" fmla="*/ 8510 w 11270"/>
              <a:gd name="connsiteY6" fmla="*/ 10657 h 14267"/>
              <a:gd name="connsiteX7" fmla="*/ 9773 w 11270"/>
              <a:gd name="connsiteY7" fmla="*/ 11873 h 14267"/>
              <a:gd name="connsiteX8" fmla="*/ 11014 w 11270"/>
              <a:gd name="connsiteY8" fmla="*/ 12516 h 14267"/>
              <a:gd name="connsiteX9" fmla="*/ 10791 w 11270"/>
              <a:gd name="connsiteY9" fmla="*/ 3828 h 14267"/>
              <a:gd name="connsiteX10" fmla="*/ 8139 w 11270"/>
              <a:gd name="connsiteY10" fmla="*/ 980 h 14267"/>
              <a:gd name="connsiteX11" fmla="*/ 1956 w 11270"/>
              <a:gd name="connsiteY11" fmla="*/ 3275 h 1426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7 w 11270"/>
              <a:gd name="connsiteY2" fmla="*/ 1356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81 w 11270"/>
              <a:gd name="connsiteY2" fmla="*/ 1364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0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56 w 11270"/>
              <a:gd name="connsiteY0" fmla="*/ 3275 h 13817"/>
              <a:gd name="connsiteX1" fmla="*/ 268 w 11270"/>
              <a:gd name="connsiteY1" fmla="*/ 2208 h 13817"/>
              <a:gd name="connsiteX2" fmla="*/ 468 w 11270"/>
              <a:gd name="connsiteY2" fmla="*/ 13680 h 13817"/>
              <a:gd name="connsiteX3" fmla="*/ 1011 w 11270"/>
              <a:gd name="connsiteY3" fmla="*/ 11501 h 13817"/>
              <a:gd name="connsiteX4" fmla="*/ 3871 w 11270"/>
              <a:gd name="connsiteY4" fmla="*/ 10242 h 13817"/>
              <a:gd name="connsiteX5" fmla="*/ 6725 w 11270"/>
              <a:gd name="connsiteY5" fmla="*/ 11198 h 13817"/>
              <a:gd name="connsiteX6" fmla="*/ 8510 w 11270"/>
              <a:gd name="connsiteY6" fmla="*/ 10657 h 13817"/>
              <a:gd name="connsiteX7" fmla="*/ 9773 w 11270"/>
              <a:gd name="connsiteY7" fmla="*/ 11873 h 13817"/>
              <a:gd name="connsiteX8" fmla="*/ 11014 w 11270"/>
              <a:gd name="connsiteY8" fmla="*/ 12516 h 13817"/>
              <a:gd name="connsiteX9" fmla="*/ 10791 w 11270"/>
              <a:gd name="connsiteY9" fmla="*/ 3828 h 13817"/>
              <a:gd name="connsiteX10" fmla="*/ 8139 w 11270"/>
              <a:gd name="connsiteY10" fmla="*/ 980 h 13817"/>
              <a:gd name="connsiteX11" fmla="*/ 1956 w 11270"/>
              <a:gd name="connsiteY11" fmla="*/ 3275 h 13817"/>
              <a:gd name="connsiteX0" fmla="*/ 1988 w 11302"/>
              <a:gd name="connsiteY0" fmla="*/ 2633 h 13175"/>
              <a:gd name="connsiteX1" fmla="*/ 268 w 11302"/>
              <a:gd name="connsiteY1" fmla="*/ 2208 h 13175"/>
              <a:gd name="connsiteX2" fmla="*/ 500 w 11302"/>
              <a:gd name="connsiteY2" fmla="*/ 13038 h 13175"/>
              <a:gd name="connsiteX3" fmla="*/ 1043 w 11302"/>
              <a:gd name="connsiteY3" fmla="*/ 10859 h 13175"/>
              <a:gd name="connsiteX4" fmla="*/ 3903 w 11302"/>
              <a:gd name="connsiteY4" fmla="*/ 9600 h 13175"/>
              <a:gd name="connsiteX5" fmla="*/ 6757 w 11302"/>
              <a:gd name="connsiteY5" fmla="*/ 10556 h 13175"/>
              <a:gd name="connsiteX6" fmla="*/ 8542 w 11302"/>
              <a:gd name="connsiteY6" fmla="*/ 10015 h 13175"/>
              <a:gd name="connsiteX7" fmla="*/ 9805 w 11302"/>
              <a:gd name="connsiteY7" fmla="*/ 11231 h 13175"/>
              <a:gd name="connsiteX8" fmla="*/ 11046 w 11302"/>
              <a:gd name="connsiteY8" fmla="*/ 11874 h 13175"/>
              <a:gd name="connsiteX9" fmla="*/ 10823 w 11302"/>
              <a:gd name="connsiteY9" fmla="*/ 3186 h 13175"/>
              <a:gd name="connsiteX10" fmla="*/ 8171 w 11302"/>
              <a:gd name="connsiteY10" fmla="*/ 338 h 13175"/>
              <a:gd name="connsiteX11" fmla="*/ 1988 w 11302"/>
              <a:gd name="connsiteY11" fmla="*/ 2633 h 13175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20 w 11034"/>
              <a:gd name="connsiteY0" fmla="*/ 2500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20 w 11034"/>
              <a:gd name="connsiteY11" fmla="*/ 2500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9 w 11034"/>
              <a:gd name="connsiteY0" fmla="*/ 197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9 w 11034"/>
              <a:gd name="connsiteY11" fmla="*/ 197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35 w 11034"/>
              <a:gd name="connsiteY4" fmla="*/ 9467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03 w 11034"/>
              <a:gd name="connsiteY4" fmla="*/ 8464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775 w 11034"/>
              <a:gd name="connsiteY3" fmla="*/ 1072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489 w 11034"/>
              <a:gd name="connsiteY5" fmla="*/ 10423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99 w 11034"/>
              <a:gd name="connsiteY5" fmla="*/ 9220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74 w 11034"/>
              <a:gd name="connsiteY6" fmla="*/ 9882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293 w 11034"/>
              <a:gd name="connsiteY6" fmla="*/ 8398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537 w 11034"/>
              <a:gd name="connsiteY7" fmla="*/ 11098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72 w 11034"/>
              <a:gd name="connsiteY7" fmla="*/ 10216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034"/>
              <a:gd name="connsiteY0" fmla="*/ 1819 h 13042"/>
              <a:gd name="connsiteX1" fmla="*/ 0 w 11034"/>
              <a:gd name="connsiteY1" fmla="*/ 2075 h 13042"/>
              <a:gd name="connsiteX2" fmla="*/ 232 w 11034"/>
              <a:gd name="connsiteY2" fmla="*/ 12905 h 13042"/>
              <a:gd name="connsiteX3" fmla="*/ 807 w 11034"/>
              <a:gd name="connsiteY3" fmla="*/ 10646 h 13042"/>
              <a:gd name="connsiteX4" fmla="*/ 3622 w 11034"/>
              <a:gd name="connsiteY4" fmla="*/ 9106 h 13042"/>
              <a:gd name="connsiteX5" fmla="*/ 6567 w 11034"/>
              <a:gd name="connsiteY5" fmla="*/ 10022 h 13042"/>
              <a:gd name="connsiteX6" fmla="*/ 8325 w 11034"/>
              <a:gd name="connsiteY6" fmla="*/ 9521 h 13042"/>
              <a:gd name="connsiteX7" fmla="*/ 9691 w 11034"/>
              <a:gd name="connsiteY7" fmla="*/ 10617 h 13042"/>
              <a:gd name="connsiteX8" fmla="*/ 10778 w 11034"/>
              <a:gd name="connsiteY8" fmla="*/ 11741 h 13042"/>
              <a:gd name="connsiteX9" fmla="*/ 10555 w 11034"/>
              <a:gd name="connsiteY9" fmla="*/ 3053 h 13042"/>
              <a:gd name="connsiteX10" fmla="*/ 7903 w 11034"/>
              <a:gd name="connsiteY10" fmla="*/ 205 h 13042"/>
              <a:gd name="connsiteX11" fmla="*/ 1733 w 11034"/>
              <a:gd name="connsiteY11" fmla="*/ 1819 h 13042"/>
              <a:gd name="connsiteX0" fmla="*/ 1733 w 11150"/>
              <a:gd name="connsiteY0" fmla="*/ 1819 h 12905"/>
              <a:gd name="connsiteX1" fmla="*/ 0 w 11150"/>
              <a:gd name="connsiteY1" fmla="*/ 2075 h 12905"/>
              <a:gd name="connsiteX2" fmla="*/ 232 w 11150"/>
              <a:gd name="connsiteY2" fmla="*/ 12905 h 12905"/>
              <a:gd name="connsiteX3" fmla="*/ 807 w 11150"/>
              <a:gd name="connsiteY3" fmla="*/ 10646 h 12905"/>
              <a:gd name="connsiteX4" fmla="*/ 3622 w 11150"/>
              <a:gd name="connsiteY4" fmla="*/ 9106 h 12905"/>
              <a:gd name="connsiteX5" fmla="*/ 6567 w 11150"/>
              <a:gd name="connsiteY5" fmla="*/ 10022 h 12905"/>
              <a:gd name="connsiteX6" fmla="*/ 8325 w 11150"/>
              <a:gd name="connsiteY6" fmla="*/ 9521 h 12905"/>
              <a:gd name="connsiteX7" fmla="*/ 10778 w 11150"/>
              <a:gd name="connsiteY7" fmla="*/ 11741 h 12905"/>
              <a:gd name="connsiteX8" fmla="*/ 10555 w 11150"/>
              <a:gd name="connsiteY8" fmla="*/ 3053 h 12905"/>
              <a:gd name="connsiteX9" fmla="*/ 7903 w 11150"/>
              <a:gd name="connsiteY9" fmla="*/ 205 h 12905"/>
              <a:gd name="connsiteX10" fmla="*/ 1733 w 11150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182"/>
              <a:gd name="connsiteY0" fmla="*/ 1819 h 12905"/>
              <a:gd name="connsiteX1" fmla="*/ 0 w 11182"/>
              <a:gd name="connsiteY1" fmla="*/ 2075 h 12905"/>
              <a:gd name="connsiteX2" fmla="*/ 232 w 11182"/>
              <a:gd name="connsiteY2" fmla="*/ 12905 h 12905"/>
              <a:gd name="connsiteX3" fmla="*/ 807 w 11182"/>
              <a:gd name="connsiteY3" fmla="*/ 10646 h 12905"/>
              <a:gd name="connsiteX4" fmla="*/ 3622 w 11182"/>
              <a:gd name="connsiteY4" fmla="*/ 9106 h 12905"/>
              <a:gd name="connsiteX5" fmla="*/ 6567 w 11182"/>
              <a:gd name="connsiteY5" fmla="*/ 10022 h 12905"/>
              <a:gd name="connsiteX6" fmla="*/ 8325 w 11182"/>
              <a:gd name="connsiteY6" fmla="*/ 9521 h 12905"/>
              <a:gd name="connsiteX7" fmla="*/ 10810 w 11182"/>
              <a:gd name="connsiteY7" fmla="*/ 11500 h 12905"/>
              <a:gd name="connsiteX8" fmla="*/ 10555 w 11182"/>
              <a:gd name="connsiteY8" fmla="*/ 3053 h 12905"/>
              <a:gd name="connsiteX9" fmla="*/ 7903 w 11182"/>
              <a:gd name="connsiteY9" fmla="*/ 205 h 12905"/>
              <a:gd name="connsiteX10" fmla="*/ 1733 w 11182"/>
              <a:gd name="connsiteY10" fmla="*/ 1819 h 12905"/>
              <a:gd name="connsiteX0" fmla="*/ 1733 w 11034"/>
              <a:gd name="connsiteY0" fmla="*/ 1819 h 12905"/>
              <a:gd name="connsiteX1" fmla="*/ 0 w 11034"/>
              <a:gd name="connsiteY1" fmla="*/ 2075 h 12905"/>
              <a:gd name="connsiteX2" fmla="*/ 232 w 11034"/>
              <a:gd name="connsiteY2" fmla="*/ 12905 h 12905"/>
              <a:gd name="connsiteX3" fmla="*/ 807 w 11034"/>
              <a:gd name="connsiteY3" fmla="*/ 10646 h 12905"/>
              <a:gd name="connsiteX4" fmla="*/ 3622 w 11034"/>
              <a:gd name="connsiteY4" fmla="*/ 9106 h 12905"/>
              <a:gd name="connsiteX5" fmla="*/ 6567 w 11034"/>
              <a:gd name="connsiteY5" fmla="*/ 10022 h 12905"/>
              <a:gd name="connsiteX6" fmla="*/ 8325 w 11034"/>
              <a:gd name="connsiteY6" fmla="*/ 9521 h 12905"/>
              <a:gd name="connsiteX7" fmla="*/ 10662 w 11034"/>
              <a:gd name="connsiteY7" fmla="*/ 11380 h 12905"/>
              <a:gd name="connsiteX8" fmla="*/ 10555 w 11034"/>
              <a:gd name="connsiteY8" fmla="*/ 3053 h 12905"/>
              <a:gd name="connsiteX9" fmla="*/ 7903 w 11034"/>
              <a:gd name="connsiteY9" fmla="*/ 205 h 12905"/>
              <a:gd name="connsiteX10" fmla="*/ 1733 w 11034"/>
              <a:gd name="connsiteY10" fmla="*/ 1819 h 12905"/>
              <a:gd name="connsiteX0" fmla="*/ 1733 w 11015"/>
              <a:gd name="connsiteY0" fmla="*/ 1819 h 12905"/>
              <a:gd name="connsiteX1" fmla="*/ 0 w 11015"/>
              <a:gd name="connsiteY1" fmla="*/ 2075 h 12905"/>
              <a:gd name="connsiteX2" fmla="*/ 232 w 11015"/>
              <a:gd name="connsiteY2" fmla="*/ 12905 h 12905"/>
              <a:gd name="connsiteX3" fmla="*/ 807 w 11015"/>
              <a:gd name="connsiteY3" fmla="*/ 10646 h 12905"/>
              <a:gd name="connsiteX4" fmla="*/ 3622 w 11015"/>
              <a:gd name="connsiteY4" fmla="*/ 9106 h 12905"/>
              <a:gd name="connsiteX5" fmla="*/ 6567 w 11015"/>
              <a:gd name="connsiteY5" fmla="*/ 10022 h 12905"/>
              <a:gd name="connsiteX6" fmla="*/ 8325 w 11015"/>
              <a:gd name="connsiteY6" fmla="*/ 9521 h 12905"/>
              <a:gd name="connsiteX7" fmla="*/ 10662 w 11015"/>
              <a:gd name="connsiteY7" fmla="*/ 11380 h 12905"/>
              <a:gd name="connsiteX8" fmla="*/ 10555 w 11015"/>
              <a:gd name="connsiteY8" fmla="*/ 3053 h 12905"/>
              <a:gd name="connsiteX9" fmla="*/ 7903 w 11015"/>
              <a:gd name="connsiteY9" fmla="*/ 205 h 12905"/>
              <a:gd name="connsiteX10" fmla="*/ 1733 w 11015"/>
              <a:gd name="connsiteY10" fmla="*/ 1819 h 12905"/>
              <a:gd name="connsiteX0" fmla="*/ 1733 w 11041"/>
              <a:gd name="connsiteY0" fmla="*/ 1819 h 12905"/>
              <a:gd name="connsiteX1" fmla="*/ 0 w 11041"/>
              <a:gd name="connsiteY1" fmla="*/ 2075 h 12905"/>
              <a:gd name="connsiteX2" fmla="*/ 232 w 11041"/>
              <a:gd name="connsiteY2" fmla="*/ 12905 h 12905"/>
              <a:gd name="connsiteX3" fmla="*/ 807 w 11041"/>
              <a:gd name="connsiteY3" fmla="*/ 10646 h 12905"/>
              <a:gd name="connsiteX4" fmla="*/ 3622 w 11041"/>
              <a:gd name="connsiteY4" fmla="*/ 9106 h 12905"/>
              <a:gd name="connsiteX5" fmla="*/ 6567 w 11041"/>
              <a:gd name="connsiteY5" fmla="*/ 10022 h 12905"/>
              <a:gd name="connsiteX6" fmla="*/ 8325 w 11041"/>
              <a:gd name="connsiteY6" fmla="*/ 9521 h 12905"/>
              <a:gd name="connsiteX7" fmla="*/ 10662 w 11041"/>
              <a:gd name="connsiteY7" fmla="*/ 11380 h 12905"/>
              <a:gd name="connsiteX8" fmla="*/ 10581 w 11041"/>
              <a:gd name="connsiteY8" fmla="*/ 2291 h 12905"/>
              <a:gd name="connsiteX9" fmla="*/ 7903 w 11041"/>
              <a:gd name="connsiteY9" fmla="*/ 205 h 12905"/>
              <a:gd name="connsiteX10" fmla="*/ 1733 w 11041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81 w 10679"/>
              <a:gd name="connsiteY8" fmla="*/ 229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819 h 12905"/>
              <a:gd name="connsiteX1" fmla="*/ 0 w 10679"/>
              <a:gd name="connsiteY1" fmla="*/ 2075 h 12905"/>
              <a:gd name="connsiteX2" fmla="*/ 232 w 10679"/>
              <a:gd name="connsiteY2" fmla="*/ 12905 h 12905"/>
              <a:gd name="connsiteX3" fmla="*/ 807 w 10679"/>
              <a:gd name="connsiteY3" fmla="*/ 10646 h 12905"/>
              <a:gd name="connsiteX4" fmla="*/ 3622 w 10679"/>
              <a:gd name="connsiteY4" fmla="*/ 9106 h 12905"/>
              <a:gd name="connsiteX5" fmla="*/ 6567 w 10679"/>
              <a:gd name="connsiteY5" fmla="*/ 10022 h 12905"/>
              <a:gd name="connsiteX6" fmla="*/ 8325 w 10679"/>
              <a:gd name="connsiteY6" fmla="*/ 9521 h 12905"/>
              <a:gd name="connsiteX7" fmla="*/ 10662 w 10679"/>
              <a:gd name="connsiteY7" fmla="*/ 11380 h 12905"/>
              <a:gd name="connsiteX8" fmla="*/ 10504 w 10679"/>
              <a:gd name="connsiteY8" fmla="*/ 2171 h 12905"/>
              <a:gd name="connsiteX9" fmla="*/ 7903 w 10679"/>
              <a:gd name="connsiteY9" fmla="*/ 205 h 12905"/>
              <a:gd name="connsiteX10" fmla="*/ 1733 w 10679"/>
              <a:gd name="connsiteY10" fmla="*/ 1819 h 12905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7915 w 10679"/>
              <a:gd name="connsiteY9" fmla="*/ 566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510 h 12596"/>
              <a:gd name="connsiteX1" fmla="*/ 0 w 10679"/>
              <a:gd name="connsiteY1" fmla="*/ 1766 h 12596"/>
              <a:gd name="connsiteX2" fmla="*/ 232 w 10679"/>
              <a:gd name="connsiteY2" fmla="*/ 12596 h 12596"/>
              <a:gd name="connsiteX3" fmla="*/ 807 w 10679"/>
              <a:gd name="connsiteY3" fmla="*/ 10337 h 12596"/>
              <a:gd name="connsiteX4" fmla="*/ 3622 w 10679"/>
              <a:gd name="connsiteY4" fmla="*/ 8797 h 12596"/>
              <a:gd name="connsiteX5" fmla="*/ 6567 w 10679"/>
              <a:gd name="connsiteY5" fmla="*/ 9713 h 12596"/>
              <a:gd name="connsiteX6" fmla="*/ 8325 w 10679"/>
              <a:gd name="connsiteY6" fmla="*/ 9212 h 12596"/>
              <a:gd name="connsiteX7" fmla="*/ 10662 w 10679"/>
              <a:gd name="connsiteY7" fmla="*/ 11071 h 12596"/>
              <a:gd name="connsiteX8" fmla="*/ 10504 w 10679"/>
              <a:gd name="connsiteY8" fmla="*/ 1862 h 12596"/>
              <a:gd name="connsiteX9" fmla="*/ 8011 w 10679"/>
              <a:gd name="connsiteY9" fmla="*/ 938 h 12596"/>
              <a:gd name="connsiteX10" fmla="*/ 1733 w 10679"/>
              <a:gd name="connsiteY10" fmla="*/ 1510 h 12596"/>
              <a:gd name="connsiteX0" fmla="*/ 1733 w 10679"/>
              <a:gd name="connsiteY0" fmla="*/ 1882 h 12968"/>
              <a:gd name="connsiteX1" fmla="*/ 0 w 10679"/>
              <a:gd name="connsiteY1" fmla="*/ 2138 h 12968"/>
              <a:gd name="connsiteX2" fmla="*/ 232 w 10679"/>
              <a:gd name="connsiteY2" fmla="*/ 12968 h 12968"/>
              <a:gd name="connsiteX3" fmla="*/ 807 w 10679"/>
              <a:gd name="connsiteY3" fmla="*/ 10709 h 12968"/>
              <a:gd name="connsiteX4" fmla="*/ 3622 w 10679"/>
              <a:gd name="connsiteY4" fmla="*/ 9169 h 12968"/>
              <a:gd name="connsiteX5" fmla="*/ 6567 w 10679"/>
              <a:gd name="connsiteY5" fmla="*/ 10085 h 12968"/>
              <a:gd name="connsiteX6" fmla="*/ 8325 w 10679"/>
              <a:gd name="connsiteY6" fmla="*/ 9584 h 12968"/>
              <a:gd name="connsiteX7" fmla="*/ 10662 w 10679"/>
              <a:gd name="connsiteY7" fmla="*/ 11443 h 12968"/>
              <a:gd name="connsiteX8" fmla="*/ 10540 w 10679"/>
              <a:gd name="connsiteY8" fmla="*/ 1862 h 12968"/>
              <a:gd name="connsiteX9" fmla="*/ 8011 w 10679"/>
              <a:gd name="connsiteY9" fmla="*/ 1310 h 12968"/>
              <a:gd name="connsiteX10" fmla="*/ 1733 w 10679"/>
              <a:gd name="connsiteY10" fmla="*/ 1882 h 12968"/>
              <a:gd name="connsiteX0" fmla="*/ 1733 w 10679"/>
              <a:gd name="connsiteY0" fmla="*/ 572 h 11658"/>
              <a:gd name="connsiteX1" fmla="*/ 0 w 10679"/>
              <a:gd name="connsiteY1" fmla="*/ 828 h 11658"/>
              <a:gd name="connsiteX2" fmla="*/ 232 w 10679"/>
              <a:gd name="connsiteY2" fmla="*/ 11658 h 11658"/>
              <a:gd name="connsiteX3" fmla="*/ 807 w 10679"/>
              <a:gd name="connsiteY3" fmla="*/ 9399 h 11658"/>
              <a:gd name="connsiteX4" fmla="*/ 3622 w 10679"/>
              <a:gd name="connsiteY4" fmla="*/ 7859 h 11658"/>
              <a:gd name="connsiteX5" fmla="*/ 6567 w 10679"/>
              <a:gd name="connsiteY5" fmla="*/ 8775 h 11658"/>
              <a:gd name="connsiteX6" fmla="*/ 8325 w 10679"/>
              <a:gd name="connsiteY6" fmla="*/ 8274 h 11658"/>
              <a:gd name="connsiteX7" fmla="*/ 10662 w 10679"/>
              <a:gd name="connsiteY7" fmla="*/ 10133 h 11658"/>
              <a:gd name="connsiteX8" fmla="*/ 10540 w 10679"/>
              <a:gd name="connsiteY8" fmla="*/ 552 h 11658"/>
              <a:gd name="connsiteX9" fmla="*/ 8011 w 10679"/>
              <a:gd name="connsiteY9" fmla="*/ 0 h 11658"/>
              <a:gd name="connsiteX10" fmla="*/ 1733 w 10679"/>
              <a:gd name="connsiteY10" fmla="*/ 572 h 11658"/>
              <a:gd name="connsiteX0" fmla="*/ 1733 w 10679"/>
              <a:gd name="connsiteY0" fmla="*/ 839 h 11925"/>
              <a:gd name="connsiteX1" fmla="*/ 0 w 10679"/>
              <a:gd name="connsiteY1" fmla="*/ 1095 h 11925"/>
              <a:gd name="connsiteX2" fmla="*/ 232 w 10679"/>
              <a:gd name="connsiteY2" fmla="*/ 11925 h 11925"/>
              <a:gd name="connsiteX3" fmla="*/ 807 w 10679"/>
              <a:gd name="connsiteY3" fmla="*/ 9666 h 11925"/>
              <a:gd name="connsiteX4" fmla="*/ 3622 w 10679"/>
              <a:gd name="connsiteY4" fmla="*/ 8126 h 11925"/>
              <a:gd name="connsiteX5" fmla="*/ 6567 w 10679"/>
              <a:gd name="connsiteY5" fmla="*/ 9042 h 11925"/>
              <a:gd name="connsiteX6" fmla="*/ 8325 w 10679"/>
              <a:gd name="connsiteY6" fmla="*/ 8541 h 11925"/>
              <a:gd name="connsiteX7" fmla="*/ 10662 w 10679"/>
              <a:gd name="connsiteY7" fmla="*/ 10400 h 11925"/>
              <a:gd name="connsiteX8" fmla="*/ 10540 w 10679"/>
              <a:gd name="connsiteY8" fmla="*/ 447 h 11925"/>
              <a:gd name="connsiteX9" fmla="*/ 8011 w 10679"/>
              <a:gd name="connsiteY9" fmla="*/ 267 h 11925"/>
              <a:gd name="connsiteX10" fmla="*/ 1733 w 10679"/>
              <a:gd name="connsiteY10" fmla="*/ 839 h 11925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79"/>
              <a:gd name="connsiteY0" fmla="*/ 690 h 11776"/>
              <a:gd name="connsiteX1" fmla="*/ 0 w 10679"/>
              <a:gd name="connsiteY1" fmla="*/ 946 h 11776"/>
              <a:gd name="connsiteX2" fmla="*/ 232 w 10679"/>
              <a:gd name="connsiteY2" fmla="*/ 11776 h 11776"/>
              <a:gd name="connsiteX3" fmla="*/ 807 w 10679"/>
              <a:gd name="connsiteY3" fmla="*/ 9517 h 11776"/>
              <a:gd name="connsiteX4" fmla="*/ 3622 w 10679"/>
              <a:gd name="connsiteY4" fmla="*/ 7977 h 11776"/>
              <a:gd name="connsiteX5" fmla="*/ 6567 w 10679"/>
              <a:gd name="connsiteY5" fmla="*/ 8893 h 11776"/>
              <a:gd name="connsiteX6" fmla="*/ 8325 w 10679"/>
              <a:gd name="connsiteY6" fmla="*/ 8392 h 11776"/>
              <a:gd name="connsiteX7" fmla="*/ 10662 w 10679"/>
              <a:gd name="connsiteY7" fmla="*/ 10251 h 11776"/>
              <a:gd name="connsiteX8" fmla="*/ 10540 w 10679"/>
              <a:gd name="connsiteY8" fmla="*/ 298 h 11776"/>
              <a:gd name="connsiteX9" fmla="*/ 8011 w 10679"/>
              <a:gd name="connsiteY9" fmla="*/ 118 h 11776"/>
              <a:gd name="connsiteX10" fmla="*/ 1733 w 10679"/>
              <a:gd name="connsiteY10" fmla="*/ 690 h 11776"/>
              <a:gd name="connsiteX0" fmla="*/ 1733 w 10601"/>
              <a:gd name="connsiteY0" fmla="*/ 690 h 11776"/>
              <a:gd name="connsiteX1" fmla="*/ 0 w 10601"/>
              <a:gd name="connsiteY1" fmla="*/ 946 h 11776"/>
              <a:gd name="connsiteX2" fmla="*/ 232 w 10601"/>
              <a:gd name="connsiteY2" fmla="*/ 11776 h 11776"/>
              <a:gd name="connsiteX3" fmla="*/ 807 w 10601"/>
              <a:gd name="connsiteY3" fmla="*/ 9517 h 11776"/>
              <a:gd name="connsiteX4" fmla="*/ 3622 w 10601"/>
              <a:gd name="connsiteY4" fmla="*/ 7977 h 11776"/>
              <a:gd name="connsiteX5" fmla="*/ 6567 w 10601"/>
              <a:gd name="connsiteY5" fmla="*/ 8893 h 11776"/>
              <a:gd name="connsiteX6" fmla="*/ 8325 w 10601"/>
              <a:gd name="connsiteY6" fmla="*/ 8392 h 11776"/>
              <a:gd name="connsiteX7" fmla="*/ 10348 w 10601"/>
              <a:gd name="connsiteY7" fmla="*/ 9955 h 11776"/>
              <a:gd name="connsiteX8" fmla="*/ 10540 w 10601"/>
              <a:gd name="connsiteY8" fmla="*/ 298 h 11776"/>
              <a:gd name="connsiteX9" fmla="*/ 8011 w 10601"/>
              <a:gd name="connsiteY9" fmla="*/ 118 h 11776"/>
              <a:gd name="connsiteX10" fmla="*/ 1733 w 10601"/>
              <a:gd name="connsiteY10" fmla="*/ 690 h 11776"/>
              <a:gd name="connsiteX0" fmla="*/ 1733 w 10468"/>
              <a:gd name="connsiteY0" fmla="*/ 631 h 11717"/>
              <a:gd name="connsiteX1" fmla="*/ 0 w 10468"/>
              <a:gd name="connsiteY1" fmla="*/ 887 h 11717"/>
              <a:gd name="connsiteX2" fmla="*/ 232 w 10468"/>
              <a:gd name="connsiteY2" fmla="*/ 11717 h 11717"/>
              <a:gd name="connsiteX3" fmla="*/ 807 w 10468"/>
              <a:gd name="connsiteY3" fmla="*/ 9458 h 11717"/>
              <a:gd name="connsiteX4" fmla="*/ 3622 w 10468"/>
              <a:gd name="connsiteY4" fmla="*/ 7918 h 11717"/>
              <a:gd name="connsiteX5" fmla="*/ 6567 w 10468"/>
              <a:gd name="connsiteY5" fmla="*/ 8834 h 11717"/>
              <a:gd name="connsiteX6" fmla="*/ 8325 w 10468"/>
              <a:gd name="connsiteY6" fmla="*/ 8333 h 11717"/>
              <a:gd name="connsiteX7" fmla="*/ 10348 w 10468"/>
              <a:gd name="connsiteY7" fmla="*/ 9896 h 11717"/>
              <a:gd name="connsiteX8" fmla="*/ 10407 w 10468"/>
              <a:gd name="connsiteY8" fmla="*/ 298 h 11717"/>
              <a:gd name="connsiteX9" fmla="*/ 8011 w 10468"/>
              <a:gd name="connsiteY9" fmla="*/ 59 h 11717"/>
              <a:gd name="connsiteX10" fmla="*/ 1733 w 10468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21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65"/>
              <a:gd name="connsiteY0" fmla="*/ 631 h 11717"/>
              <a:gd name="connsiteX1" fmla="*/ 0 w 10365"/>
              <a:gd name="connsiteY1" fmla="*/ 887 h 11717"/>
              <a:gd name="connsiteX2" fmla="*/ 232 w 10365"/>
              <a:gd name="connsiteY2" fmla="*/ 11717 h 11717"/>
              <a:gd name="connsiteX3" fmla="*/ 807 w 10365"/>
              <a:gd name="connsiteY3" fmla="*/ 9458 h 11717"/>
              <a:gd name="connsiteX4" fmla="*/ 3622 w 10365"/>
              <a:gd name="connsiteY4" fmla="*/ 7918 h 11717"/>
              <a:gd name="connsiteX5" fmla="*/ 6567 w 10365"/>
              <a:gd name="connsiteY5" fmla="*/ 8834 h 11717"/>
              <a:gd name="connsiteX6" fmla="*/ 8325 w 10365"/>
              <a:gd name="connsiteY6" fmla="*/ 8333 h 11717"/>
              <a:gd name="connsiteX7" fmla="*/ 10348 w 10365"/>
              <a:gd name="connsiteY7" fmla="*/ 9896 h 11717"/>
              <a:gd name="connsiteX8" fmla="*/ 10321 w 10365"/>
              <a:gd name="connsiteY8" fmla="*/ 298 h 11717"/>
              <a:gd name="connsiteX9" fmla="*/ 8011 w 10365"/>
              <a:gd name="connsiteY9" fmla="*/ 59 h 11717"/>
              <a:gd name="connsiteX10" fmla="*/ 1733 w 10365"/>
              <a:gd name="connsiteY10" fmla="*/ 631 h 11717"/>
              <a:gd name="connsiteX0" fmla="*/ 1733 w 10382"/>
              <a:gd name="connsiteY0" fmla="*/ 631 h 11717"/>
              <a:gd name="connsiteX1" fmla="*/ 0 w 10382"/>
              <a:gd name="connsiteY1" fmla="*/ 887 h 11717"/>
              <a:gd name="connsiteX2" fmla="*/ 232 w 10382"/>
              <a:gd name="connsiteY2" fmla="*/ 11717 h 11717"/>
              <a:gd name="connsiteX3" fmla="*/ 807 w 10382"/>
              <a:gd name="connsiteY3" fmla="*/ 9458 h 11717"/>
              <a:gd name="connsiteX4" fmla="*/ 3622 w 10382"/>
              <a:gd name="connsiteY4" fmla="*/ 7918 h 11717"/>
              <a:gd name="connsiteX5" fmla="*/ 6567 w 10382"/>
              <a:gd name="connsiteY5" fmla="*/ 8834 h 11717"/>
              <a:gd name="connsiteX6" fmla="*/ 8325 w 10382"/>
              <a:gd name="connsiteY6" fmla="*/ 8333 h 11717"/>
              <a:gd name="connsiteX7" fmla="*/ 10348 w 10382"/>
              <a:gd name="connsiteY7" fmla="*/ 9896 h 11717"/>
              <a:gd name="connsiteX8" fmla="*/ 10359 w 10382"/>
              <a:gd name="connsiteY8" fmla="*/ 298 h 11717"/>
              <a:gd name="connsiteX9" fmla="*/ 8011 w 10382"/>
              <a:gd name="connsiteY9" fmla="*/ 59 h 11717"/>
              <a:gd name="connsiteX10" fmla="*/ 1733 w 10382"/>
              <a:gd name="connsiteY10" fmla="*/ 631 h 11717"/>
              <a:gd name="connsiteX0" fmla="*/ 1733 w 10372"/>
              <a:gd name="connsiteY0" fmla="*/ 631 h 11717"/>
              <a:gd name="connsiteX1" fmla="*/ 0 w 10372"/>
              <a:gd name="connsiteY1" fmla="*/ 887 h 11717"/>
              <a:gd name="connsiteX2" fmla="*/ 232 w 10372"/>
              <a:gd name="connsiteY2" fmla="*/ 11717 h 11717"/>
              <a:gd name="connsiteX3" fmla="*/ 807 w 10372"/>
              <a:gd name="connsiteY3" fmla="*/ 9458 h 11717"/>
              <a:gd name="connsiteX4" fmla="*/ 3622 w 10372"/>
              <a:gd name="connsiteY4" fmla="*/ 7918 h 11717"/>
              <a:gd name="connsiteX5" fmla="*/ 6567 w 10372"/>
              <a:gd name="connsiteY5" fmla="*/ 8834 h 11717"/>
              <a:gd name="connsiteX6" fmla="*/ 8325 w 10372"/>
              <a:gd name="connsiteY6" fmla="*/ 8333 h 11717"/>
              <a:gd name="connsiteX7" fmla="*/ 10348 w 10372"/>
              <a:gd name="connsiteY7" fmla="*/ 9896 h 11717"/>
              <a:gd name="connsiteX8" fmla="*/ 10359 w 10372"/>
              <a:gd name="connsiteY8" fmla="*/ 298 h 11717"/>
              <a:gd name="connsiteX9" fmla="*/ 8011 w 10372"/>
              <a:gd name="connsiteY9" fmla="*/ 59 h 11717"/>
              <a:gd name="connsiteX10" fmla="*/ 1733 w 10372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600 w 10239"/>
              <a:gd name="connsiteY0" fmla="*/ 631 h 11717"/>
              <a:gd name="connsiteX1" fmla="*/ 0 w 10239"/>
              <a:gd name="connsiteY1" fmla="*/ 710 h 11717"/>
              <a:gd name="connsiteX2" fmla="*/ 99 w 10239"/>
              <a:gd name="connsiteY2" fmla="*/ 11717 h 11717"/>
              <a:gd name="connsiteX3" fmla="*/ 674 w 10239"/>
              <a:gd name="connsiteY3" fmla="*/ 9458 h 11717"/>
              <a:gd name="connsiteX4" fmla="*/ 3489 w 10239"/>
              <a:gd name="connsiteY4" fmla="*/ 7918 h 11717"/>
              <a:gd name="connsiteX5" fmla="*/ 6434 w 10239"/>
              <a:gd name="connsiteY5" fmla="*/ 8834 h 11717"/>
              <a:gd name="connsiteX6" fmla="*/ 8192 w 10239"/>
              <a:gd name="connsiteY6" fmla="*/ 8333 h 11717"/>
              <a:gd name="connsiteX7" fmla="*/ 10215 w 10239"/>
              <a:gd name="connsiteY7" fmla="*/ 9896 h 11717"/>
              <a:gd name="connsiteX8" fmla="*/ 10226 w 10239"/>
              <a:gd name="connsiteY8" fmla="*/ 298 h 11717"/>
              <a:gd name="connsiteX9" fmla="*/ 7878 w 10239"/>
              <a:gd name="connsiteY9" fmla="*/ 59 h 11717"/>
              <a:gd name="connsiteX10" fmla="*/ 1600 w 10239"/>
              <a:gd name="connsiteY10" fmla="*/ 631 h 11717"/>
              <a:gd name="connsiteX0" fmla="*/ 1552 w 10191"/>
              <a:gd name="connsiteY0" fmla="*/ 631 h 11717"/>
              <a:gd name="connsiteX1" fmla="*/ 0 w 10191"/>
              <a:gd name="connsiteY1" fmla="*/ 592 h 11717"/>
              <a:gd name="connsiteX2" fmla="*/ 51 w 10191"/>
              <a:gd name="connsiteY2" fmla="*/ 11717 h 11717"/>
              <a:gd name="connsiteX3" fmla="*/ 626 w 10191"/>
              <a:gd name="connsiteY3" fmla="*/ 9458 h 11717"/>
              <a:gd name="connsiteX4" fmla="*/ 3441 w 10191"/>
              <a:gd name="connsiteY4" fmla="*/ 7918 h 11717"/>
              <a:gd name="connsiteX5" fmla="*/ 6386 w 10191"/>
              <a:gd name="connsiteY5" fmla="*/ 8834 h 11717"/>
              <a:gd name="connsiteX6" fmla="*/ 8144 w 10191"/>
              <a:gd name="connsiteY6" fmla="*/ 8333 h 11717"/>
              <a:gd name="connsiteX7" fmla="*/ 10167 w 10191"/>
              <a:gd name="connsiteY7" fmla="*/ 9896 h 11717"/>
              <a:gd name="connsiteX8" fmla="*/ 10178 w 10191"/>
              <a:gd name="connsiteY8" fmla="*/ 298 h 11717"/>
              <a:gd name="connsiteX9" fmla="*/ 7830 w 10191"/>
              <a:gd name="connsiteY9" fmla="*/ 59 h 11717"/>
              <a:gd name="connsiteX10" fmla="*/ 1552 w 10191"/>
              <a:gd name="connsiteY10" fmla="*/ 631 h 11717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52 w 10191"/>
              <a:gd name="connsiteY0" fmla="*/ 631 h 11658"/>
              <a:gd name="connsiteX1" fmla="*/ 0 w 10191"/>
              <a:gd name="connsiteY1" fmla="*/ 592 h 11658"/>
              <a:gd name="connsiteX2" fmla="*/ 51 w 10191"/>
              <a:gd name="connsiteY2" fmla="*/ 11658 h 11658"/>
              <a:gd name="connsiteX3" fmla="*/ 626 w 10191"/>
              <a:gd name="connsiteY3" fmla="*/ 9458 h 11658"/>
              <a:gd name="connsiteX4" fmla="*/ 3441 w 10191"/>
              <a:gd name="connsiteY4" fmla="*/ 7918 h 11658"/>
              <a:gd name="connsiteX5" fmla="*/ 6386 w 10191"/>
              <a:gd name="connsiteY5" fmla="*/ 8834 h 11658"/>
              <a:gd name="connsiteX6" fmla="*/ 8144 w 10191"/>
              <a:gd name="connsiteY6" fmla="*/ 8333 h 11658"/>
              <a:gd name="connsiteX7" fmla="*/ 10167 w 10191"/>
              <a:gd name="connsiteY7" fmla="*/ 9896 h 11658"/>
              <a:gd name="connsiteX8" fmla="*/ 10178 w 10191"/>
              <a:gd name="connsiteY8" fmla="*/ 298 h 11658"/>
              <a:gd name="connsiteX9" fmla="*/ 7830 w 10191"/>
              <a:gd name="connsiteY9" fmla="*/ 59 h 11658"/>
              <a:gd name="connsiteX10" fmla="*/ 1552 w 10191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319 w 10162"/>
              <a:gd name="connsiteY1" fmla="*/ 542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35 w 10174"/>
              <a:gd name="connsiteY0" fmla="*/ 631 h 11658"/>
              <a:gd name="connsiteX1" fmla="*/ 307 w 10174"/>
              <a:gd name="connsiteY1" fmla="*/ 2051 h 11658"/>
              <a:gd name="connsiteX2" fmla="*/ 34 w 10174"/>
              <a:gd name="connsiteY2" fmla="*/ 11658 h 11658"/>
              <a:gd name="connsiteX3" fmla="*/ 609 w 10174"/>
              <a:gd name="connsiteY3" fmla="*/ 9458 h 11658"/>
              <a:gd name="connsiteX4" fmla="*/ 3424 w 10174"/>
              <a:gd name="connsiteY4" fmla="*/ 7918 h 11658"/>
              <a:gd name="connsiteX5" fmla="*/ 6369 w 10174"/>
              <a:gd name="connsiteY5" fmla="*/ 8834 h 11658"/>
              <a:gd name="connsiteX6" fmla="*/ 8127 w 10174"/>
              <a:gd name="connsiteY6" fmla="*/ 8333 h 11658"/>
              <a:gd name="connsiteX7" fmla="*/ 10150 w 10174"/>
              <a:gd name="connsiteY7" fmla="*/ 9896 h 11658"/>
              <a:gd name="connsiteX8" fmla="*/ 10161 w 10174"/>
              <a:gd name="connsiteY8" fmla="*/ 298 h 11658"/>
              <a:gd name="connsiteX9" fmla="*/ 7813 w 10174"/>
              <a:gd name="connsiteY9" fmla="*/ 59 h 11658"/>
              <a:gd name="connsiteX10" fmla="*/ 1535 w 10174"/>
              <a:gd name="connsiteY10" fmla="*/ 631 h 11658"/>
              <a:gd name="connsiteX0" fmla="*/ 1551 w 10190"/>
              <a:gd name="connsiteY0" fmla="*/ 631 h 11658"/>
              <a:gd name="connsiteX1" fmla="*/ 307 w 10190"/>
              <a:gd name="connsiteY1" fmla="*/ 2755 h 11658"/>
              <a:gd name="connsiteX2" fmla="*/ 50 w 10190"/>
              <a:gd name="connsiteY2" fmla="*/ 11658 h 11658"/>
              <a:gd name="connsiteX3" fmla="*/ 625 w 10190"/>
              <a:gd name="connsiteY3" fmla="*/ 9458 h 11658"/>
              <a:gd name="connsiteX4" fmla="*/ 3440 w 10190"/>
              <a:gd name="connsiteY4" fmla="*/ 7918 h 11658"/>
              <a:gd name="connsiteX5" fmla="*/ 6385 w 10190"/>
              <a:gd name="connsiteY5" fmla="*/ 8834 h 11658"/>
              <a:gd name="connsiteX6" fmla="*/ 8143 w 10190"/>
              <a:gd name="connsiteY6" fmla="*/ 8333 h 11658"/>
              <a:gd name="connsiteX7" fmla="*/ 10166 w 10190"/>
              <a:gd name="connsiteY7" fmla="*/ 9896 h 11658"/>
              <a:gd name="connsiteX8" fmla="*/ 10177 w 10190"/>
              <a:gd name="connsiteY8" fmla="*/ 298 h 11658"/>
              <a:gd name="connsiteX9" fmla="*/ 7829 w 10190"/>
              <a:gd name="connsiteY9" fmla="*/ 59 h 11658"/>
              <a:gd name="connsiteX10" fmla="*/ 1551 w 10190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62"/>
              <a:gd name="connsiteY0" fmla="*/ 631 h 11658"/>
              <a:gd name="connsiteX1" fmla="*/ 279 w 10162"/>
              <a:gd name="connsiteY1" fmla="*/ 2755 h 11658"/>
              <a:gd name="connsiteX2" fmla="*/ 22 w 10162"/>
              <a:gd name="connsiteY2" fmla="*/ 11658 h 11658"/>
              <a:gd name="connsiteX3" fmla="*/ 597 w 10162"/>
              <a:gd name="connsiteY3" fmla="*/ 9458 h 11658"/>
              <a:gd name="connsiteX4" fmla="*/ 3412 w 10162"/>
              <a:gd name="connsiteY4" fmla="*/ 7918 h 11658"/>
              <a:gd name="connsiteX5" fmla="*/ 6357 w 10162"/>
              <a:gd name="connsiteY5" fmla="*/ 8834 h 11658"/>
              <a:gd name="connsiteX6" fmla="*/ 8115 w 10162"/>
              <a:gd name="connsiteY6" fmla="*/ 8333 h 11658"/>
              <a:gd name="connsiteX7" fmla="*/ 10138 w 10162"/>
              <a:gd name="connsiteY7" fmla="*/ 9896 h 11658"/>
              <a:gd name="connsiteX8" fmla="*/ 10149 w 10162"/>
              <a:gd name="connsiteY8" fmla="*/ 298 h 11658"/>
              <a:gd name="connsiteX9" fmla="*/ 7801 w 10162"/>
              <a:gd name="connsiteY9" fmla="*/ 59 h 11658"/>
              <a:gd name="connsiteX10" fmla="*/ 1523 w 10162"/>
              <a:gd name="connsiteY10" fmla="*/ 631 h 11658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77 w 10155"/>
              <a:gd name="connsiteY8" fmla="*/ 2352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23 w 10155"/>
              <a:gd name="connsiteY0" fmla="*/ 572 h 11599"/>
              <a:gd name="connsiteX1" fmla="*/ 279 w 10155"/>
              <a:gd name="connsiteY1" fmla="*/ 2696 h 11599"/>
              <a:gd name="connsiteX2" fmla="*/ 22 w 10155"/>
              <a:gd name="connsiteY2" fmla="*/ 11599 h 11599"/>
              <a:gd name="connsiteX3" fmla="*/ 597 w 10155"/>
              <a:gd name="connsiteY3" fmla="*/ 9399 h 11599"/>
              <a:gd name="connsiteX4" fmla="*/ 3412 w 10155"/>
              <a:gd name="connsiteY4" fmla="*/ 7859 h 11599"/>
              <a:gd name="connsiteX5" fmla="*/ 6357 w 10155"/>
              <a:gd name="connsiteY5" fmla="*/ 8775 h 11599"/>
              <a:gd name="connsiteX6" fmla="*/ 8115 w 10155"/>
              <a:gd name="connsiteY6" fmla="*/ 8274 h 11599"/>
              <a:gd name="connsiteX7" fmla="*/ 10138 w 10155"/>
              <a:gd name="connsiteY7" fmla="*/ 9837 h 11599"/>
              <a:gd name="connsiteX8" fmla="*/ 9720 w 10155"/>
              <a:gd name="connsiteY8" fmla="*/ 2905 h 11599"/>
              <a:gd name="connsiteX9" fmla="*/ 7801 w 10155"/>
              <a:gd name="connsiteY9" fmla="*/ 0 h 11599"/>
              <a:gd name="connsiteX10" fmla="*/ 1523 w 10155"/>
              <a:gd name="connsiteY10" fmla="*/ 572 h 11599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581 w 10122"/>
              <a:gd name="connsiteY3" fmla="*/ 9399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17 w 10122"/>
              <a:gd name="connsiteY3" fmla="*/ 1007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790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96 w 10122"/>
              <a:gd name="connsiteY4" fmla="*/ 7859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405 w 10122"/>
              <a:gd name="connsiteY4" fmla="*/ 6908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9837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2"/>
              <a:gd name="connsiteY0" fmla="*/ 572 h 11823"/>
              <a:gd name="connsiteX1" fmla="*/ 263 w 10122"/>
              <a:gd name="connsiteY1" fmla="*/ 2696 h 11823"/>
              <a:gd name="connsiteX2" fmla="*/ 6 w 10122"/>
              <a:gd name="connsiteY2" fmla="*/ 11823 h 11823"/>
              <a:gd name="connsiteX3" fmla="*/ 626 w 10122"/>
              <a:gd name="connsiteY3" fmla="*/ 9958 h 11823"/>
              <a:gd name="connsiteX4" fmla="*/ 3369 w 10122"/>
              <a:gd name="connsiteY4" fmla="*/ 7971 h 11823"/>
              <a:gd name="connsiteX5" fmla="*/ 6341 w 10122"/>
              <a:gd name="connsiteY5" fmla="*/ 8775 h 11823"/>
              <a:gd name="connsiteX6" fmla="*/ 8099 w 10122"/>
              <a:gd name="connsiteY6" fmla="*/ 8274 h 11823"/>
              <a:gd name="connsiteX7" fmla="*/ 10122 w 10122"/>
              <a:gd name="connsiteY7" fmla="*/ 10061 h 11823"/>
              <a:gd name="connsiteX8" fmla="*/ 9704 w 10122"/>
              <a:gd name="connsiteY8" fmla="*/ 2905 h 11823"/>
              <a:gd name="connsiteX9" fmla="*/ 7785 w 10122"/>
              <a:gd name="connsiteY9" fmla="*/ 0 h 11823"/>
              <a:gd name="connsiteX10" fmla="*/ 1507 w 10122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341 w 10125"/>
              <a:gd name="connsiteY5" fmla="*/ 8775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438 w 10125"/>
              <a:gd name="connsiteY5" fmla="*/ 8876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276 w 10125"/>
              <a:gd name="connsiteY5" fmla="*/ 9077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55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379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147 w 10125"/>
              <a:gd name="connsiteY5" fmla="*/ 922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099 w 10125"/>
              <a:gd name="connsiteY6" fmla="*/ 827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52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15 w 10125"/>
              <a:gd name="connsiteY6" fmla="*/ 8224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325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  <a:gd name="connsiteX0" fmla="*/ 1507 w 10125"/>
              <a:gd name="connsiteY0" fmla="*/ 572 h 11823"/>
              <a:gd name="connsiteX1" fmla="*/ 263 w 10125"/>
              <a:gd name="connsiteY1" fmla="*/ 2696 h 11823"/>
              <a:gd name="connsiteX2" fmla="*/ 6 w 10125"/>
              <a:gd name="connsiteY2" fmla="*/ 11823 h 11823"/>
              <a:gd name="connsiteX3" fmla="*/ 626 w 10125"/>
              <a:gd name="connsiteY3" fmla="*/ 9958 h 11823"/>
              <a:gd name="connsiteX4" fmla="*/ 3369 w 10125"/>
              <a:gd name="connsiteY4" fmla="*/ 7971 h 11823"/>
              <a:gd name="connsiteX5" fmla="*/ 6090 w 10125"/>
              <a:gd name="connsiteY5" fmla="*/ 9278 h 11823"/>
              <a:gd name="connsiteX6" fmla="*/ 8131 w 10125"/>
              <a:gd name="connsiteY6" fmla="*/ 8476 h 11823"/>
              <a:gd name="connsiteX7" fmla="*/ 10122 w 10125"/>
              <a:gd name="connsiteY7" fmla="*/ 10061 h 11823"/>
              <a:gd name="connsiteX8" fmla="*/ 9875 w 10125"/>
              <a:gd name="connsiteY8" fmla="*/ 2849 h 11823"/>
              <a:gd name="connsiteX9" fmla="*/ 7785 w 10125"/>
              <a:gd name="connsiteY9" fmla="*/ 0 h 11823"/>
              <a:gd name="connsiteX10" fmla="*/ 1507 w 10125"/>
              <a:gd name="connsiteY10" fmla="*/ 572 h 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25" h="11823">
                <a:moveTo>
                  <a:pt x="1507" y="572"/>
                </a:moveTo>
                <a:cubicBezTo>
                  <a:pt x="611" y="586"/>
                  <a:pt x="422" y="1395"/>
                  <a:pt x="263" y="2696"/>
                </a:cubicBezTo>
                <a:cubicBezTo>
                  <a:pt x="21" y="5025"/>
                  <a:pt x="-16" y="9716"/>
                  <a:pt x="6" y="11823"/>
                </a:cubicBezTo>
                <a:cubicBezTo>
                  <a:pt x="219" y="11083"/>
                  <a:pt x="383" y="10806"/>
                  <a:pt x="626" y="9958"/>
                </a:cubicBezTo>
                <a:cubicBezTo>
                  <a:pt x="1090" y="8790"/>
                  <a:pt x="2237" y="6719"/>
                  <a:pt x="3369" y="7971"/>
                </a:cubicBezTo>
                <a:cubicBezTo>
                  <a:pt x="4540" y="9157"/>
                  <a:pt x="4888" y="10123"/>
                  <a:pt x="6090" y="9278"/>
                </a:cubicBezTo>
                <a:cubicBezTo>
                  <a:pt x="7051" y="8554"/>
                  <a:pt x="7496" y="8288"/>
                  <a:pt x="8131" y="8476"/>
                </a:cubicBezTo>
                <a:cubicBezTo>
                  <a:pt x="8871" y="8662"/>
                  <a:pt x="9460" y="9615"/>
                  <a:pt x="10122" y="10061"/>
                </a:cubicBezTo>
                <a:cubicBezTo>
                  <a:pt x="10139" y="7459"/>
                  <a:pt x="10107" y="4703"/>
                  <a:pt x="9875" y="2849"/>
                </a:cubicBezTo>
                <a:cubicBezTo>
                  <a:pt x="9607" y="992"/>
                  <a:pt x="8997" y="18"/>
                  <a:pt x="7785" y="0"/>
                </a:cubicBezTo>
                <a:cubicBezTo>
                  <a:pt x="6439" y="32"/>
                  <a:pt x="2763" y="490"/>
                  <a:pt x="1507" y="572"/>
                </a:cubicBezTo>
                <a:close/>
              </a:path>
            </a:pathLst>
          </a:custGeom>
          <a:solidFill>
            <a:srgbClr val="FF7C80"/>
          </a:solidFill>
          <a:ln w="9525">
            <a:solidFill>
              <a:srgbClr val="FF7C80"/>
            </a:solidFill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pPr>
              <a:defRPr/>
            </a:pPr>
            <a:endParaRPr lang="ko-KR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Freeform 37"/>
          <p:cNvSpPr>
            <a:spLocks/>
          </p:cNvSpPr>
          <p:nvPr/>
        </p:nvSpPr>
        <p:spPr bwMode="auto">
          <a:xfrm>
            <a:off x="3708400" y="2284413"/>
            <a:ext cx="4951413" cy="1776412"/>
          </a:xfrm>
          <a:custGeom>
            <a:avLst/>
            <a:gdLst>
              <a:gd name="T0" fmla="*/ 858 w 3738"/>
              <a:gd name="T1" fmla="*/ 1418 h 1437"/>
              <a:gd name="T2" fmla="*/ 463 w 3738"/>
              <a:gd name="T3" fmla="*/ 1384 h 1437"/>
              <a:gd name="T4" fmla="*/ 215 w 3738"/>
              <a:gd name="T5" fmla="*/ 1170 h 1437"/>
              <a:gd name="T6" fmla="*/ 54 w 3738"/>
              <a:gd name="T7" fmla="*/ 835 h 1437"/>
              <a:gd name="T8" fmla="*/ 7 w 3738"/>
              <a:gd name="T9" fmla="*/ 427 h 1437"/>
              <a:gd name="T10" fmla="*/ 94 w 3738"/>
              <a:gd name="T11" fmla="*/ 159 h 1437"/>
              <a:gd name="T12" fmla="*/ 262 w 3738"/>
              <a:gd name="T13" fmla="*/ 25 h 1437"/>
              <a:gd name="T14" fmla="*/ 499 w 3738"/>
              <a:gd name="T15" fmla="*/ 10 h 1437"/>
              <a:gd name="T16" fmla="*/ 931 w 3738"/>
              <a:gd name="T17" fmla="*/ 70 h 1437"/>
              <a:gd name="T18" fmla="*/ 1405 w 3738"/>
              <a:gd name="T19" fmla="*/ 10 h 1437"/>
              <a:gd name="T20" fmla="*/ 1682 w 3738"/>
              <a:gd name="T21" fmla="*/ 51 h 1437"/>
              <a:gd name="T22" fmla="*/ 1869 w 3738"/>
              <a:gd name="T23" fmla="*/ 192 h 1437"/>
              <a:gd name="T24" fmla="*/ 2070 w 3738"/>
              <a:gd name="T25" fmla="*/ 45 h 1437"/>
              <a:gd name="T26" fmla="*/ 2291 w 3738"/>
              <a:gd name="T27" fmla="*/ 11 h 1437"/>
              <a:gd name="T28" fmla="*/ 2804 w 3738"/>
              <a:gd name="T29" fmla="*/ 93 h 1437"/>
              <a:gd name="T30" fmla="*/ 3296 w 3738"/>
              <a:gd name="T31" fmla="*/ 31 h 1437"/>
              <a:gd name="T32" fmla="*/ 3523 w 3738"/>
              <a:gd name="T33" fmla="*/ 65 h 1437"/>
              <a:gd name="T34" fmla="*/ 3651 w 3738"/>
              <a:gd name="T35" fmla="*/ 179 h 1437"/>
              <a:gd name="T36" fmla="*/ 3731 w 3738"/>
              <a:gd name="T37" fmla="*/ 433 h 1437"/>
              <a:gd name="T38" fmla="*/ 3691 w 3738"/>
              <a:gd name="T39" fmla="*/ 802 h 1437"/>
              <a:gd name="T40" fmla="*/ 3523 w 3738"/>
              <a:gd name="T41" fmla="*/ 1137 h 1437"/>
              <a:gd name="T42" fmla="*/ 3162 w 3738"/>
              <a:gd name="T43" fmla="*/ 1391 h 1437"/>
              <a:gd name="T44" fmla="*/ 2432 w 3738"/>
              <a:gd name="T45" fmla="*/ 1411 h 1437"/>
              <a:gd name="T46" fmla="*/ 2144 w 3738"/>
              <a:gd name="T47" fmla="*/ 1297 h 1437"/>
              <a:gd name="T48" fmla="*/ 1970 w 3738"/>
              <a:gd name="T49" fmla="*/ 1110 h 1437"/>
              <a:gd name="T50" fmla="*/ 1869 w 3738"/>
              <a:gd name="T51" fmla="*/ 982 h 1437"/>
              <a:gd name="T52" fmla="*/ 1755 w 3738"/>
              <a:gd name="T53" fmla="*/ 1090 h 1437"/>
              <a:gd name="T54" fmla="*/ 1568 w 3738"/>
              <a:gd name="T55" fmla="*/ 1277 h 1437"/>
              <a:gd name="T56" fmla="*/ 1347 w 3738"/>
              <a:gd name="T57" fmla="*/ 1398 h 1437"/>
              <a:gd name="T58" fmla="*/ 858 w 3738"/>
              <a:gd name="T59" fmla="*/ 1418 h 14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738"/>
              <a:gd name="T91" fmla="*/ 0 h 1437"/>
              <a:gd name="T92" fmla="*/ 3738 w 3738"/>
              <a:gd name="T93" fmla="*/ 1437 h 1437"/>
              <a:gd name="connsiteX0" fmla="*/ 2295 w 10000"/>
              <a:gd name="connsiteY0" fmla="*/ 9868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28" fmla="*/ 2295 w 10000"/>
              <a:gd name="connsiteY28" fmla="*/ 9868 h 10000"/>
              <a:gd name="connsiteX0" fmla="*/ 4195 w 10000"/>
              <a:gd name="connsiteY0" fmla="*/ 8887 h 10000"/>
              <a:gd name="connsiteX1" fmla="*/ 1239 w 10000"/>
              <a:gd name="connsiteY1" fmla="*/ 9631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4195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4195 w 10000"/>
              <a:gd name="connsiteY27" fmla="*/ 8887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95 w 10000"/>
              <a:gd name="connsiteY26" fmla="*/ 7585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5000 w 10000"/>
              <a:gd name="connsiteY25" fmla="*/ 683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57 w 10000"/>
              <a:gd name="connsiteY25" fmla="*/ 6454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28 w 10000"/>
              <a:gd name="connsiteY0" fmla="*/ 8995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28 w 10000"/>
              <a:gd name="connsiteY27" fmla="*/ 8995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619 w 10000"/>
              <a:gd name="connsiteY26" fmla="*/ 7260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575 w 10000"/>
              <a:gd name="connsiteY2" fmla="*/ 8142 h 10000"/>
              <a:gd name="connsiteX3" fmla="*/ 144 w 10000"/>
              <a:gd name="connsiteY3" fmla="*/ 5811 h 10000"/>
              <a:gd name="connsiteX4" fmla="*/ 19 w 10000"/>
              <a:gd name="connsiteY4" fmla="*/ 2971 h 10000"/>
              <a:gd name="connsiteX5" fmla="*/ 251 w 10000"/>
              <a:gd name="connsiteY5" fmla="*/ 1106 h 10000"/>
              <a:gd name="connsiteX6" fmla="*/ 701 w 10000"/>
              <a:gd name="connsiteY6" fmla="*/ 174 h 10000"/>
              <a:gd name="connsiteX7" fmla="*/ 1335 w 10000"/>
              <a:gd name="connsiteY7" fmla="*/ 70 h 10000"/>
              <a:gd name="connsiteX8" fmla="*/ 2491 w 10000"/>
              <a:gd name="connsiteY8" fmla="*/ 487 h 10000"/>
              <a:gd name="connsiteX9" fmla="*/ 3759 w 10000"/>
              <a:gd name="connsiteY9" fmla="*/ 70 h 10000"/>
              <a:gd name="connsiteX10" fmla="*/ 4500 w 10000"/>
              <a:gd name="connsiteY10" fmla="*/ 355 h 10000"/>
              <a:gd name="connsiteX11" fmla="*/ 5000 w 10000"/>
              <a:gd name="connsiteY11" fmla="*/ 1336 h 10000"/>
              <a:gd name="connsiteX12" fmla="*/ 5538 w 10000"/>
              <a:gd name="connsiteY12" fmla="*/ 313 h 10000"/>
              <a:gd name="connsiteX13" fmla="*/ 6129 w 10000"/>
              <a:gd name="connsiteY13" fmla="*/ 77 h 10000"/>
              <a:gd name="connsiteX14" fmla="*/ 7501 w 10000"/>
              <a:gd name="connsiteY14" fmla="*/ 647 h 10000"/>
              <a:gd name="connsiteX15" fmla="*/ 8818 w 10000"/>
              <a:gd name="connsiteY15" fmla="*/ 216 h 10000"/>
              <a:gd name="connsiteX16" fmla="*/ 9425 w 10000"/>
              <a:gd name="connsiteY16" fmla="*/ 452 h 10000"/>
              <a:gd name="connsiteX17" fmla="*/ 9767 w 10000"/>
              <a:gd name="connsiteY17" fmla="*/ 1246 h 10000"/>
              <a:gd name="connsiteX18" fmla="*/ 9981 w 10000"/>
              <a:gd name="connsiteY18" fmla="*/ 3013 h 10000"/>
              <a:gd name="connsiteX19" fmla="*/ 9874 w 10000"/>
              <a:gd name="connsiteY19" fmla="*/ 5581 h 10000"/>
              <a:gd name="connsiteX20" fmla="*/ 9425 w 10000"/>
              <a:gd name="connsiteY20" fmla="*/ 7912 h 10000"/>
              <a:gd name="connsiteX21" fmla="*/ 8459 w 10000"/>
              <a:gd name="connsiteY21" fmla="*/ 9680 h 10000"/>
              <a:gd name="connsiteX22" fmla="*/ 6506 w 10000"/>
              <a:gd name="connsiteY22" fmla="*/ 9819 h 10000"/>
              <a:gd name="connsiteX23" fmla="*/ 5736 w 10000"/>
              <a:gd name="connsiteY23" fmla="*/ 9026 h 10000"/>
              <a:gd name="connsiteX24" fmla="*/ 5270 w 10000"/>
              <a:gd name="connsiteY24" fmla="*/ 7724 h 10000"/>
              <a:gd name="connsiteX25" fmla="*/ 4935 w 10000"/>
              <a:gd name="connsiteY25" fmla="*/ 6129 h 10000"/>
              <a:gd name="connsiteX26" fmla="*/ 4576 w 10000"/>
              <a:gd name="connsiteY26" fmla="*/ 7287 h 10000"/>
              <a:gd name="connsiteX27" fmla="*/ 3850 w 10000"/>
              <a:gd name="connsiteY27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10000"/>
              <a:gd name="connsiteX1" fmla="*/ 1055 w 10000"/>
              <a:gd name="connsiteY1" fmla="*/ 8872 h 10000"/>
              <a:gd name="connsiteX2" fmla="*/ 144 w 10000"/>
              <a:gd name="connsiteY2" fmla="*/ 5811 h 10000"/>
              <a:gd name="connsiteX3" fmla="*/ 19 w 10000"/>
              <a:gd name="connsiteY3" fmla="*/ 2971 h 10000"/>
              <a:gd name="connsiteX4" fmla="*/ 251 w 10000"/>
              <a:gd name="connsiteY4" fmla="*/ 1106 h 10000"/>
              <a:gd name="connsiteX5" fmla="*/ 701 w 10000"/>
              <a:gd name="connsiteY5" fmla="*/ 174 h 10000"/>
              <a:gd name="connsiteX6" fmla="*/ 1335 w 10000"/>
              <a:gd name="connsiteY6" fmla="*/ 70 h 10000"/>
              <a:gd name="connsiteX7" fmla="*/ 2491 w 10000"/>
              <a:gd name="connsiteY7" fmla="*/ 487 h 10000"/>
              <a:gd name="connsiteX8" fmla="*/ 3759 w 10000"/>
              <a:gd name="connsiteY8" fmla="*/ 70 h 10000"/>
              <a:gd name="connsiteX9" fmla="*/ 4500 w 10000"/>
              <a:gd name="connsiteY9" fmla="*/ 355 h 10000"/>
              <a:gd name="connsiteX10" fmla="*/ 5000 w 10000"/>
              <a:gd name="connsiteY10" fmla="*/ 1336 h 10000"/>
              <a:gd name="connsiteX11" fmla="*/ 5538 w 10000"/>
              <a:gd name="connsiteY11" fmla="*/ 313 h 10000"/>
              <a:gd name="connsiteX12" fmla="*/ 6129 w 10000"/>
              <a:gd name="connsiteY12" fmla="*/ 77 h 10000"/>
              <a:gd name="connsiteX13" fmla="*/ 7501 w 10000"/>
              <a:gd name="connsiteY13" fmla="*/ 647 h 10000"/>
              <a:gd name="connsiteX14" fmla="*/ 8818 w 10000"/>
              <a:gd name="connsiteY14" fmla="*/ 216 h 10000"/>
              <a:gd name="connsiteX15" fmla="*/ 9425 w 10000"/>
              <a:gd name="connsiteY15" fmla="*/ 452 h 10000"/>
              <a:gd name="connsiteX16" fmla="*/ 9767 w 10000"/>
              <a:gd name="connsiteY16" fmla="*/ 1246 h 10000"/>
              <a:gd name="connsiteX17" fmla="*/ 9981 w 10000"/>
              <a:gd name="connsiteY17" fmla="*/ 3013 h 10000"/>
              <a:gd name="connsiteX18" fmla="*/ 9874 w 10000"/>
              <a:gd name="connsiteY18" fmla="*/ 5581 h 10000"/>
              <a:gd name="connsiteX19" fmla="*/ 9425 w 10000"/>
              <a:gd name="connsiteY19" fmla="*/ 7912 h 10000"/>
              <a:gd name="connsiteX20" fmla="*/ 8459 w 10000"/>
              <a:gd name="connsiteY20" fmla="*/ 9680 h 10000"/>
              <a:gd name="connsiteX21" fmla="*/ 6506 w 10000"/>
              <a:gd name="connsiteY21" fmla="*/ 9819 h 10000"/>
              <a:gd name="connsiteX22" fmla="*/ 5736 w 10000"/>
              <a:gd name="connsiteY22" fmla="*/ 9026 h 10000"/>
              <a:gd name="connsiteX23" fmla="*/ 5270 w 10000"/>
              <a:gd name="connsiteY23" fmla="*/ 7724 h 10000"/>
              <a:gd name="connsiteX24" fmla="*/ 4935 w 10000"/>
              <a:gd name="connsiteY24" fmla="*/ 6129 h 10000"/>
              <a:gd name="connsiteX25" fmla="*/ 4576 w 10000"/>
              <a:gd name="connsiteY25" fmla="*/ 7287 h 10000"/>
              <a:gd name="connsiteX26" fmla="*/ 3850 w 10000"/>
              <a:gd name="connsiteY26" fmla="*/ 8887 h 10000"/>
              <a:gd name="connsiteX0" fmla="*/ 3850 w 10000"/>
              <a:gd name="connsiteY0" fmla="*/ 8887 h 9866"/>
              <a:gd name="connsiteX1" fmla="*/ 1055 w 10000"/>
              <a:gd name="connsiteY1" fmla="*/ 8872 h 9866"/>
              <a:gd name="connsiteX2" fmla="*/ 144 w 10000"/>
              <a:gd name="connsiteY2" fmla="*/ 5811 h 9866"/>
              <a:gd name="connsiteX3" fmla="*/ 19 w 10000"/>
              <a:gd name="connsiteY3" fmla="*/ 2971 h 9866"/>
              <a:gd name="connsiteX4" fmla="*/ 251 w 10000"/>
              <a:gd name="connsiteY4" fmla="*/ 1106 h 9866"/>
              <a:gd name="connsiteX5" fmla="*/ 701 w 10000"/>
              <a:gd name="connsiteY5" fmla="*/ 174 h 9866"/>
              <a:gd name="connsiteX6" fmla="*/ 1335 w 10000"/>
              <a:gd name="connsiteY6" fmla="*/ 70 h 9866"/>
              <a:gd name="connsiteX7" fmla="*/ 2491 w 10000"/>
              <a:gd name="connsiteY7" fmla="*/ 487 h 9866"/>
              <a:gd name="connsiteX8" fmla="*/ 3759 w 10000"/>
              <a:gd name="connsiteY8" fmla="*/ 70 h 9866"/>
              <a:gd name="connsiteX9" fmla="*/ 4500 w 10000"/>
              <a:gd name="connsiteY9" fmla="*/ 355 h 9866"/>
              <a:gd name="connsiteX10" fmla="*/ 5000 w 10000"/>
              <a:gd name="connsiteY10" fmla="*/ 1336 h 9866"/>
              <a:gd name="connsiteX11" fmla="*/ 5538 w 10000"/>
              <a:gd name="connsiteY11" fmla="*/ 313 h 9866"/>
              <a:gd name="connsiteX12" fmla="*/ 6129 w 10000"/>
              <a:gd name="connsiteY12" fmla="*/ 77 h 9866"/>
              <a:gd name="connsiteX13" fmla="*/ 7501 w 10000"/>
              <a:gd name="connsiteY13" fmla="*/ 647 h 9866"/>
              <a:gd name="connsiteX14" fmla="*/ 8818 w 10000"/>
              <a:gd name="connsiteY14" fmla="*/ 216 h 9866"/>
              <a:gd name="connsiteX15" fmla="*/ 9425 w 10000"/>
              <a:gd name="connsiteY15" fmla="*/ 452 h 9866"/>
              <a:gd name="connsiteX16" fmla="*/ 9767 w 10000"/>
              <a:gd name="connsiteY16" fmla="*/ 1246 h 9866"/>
              <a:gd name="connsiteX17" fmla="*/ 9981 w 10000"/>
              <a:gd name="connsiteY17" fmla="*/ 3013 h 9866"/>
              <a:gd name="connsiteX18" fmla="*/ 9874 w 10000"/>
              <a:gd name="connsiteY18" fmla="*/ 5581 h 9866"/>
              <a:gd name="connsiteX19" fmla="*/ 9425 w 10000"/>
              <a:gd name="connsiteY19" fmla="*/ 7912 h 9866"/>
              <a:gd name="connsiteX20" fmla="*/ 8459 w 10000"/>
              <a:gd name="connsiteY20" fmla="*/ 9680 h 9866"/>
              <a:gd name="connsiteX21" fmla="*/ 5736 w 10000"/>
              <a:gd name="connsiteY21" fmla="*/ 9026 h 9866"/>
              <a:gd name="connsiteX22" fmla="*/ 5270 w 10000"/>
              <a:gd name="connsiteY22" fmla="*/ 7724 h 9866"/>
              <a:gd name="connsiteX23" fmla="*/ 4935 w 10000"/>
              <a:gd name="connsiteY23" fmla="*/ 6129 h 9866"/>
              <a:gd name="connsiteX24" fmla="*/ 4576 w 10000"/>
              <a:gd name="connsiteY24" fmla="*/ 7287 h 9866"/>
              <a:gd name="connsiteX25" fmla="*/ 3850 w 10000"/>
              <a:gd name="connsiteY25" fmla="*/ 8887 h 9866"/>
              <a:gd name="connsiteX0" fmla="*/ 3850 w 10000"/>
              <a:gd name="connsiteY0" fmla="*/ 9008 h 9479"/>
              <a:gd name="connsiteX1" fmla="*/ 1055 w 10000"/>
              <a:gd name="connsiteY1" fmla="*/ 8992 h 9479"/>
              <a:gd name="connsiteX2" fmla="*/ 144 w 10000"/>
              <a:gd name="connsiteY2" fmla="*/ 5890 h 9479"/>
              <a:gd name="connsiteX3" fmla="*/ 19 w 10000"/>
              <a:gd name="connsiteY3" fmla="*/ 3011 h 9479"/>
              <a:gd name="connsiteX4" fmla="*/ 251 w 10000"/>
              <a:gd name="connsiteY4" fmla="*/ 1121 h 9479"/>
              <a:gd name="connsiteX5" fmla="*/ 701 w 10000"/>
              <a:gd name="connsiteY5" fmla="*/ 176 h 9479"/>
              <a:gd name="connsiteX6" fmla="*/ 1335 w 10000"/>
              <a:gd name="connsiteY6" fmla="*/ 71 h 9479"/>
              <a:gd name="connsiteX7" fmla="*/ 2491 w 10000"/>
              <a:gd name="connsiteY7" fmla="*/ 494 h 9479"/>
              <a:gd name="connsiteX8" fmla="*/ 3759 w 10000"/>
              <a:gd name="connsiteY8" fmla="*/ 71 h 9479"/>
              <a:gd name="connsiteX9" fmla="*/ 4500 w 10000"/>
              <a:gd name="connsiteY9" fmla="*/ 360 h 9479"/>
              <a:gd name="connsiteX10" fmla="*/ 5000 w 10000"/>
              <a:gd name="connsiteY10" fmla="*/ 1354 h 9479"/>
              <a:gd name="connsiteX11" fmla="*/ 5538 w 10000"/>
              <a:gd name="connsiteY11" fmla="*/ 317 h 9479"/>
              <a:gd name="connsiteX12" fmla="*/ 6129 w 10000"/>
              <a:gd name="connsiteY12" fmla="*/ 78 h 9479"/>
              <a:gd name="connsiteX13" fmla="*/ 7501 w 10000"/>
              <a:gd name="connsiteY13" fmla="*/ 656 h 9479"/>
              <a:gd name="connsiteX14" fmla="*/ 8818 w 10000"/>
              <a:gd name="connsiteY14" fmla="*/ 219 h 9479"/>
              <a:gd name="connsiteX15" fmla="*/ 9425 w 10000"/>
              <a:gd name="connsiteY15" fmla="*/ 458 h 9479"/>
              <a:gd name="connsiteX16" fmla="*/ 9767 w 10000"/>
              <a:gd name="connsiteY16" fmla="*/ 1263 h 9479"/>
              <a:gd name="connsiteX17" fmla="*/ 9981 w 10000"/>
              <a:gd name="connsiteY17" fmla="*/ 3054 h 9479"/>
              <a:gd name="connsiteX18" fmla="*/ 9874 w 10000"/>
              <a:gd name="connsiteY18" fmla="*/ 5657 h 9479"/>
              <a:gd name="connsiteX19" fmla="*/ 9425 w 10000"/>
              <a:gd name="connsiteY19" fmla="*/ 8019 h 9479"/>
              <a:gd name="connsiteX20" fmla="*/ 8880 w 10000"/>
              <a:gd name="connsiteY20" fmla="*/ 8849 h 9479"/>
              <a:gd name="connsiteX21" fmla="*/ 5736 w 10000"/>
              <a:gd name="connsiteY21" fmla="*/ 9149 h 9479"/>
              <a:gd name="connsiteX22" fmla="*/ 5270 w 10000"/>
              <a:gd name="connsiteY22" fmla="*/ 7829 h 9479"/>
              <a:gd name="connsiteX23" fmla="*/ 4935 w 10000"/>
              <a:gd name="connsiteY23" fmla="*/ 6212 h 9479"/>
              <a:gd name="connsiteX24" fmla="*/ 4576 w 10000"/>
              <a:gd name="connsiteY24" fmla="*/ 7386 h 9479"/>
              <a:gd name="connsiteX25" fmla="*/ 3850 w 10000"/>
              <a:gd name="connsiteY25" fmla="*/ 9008 h 9479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10000"/>
              <a:gd name="connsiteX1" fmla="*/ 1055 w 10000"/>
              <a:gd name="connsiteY1" fmla="*/ 9486 h 10000"/>
              <a:gd name="connsiteX2" fmla="*/ 144 w 10000"/>
              <a:gd name="connsiteY2" fmla="*/ 6214 h 10000"/>
              <a:gd name="connsiteX3" fmla="*/ 19 w 10000"/>
              <a:gd name="connsiteY3" fmla="*/ 3176 h 10000"/>
              <a:gd name="connsiteX4" fmla="*/ 251 w 10000"/>
              <a:gd name="connsiteY4" fmla="*/ 1183 h 10000"/>
              <a:gd name="connsiteX5" fmla="*/ 701 w 10000"/>
              <a:gd name="connsiteY5" fmla="*/ 186 h 10000"/>
              <a:gd name="connsiteX6" fmla="*/ 1335 w 10000"/>
              <a:gd name="connsiteY6" fmla="*/ 75 h 10000"/>
              <a:gd name="connsiteX7" fmla="*/ 2491 w 10000"/>
              <a:gd name="connsiteY7" fmla="*/ 521 h 10000"/>
              <a:gd name="connsiteX8" fmla="*/ 3759 w 10000"/>
              <a:gd name="connsiteY8" fmla="*/ 75 h 10000"/>
              <a:gd name="connsiteX9" fmla="*/ 4500 w 10000"/>
              <a:gd name="connsiteY9" fmla="*/ 380 h 10000"/>
              <a:gd name="connsiteX10" fmla="*/ 5000 w 10000"/>
              <a:gd name="connsiteY10" fmla="*/ 1428 h 10000"/>
              <a:gd name="connsiteX11" fmla="*/ 5538 w 10000"/>
              <a:gd name="connsiteY11" fmla="*/ 334 h 10000"/>
              <a:gd name="connsiteX12" fmla="*/ 6129 w 10000"/>
              <a:gd name="connsiteY12" fmla="*/ 82 h 10000"/>
              <a:gd name="connsiteX13" fmla="*/ 7501 w 10000"/>
              <a:gd name="connsiteY13" fmla="*/ 692 h 10000"/>
              <a:gd name="connsiteX14" fmla="*/ 8818 w 10000"/>
              <a:gd name="connsiteY14" fmla="*/ 231 h 10000"/>
              <a:gd name="connsiteX15" fmla="*/ 9425 w 10000"/>
              <a:gd name="connsiteY15" fmla="*/ 483 h 10000"/>
              <a:gd name="connsiteX16" fmla="*/ 9767 w 10000"/>
              <a:gd name="connsiteY16" fmla="*/ 1332 h 10000"/>
              <a:gd name="connsiteX17" fmla="*/ 9981 w 10000"/>
              <a:gd name="connsiteY17" fmla="*/ 3222 h 10000"/>
              <a:gd name="connsiteX18" fmla="*/ 9874 w 10000"/>
              <a:gd name="connsiteY18" fmla="*/ 5968 h 10000"/>
              <a:gd name="connsiteX19" fmla="*/ 8880 w 10000"/>
              <a:gd name="connsiteY19" fmla="*/ 9335 h 10000"/>
              <a:gd name="connsiteX20" fmla="*/ 5736 w 10000"/>
              <a:gd name="connsiteY20" fmla="*/ 9652 h 10000"/>
              <a:gd name="connsiteX21" fmla="*/ 5270 w 10000"/>
              <a:gd name="connsiteY21" fmla="*/ 8259 h 10000"/>
              <a:gd name="connsiteX22" fmla="*/ 4935 w 10000"/>
              <a:gd name="connsiteY22" fmla="*/ 6553 h 10000"/>
              <a:gd name="connsiteX23" fmla="*/ 4576 w 10000"/>
              <a:gd name="connsiteY23" fmla="*/ 7792 h 10000"/>
              <a:gd name="connsiteX24" fmla="*/ 3850 w 10000"/>
              <a:gd name="connsiteY24" fmla="*/ 9503 h 10000"/>
              <a:gd name="connsiteX0" fmla="*/ 3850 w 10000"/>
              <a:gd name="connsiteY0" fmla="*/ 9503 h 9681"/>
              <a:gd name="connsiteX1" fmla="*/ 1055 w 10000"/>
              <a:gd name="connsiteY1" fmla="*/ 9486 h 9681"/>
              <a:gd name="connsiteX2" fmla="*/ 144 w 10000"/>
              <a:gd name="connsiteY2" fmla="*/ 6214 h 9681"/>
              <a:gd name="connsiteX3" fmla="*/ 19 w 10000"/>
              <a:gd name="connsiteY3" fmla="*/ 3176 h 9681"/>
              <a:gd name="connsiteX4" fmla="*/ 251 w 10000"/>
              <a:gd name="connsiteY4" fmla="*/ 1183 h 9681"/>
              <a:gd name="connsiteX5" fmla="*/ 701 w 10000"/>
              <a:gd name="connsiteY5" fmla="*/ 186 h 9681"/>
              <a:gd name="connsiteX6" fmla="*/ 1335 w 10000"/>
              <a:gd name="connsiteY6" fmla="*/ 75 h 9681"/>
              <a:gd name="connsiteX7" fmla="*/ 2491 w 10000"/>
              <a:gd name="connsiteY7" fmla="*/ 521 h 9681"/>
              <a:gd name="connsiteX8" fmla="*/ 3759 w 10000"/>
              <a:gd name="connsiteY8" fmla="*/ 75 h 9681"/>
              <a:gd name="connsiteX9" fmla="*/ 4500 w 10000"/>
              <a:gd name="connsiteY9" fmla="*/ 380 h 9681"/>
              <a:gd name="connsiteX10" fmla="*/ 5000 w 10000"/>
              <a:gd name="connsiteY10" fmla="*/ 1428 h 9681"/>
              <a:gd name="connsiteX11" fmla="*/ 5538 w 10000"/>
              <a:gd name="connsiteY11" fmla="*/ 334 h 9681"/>
              <a:gd name="connsiteX12" fmla="*/ 6129 w 10000"/>
              <a:gd name="connsiteY12" fmla="*/ 82 h 9681"/>
              <a:gd name="connsiteX13" fmla="*/ 7501 w 10000"/>
              <a:gd name="connsiteY13" fmla="*/ 692 h 9681"/>
              <a:gd name="connsiteX14" fmla="*/ 8818 w 10000"/>
              <a:gd name="connsiteY14" fmla="*/ 231 h 9681"/>
              <a:gd name="connsiteX15" fmla="*/ 9425 w 10000"/>
              <a:gd name="connsiteY15" fmla="*/ 483 h 9681"/>
              <a:gd name="connsiteX16" fmla="*/ 9767 w 10000"/>
              <a:gd name="connsiteY16" fmla="*/ 1332 h 9681"/>
              <a:gd name="connsiteX17" fmla="*/ 9981 w 10000"/>
              <a:gd name="connsiteY17" fmla="*/ 3222 h 9681"/>
              <a:gd name="connsiteX18" fmla="*/ 9874 w 10000"/>
              <a:gd name="connsiteY18" fmla="*/ 5968 h 9681"/>
              <a:gd name="connsiteX19" fmla="*/ 8880 w 10000"/>
              <a:gd name="connsiteY19" fmla="*/ 9335 h 9681"/>
              <a:gd name="connsiteX20" fmla="*/ 6082 w 10000"/>
              <a:gd name="connsiteY20" fmla="*/ 9333 h 9681"/>
              <a:gd name="connsiteX21" fmla="*/ 5270 w 10000"/>
              <a:gd name="connsiteY21" fmla="*/ 8259 h 9681"/>
              <a:gd name="connsiteX22" fmla="*/ 4935 w 10000"/>
              <a:gd name="connsiteY22" fmla="*/ 6553 h 9681"/>
              <a:gd name="connsiteX23" fmla="*/ 4576 w 10000"/>
              <a:gd name="connsiteY23" fmla="*/ 7792 h 9681"/>
              <a:gd name="connsiteX24" fmla="*/ 3850 w 10000"/>
              <a:gd name="connsiteY24" fmla="*/ 9503 h 9681"/>
              <a:gd name="connsiteX0" fmla="*/ 3850 w 10000"/>
              <a:gd name="connsiteY0" fmla="*/ 9816 h 9872"/>
              <a:gd name="connsiteX1" fmla="*/ 1055 w 10000"/>
              <a:gd name="connsiteY1" fmla="*/ 9799 h 9872"/>
              <a:gd name="connsiteX2" fmla="*/ 144 w 10000"/>
              <a:gd name="connsiteY2" fmla="*/ 6419 h 9872"/>
              <a:gd name="connsiteX3" fmla="*/ 19 w 10000"/>
              <a:gd name="connsiteY3" fmla="*/ 3281 h 9872"/>
              <a:gd name="connsiteX4" fmla="*/ 251 w 10000"/>
              <a:gd name="connsiteY4" fmla="*/ 1222 h 9872"/>
              <a:gd name="connsiteX5" fmla="*/ 701 w 10000"/>
              <a:gd name="connsiteY5" fmla="*/ 192 h 9872"/>
              <a:gd name="connsiteX6" fmla="*/ 1335 w 10000"/>
              <a:gd name="connsiteY6" fmla="*/ 77 h 9872"/>
              <a:gd name="connsiteX7" fmla="*/ 2491 w 10000"/>
              <a:gd name="connsiteY7" fmla="*/ 538 h 9872"/>
              <a:gd name="connsiteX8" fmla="*/ 3759 w 10000"/>
              <a:gd name="connsiteY8" fmla="*/ 77 h 9872"/>
              <a:gd name="connsiteX9" fmla="*/ 4500 w 10000"/>
              <a:gd name="connsiteY9" fmla="*/ 393 h 9872"/>
              <a:gd name="connsiteX10" fmla="*/ 5000 w 10000"/>
              <a:gd name="connsiteY10" fmla="*/ 1475 h 9872"/>
              <a:gd name="connsiteX11" fmla="*/ 5538 w 10000"/>
              <a:gd name="connsiteY11" fmla="*/ 345 h 9872"/>
              <a:gd name="connsiteX12" fmla="*/ 6129 w 10000"/>
              <a:gd name="connsiteY12" fmla="*/ 85 h 9872"/>
              <a:gd name="connsiteX13" fmla="*/ 7501 w 10000"/>
              <a:gd name="connsiteY13" fmla="*/ 715 h 9872"/>
              <a:gd name="connsiteX14" fmla="*/ 8818 w 10000"/>
              <a:gd name="connsiteY14" fmla="*/ 239 h 9872"/>
              <a:gd name="connsiteX15" fmla="*/ 9425 w 10000"/>
              <a:gd name="connsiteY15" fmla="*/ 499 h 9872"/>
              <a:gd name="connsiteX16" fmla="*/ 9767 w 10000"/>
              <a:gd name="connsiteY16" fmla="*/ 1376 h 9872"/>
              <a:gd name="connsiteX17" fmla="*/ 9981 w 10000"/>
              <a:gd name="connsiteY17" fmla="*/ 3328 h 9872"/>
              <a:gd name="connsiteX18" fmla="*/ 9874 w 10000"/>
              <a:gd name="connsiteY18" fmla="*/ 6165 h 9872"/>
              <a:gd name="connsiteX19" fmla="*/ 8880 w 10000"/>
              <a:gd name="connsiteY19" fmla="*/ 9643 h 9872"/>
              <a:gd name="connsiteX20" fmla="*/ 6082 w 10000"/>
              <a:gd name="connsiteY20" fmla="*/ 9641 h 9872"/>
              <a:gd name="connsiteX21" fmla="*/ 5270 w 10000"/>
              <a:gd name="connsiteY21" fmla="*/ 8531 h 9872"/>
              <a:gd name="connsiteX22" fmla="*/ 4935 w 10000"/>
              <a:gd name="connsiteY22" fmla="*/ 6769 h 9872"/>
              <a:gd name="connsiteX23" fmla="*/ 4576 w 10000"/>
              <a:gd name="connsiteY23" fmla="*/ 8049 h 9872"/>
              <a:gd name="connsiteX24" fmla="*/ 3850 w 10000"/>
              <a:gd name="connsiteY24" fmla="*/ 9816 h 9872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270 w 10000"/>
              <a:gd name="connsiteY21" fmla="*/ 8642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187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35 w 10000"/>
              <a:gd name="connsiteY21" fmla="*/ 8308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538 w 10000"/>
              <a:gd name="connsiteY11" fmla="*/ 34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5000 w 10000"/>
              <a:gd name="connsiteY10" fmla="*/ 149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62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9943 h 10000"/>
              <a:gd name="connsiteX1" fmla="*/ 1055 w 10000"/>
              <a:gd name="connsiteY1" fmla="*/ 9926 h 10000"/>
              <a:gd name="connsiteX2" fmla="*/ 144 w 10000"/>
              <a:gd name="connsiteY2" fmla="*/ 6502 h 10000"/>
              <a:gd name="connsiteX3" fmla="*/ 19 w 10000"/>
              <a:gd name="connsiteY3" fmla="*/ 3324 h 10000"/>
              <a:gd name="connsiteX4" fmla="*/ 251 w 10000"/>
              <a:gd name="connsiteY4" fmla="*/ 1238 h 10000"/>
              <a:gd name="connsiteX5" fmla="*/ 701 w 10000"/>
              <a:gd name="connsiteY5" fmla="*/ 194 h 10000"/>
              <a:gd name="connsiteX6" fmla="*/ 1335 w 10000"/>
              <a:gd name="connsiteY6" fmla="*/ 78 h 10000"/>
              <a:gd name="connsiteX7" fmla="*/ 2491 w 10000"/>
              <a:gd name="connsiteY7" fmla="*/ 545 h 10000"/>
              <a:gd name="connsiteX8" fmla="*/ 3759 w 10000"/>
              <a:gd name="connsiteY8" fmla="*/ 78 h 10000"/>
              <a:gd name="connsiteX9" fmla="*/ 4500 w 10000"/>
              <a:gd name="connsiteY9" fmla="*/ 398 h 10000"/>
              <a:gd name="connsiteX10" fmla="*/ 4968 w 10000"/>
              <a:gd name="connsiteY10" fmla="*/ 1524 h 10000"/>
              <a:gd name="connsiteX11" fmla="*/ 5430 w 10000"/>
              <a:gd name="connsiteY11" fmla="*/ 319 h 10000"/>
              <a:gd name="connsiteX12" fmla="*/ 6129 w 10000"/>
              <a:gd name="connsiteY12" fmla="*/ 86 h 10000"/>
              <a:gd name="connsiteX13" fmla="*/ 7501 w 10000"/>
              <a:gd name="connsiteY13" fmla="*/ 724 h 10000"/>
              <a:gd name="connsiteX14" fmla="*/ 8818 w 10000"/>
              <a:gd name="connsiteY14" fmla="*/ 242 h 10000"/>
              <a:gd name="connsiteX15" fmla="*/ 9425 w 10000"/>
              <a:gd name="connsiteY15" fmla="*/ 505 h 10000"/>
              <a:gd name="connsiteX16" fmla="*/ 9767 w 10000"/>
              <a:gd name="connsiteY16" fmla="*/ 1394 h 10000"/>
              <a:gd name="connsiteX17" fmla="*/ 9981 w 10000"/>
              <a:gd name="connsiteY17" fmla="*/ 3371 h 10000"/>
              <a:gd name="connsiteX18" fmla="*/ 9874 w 10000"/>
              <a:gd name="connsiteY18" fmla="*/ 6245 h 10000"/>
              <a:gd name="connsiteX19" fmla="*/ 8880 w 10000"/>
              <a:gd name="connsiteY19" fmla="*/ 9768 h 10000"/>
              <a:gd name="connsiteX20" fmla="*/ 6039 w 10000"/>
              <a:gd name="connsiteY20" fmla="*/ 9705 h 10000"/>
              <a:gd name="connsiteX21" fmla="*/ 5378 w 10000"/>
              <a:gd name="connsiteY21" fmla="*/ 8520 h 10000"/>
              <a:gd name="connsiteX22" fmla="*/ 4935 w 10000"/>
              <a:gd name="connsiteY22" fmla="*/ 6857 h 10000"/>
              <a:gd name="connsiteX23" fmla="*/ 4576 w 10000"/>
              <a:gd name="connsiteY23" fmla="*/ 8153 h 10000"/>
              <a:gd name="connsiteX24" fmla="*/ 3850 w 10000"/>
              <a:gd name="connsiteY24" fmla="*/ 9943 h 10000"/>
              <a:gd name="connsiteX0" fmla="*/ 3850 w 10000"/>
              <a:gd name="connsiteY0" fmla="*/ 10046 h 10103"/>
              <a:gd name="connsiteX1" fmla="*/ 1055 w 10000"/>
              <a:gd name="connsiteY1" fmla="*/ 10029 h 10103"/>
              <a:gd name="connsiteX2" fmla="*/ 144 w 10000"/>
              <a:gd name="connsiteY2" fmla="*/ 6605 h 10103"/>
              <a:gd name="connsiteX3" fmla="*/ 19 w 10000"/>
              <a:gd name="connsiteY3" fmla="*/ 3427 h 10103"/>
              <a:gd name="connsiteX4" fmla="*/ 251 w 10000"/>
              <a:gd name="connsiteY4" fmla="*/ 1341 h 10103"/>
              <a:gd name="connsiteX5" fmla="*/ 701 w 10000"/>
              <a:gd name="connsiteY5" fmla="*/ 297 h 10103"/>
              <a:gd name="connsiteX6" fmla="*/ 1335 w 10000"/>
              <a:gd name="connsiteY6" fmla="*/ 181 h 10103"/>
              <a:gd name="connsiteX7" fmla="*/ 2491 w 10000"/>
              <a:gd name="connsiteY7" fmla="*/ 648 h 10103"/>
              <a:gd name="connsiteX8" fmla="*/ 3759 w 10000"/>
              <a:gd name="connsiteY8" fmla="*/ 181 h 10103"/>
              <a:gd name="connsiteX9" fmla="*/ 4500 w 10000"/>
              <a:gd name="connsiteY9" fmla="*/ 501 h 10103"/>
              <a:gd name="connsiteX10" fmla="*/ 4968 w 10000"/>
              <a:gd name="connsiteY10" fmla="*/ 1627 h 10103"/>
              <a:gd name="connsiteX11" fmla="*/ 5430 w 10000"/>
              <a:gd name="connsiteY11" fmla="*/ 422 h 10103"/>
              <a:gd name="connsiteX12" fmla="*/ 6140 w 10000"/>
              <a:gd name="connsiteY12" fmla="*/ 68 h 10103"/>
              <a:gd name="connsiteX13" fmla="*/ 7501 w 10000"/>
              <a:gd name="connsiteY13" fmla="*/ 827 h 10103"/>
              <a:gd name="connsiteX14" fmla="*/ 8818 w 10000"/>
              <a:gd name="connsiteY14" fmla="*/ 345 h 10103"/>
              <a:gd name="connsiteX15" fmla="*/ 9425 w 10000"/>
              <a:gd name="connsiteY15" fmla="*/ 608 h 10103"/>
              <a:gd name="connsiteX16" fmla="*/ 9767 w 10000"/>
              <a:gd name="connsiteY16" fmla="*/ 1497 h 10103"/>
              <a:gd name="connsiteX17" fmla="*/ 9981 w 10000"/>
              <a:gd name="connsiteY17" fmla="*/ 3474 h 10103"/>
              <a:gd name="connsiteX18" fmla="*/ 9874 w 10000"/>
              <a:gd name="connsiteY18" fmla="*/ 6348 h 10103"/>
              <a:gd name="connsiteX19" fmla="*/ 8880 w 10000"/>
              <a:gd name="connsiteY19" fmla="*/ 9871 h 10103"/>
              <a:gd name="connsiteX20" fmla="*/ 6039 w 10000"/>
              <a:gd name="connsiteY20" fmla="*/ 9808 h 10103"/>
              <a:gd name="connsiteX21" fmla="*/ 5378 w 10000"/>
              <a:gd name="connsiteY21" fmla="*/ 8623 h 10103"/>
              <a:gd name="connsiteX22" fmla="*/ 4935 w 10000"/>
              <a:gd name="connsiteY22" fmla="*/ 6960 h 10103"/>
              <a:gd name="connsiteX23" fmla="*/ 4576 w 10000"/>
              <a:gd name="connsiteY23" fmla="*/ 8256 h 10103"/>
              <a:gd name="connsiteX24" fmla="*/ 3850 w 10000"/>
              <a:gd name="connsiteY24" fmla="*/ 10046 h 10103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818 w 10000"/>
              <a:gd name="connsiteY14" fmla="*/ 324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  <a:gd name="connsiteX0" fmla="*/ 3850 w 10000"/>
              <a:gd name="connsiteY0" fmla="*/ 10025 h 10082"/>
              <a:gd name="connsiteX1" fmla="*/ 1055 w 10000"/>
              <a:gd name="connsiteY1" fmla="*/ 10008 h 10082"/>
              <a:gd name="connsiteX2" fmla="*/ 144 w 10000"/>
              <a:gd name="connsiteY2" fmla="*/ 6584 h 10082"/>
              <a:gd name="connsiteX3" fmla="*/ 19 w 10000"/>
              <a:gd name="connsiteY3" fmla="*/ 3406 h 10082"/>
              <a:gd name="connsiteX4" fmla="*/ 251 w 10000"/>
              <a:gd name="connsiteY4" fmla="*/ 1320 h 10082"/>
              <a:gd name="connsiteX5" fmla="*/ 701 w 10000"/>
              <a:gd name="connsiteY5" fmla="*/ 276 h 10082"/>
              <a:gd name="connsiteX6" fmla="*/ 1335 w 10000"/>
              <a:gd name="connsiteY6" fmla="*/ 160 h 10082"/>
              <a:gd name="connsiteX7" fmla="*/ 2491 w 10000"/>
              <a:gd name="connsiteY7" fmla="*/ 627 h 10082"/>
              <a:gd name="connsiteX8" fmla="*/ 3759 w 10000"/>
              <a:gd name="connsiteY8" fmla="*/ 160 h 10082"/>
              <a:gd name="connsiteX9" fmla="*/ 4500 w 10000"/>
              <a:gd name="connsiteY9" fmla="*/ 480 h 10082"/>
              <a:gd name="connsiteX10" fmla="*/ 4968 w 10000"/>
              <a:gd name="connsiteY10" fmla="*/ 1606 h 10082"/>
              <a:gd name="connsiteX11" fmla="*/ 5430 w 10000"/>
              <a:gd name="connsiteY11" fmla="*/ 401 h 10082"/>
              <a:gd name="connsiteX12" fmla="*/ 6140 w 10000"/>
              <a:gd name="connsiteY12" fmla="*/ 47 h 10082"/>
              <a:gd name="connsiteX13" fmla="*/ 7469 w 10000"/>
              <a:gd name="connsiteY13" fmla="*/ 685 h 10082"/>
              <a:gd name="connsiteX14" fmla="*/ 8764 w 10000"/>
              <a:gd name="connsiteY14" fmla="*/ 172 h 10082"/>
              <a:gd name="connsiteX15" fmla="*/ 9425 w 10000"/>
              <a:gd name="connsiteY15" fmla="*/ 587 h 10082"/>
              <a:gd name="connsiteX16" fmla="*/ 9767 w 10000"/>
              <a:gd name="connsiteY16" fmla="*/ 1476 h 10082"/>
              <a:gd name="connsiteX17" fmla="*/ 9981 w 10000"/>
              <a:gd name="connsiteY17" fmla="*/ 3453 h 10082"/>
              <a:gd name="connsiteX18" fmla="*/ 9874 w 10000"/>
              <a:gd name="connsiteY18" fmla="*/ 6327 h 10082"/>
              <a:gd name="connsiteX19" fmla="*/ 8880 w 10000"/>
              <a:gd name="connsiteY19" fmla="*/ 9850 h 10082"/>
              <a:gd name="connsiteX20" fmla="*/ 6039 w 10000"/>
              <a:gd name="connsiteY20" fmla="*/ 9787 h 10082"/>
              <a:gd name="connsiteX21" fmla="*/ 5378 w 10000"/>
              <a:gd name="connsiteY21" fmla="*/ 8602 h 10082"/>
              <a:gd name="connsiteX22" fmla="*/ 4935 w 10000"/>
              <a:gd name="connsiteY22" fmla="*/ 6939 h 10082"/>
              <a:gd name="connsiteX23" fmla="*/ 4576 w 10000"/>
              <a:gd name="connsiteY23" fmla="*/ 8235 h 10082"/>
              <a:gd name="connsiteX24" fmla="*/ 3850 w 10000"/>
              <a:gd name="connsiteY24" fmla="*/ 10025 h 1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10082">
                <a:moveTo>
                  <a:pt x="3850" y="10025"/>
                </a:moveTo>
                <a:cubicBezTo>
                  <a:pt x="3221" y="10082"/>
                  <a:pt x="1597" y="10036"/>
                  <a:pt x="1055" y="10008"/>
                </a:cubicBezTo>
                <a:cubicBezTo>
                  <a:pt x="405" y="8706"/>
                  <a:pt x="317" y="7682"/>
                  <a:pt x="144" y="6584"/>
                </a:cubicBezTo>
                <a:cubicBezTo>
                  <a:pt x="51" y="5618"/>
                  <a:pt x="0" y="4286"/>
                  <a:pt x="19" y="3406"/>
                </a:cubicBezTo>
                <a:cubicBezTo>
                  <a:pt x="37" y="2527"/>
                  <a:pt x="139" y="1842"/>
                  <a:pt x="251" y="1320"/>
                </a:cubicBezTo>
                <a:cubicBezTo>
                  <a:pt x="364" y="799"/>
                  <a:pt x="519" y="471"/>
                  <a:pt x="701" y="276"/>
                </a:cubicBezTo>
                <a:cubicBezTo>
                  <a:pt x="883" y="82"/>
                  <a:pt x="1038" y="105"/>
                  <a:pt x="1335" y="160"/>
                </a:cubicBezTo>
                <a:cubicBezTo>
                  <a:pt x="1632" y="215"/>
                  <a:pt x="2089" y="627"/>
                  <a:pt x="2491" y="627"/>
                </a:cubicBezTo>
                <a:cubicBezTo>
                  <a:pt x="2895" y="627"/>
                  <a:pt x="3424" y="182"/>
                  <a:pt x="3759" y="160"/>
                </a:cubicBezTo>
                <a:cubicBezTo>
                  <a:pt x="4093" y="138"/>
                  <a:pt x="4299" y="239"/>
                  <a:pt x="4500" y="480"/>
                </a:cubicBezTo>
                <a:cubicBezTo>
                  <a:pt x="4701" y="721"/>
                  <a:pt x="4813" y="1619"/>
                  <a:pt x="4968" y="1606"/>
                </a:cubicBezTo>
                <a:cubicBezTo>
                  <a:pt x="5123" y="1593"/>
                  <a:pt x="5235" y="661"/>
                  <a:pt x="5430" y="401"/>
                </a:cubicBezTo>
                <a:cubicBezTo>
                  <a:pt x="5625" y="141"/>
                  <a:pt x="5800" y="0"/>
                  <a:pt x="6140" y="47"/>
                </a:cubicBezTo>
                <a:cubicBezTo>
                  <a:pt x="6480" y="94"/>
                  <a:pt x="7032" y="664"/>
                  <a:pt x="7469" y="685"/>
                </a:cubicBezTo>
                <a:cubicBezTo>
                  <a:pt x="7906" y="706"/>
                  <a:pt x="8438" y="188"/>
                  <a:pt x="8764" y="172"/>
                </a:cubicBezTo>
                <a:cubicBezTo>
                  <a:pt x="9090" y="156"/>
                  <a:pt x="9258" y="370"/>
                  <a:pt x="9425" y="587"/>
                </a:cubicBezTo>
                <a:cubicBezTo>
                  <a:pt x="9592" y="804"/>
                  <a:pt x="9674" y="1001"/>
                  <a:pt x="9767" y="1476"/>
                </a:cubicBezTo>
                <a:cubicBezTo>
                  <a:pt x="9861" y="1951"/>
                  <a:pt x="9963" y="2644"/>
                  <a:pt x="9981" y="3453"/>
                </a:cubicBezTo>
                <a:cubicBezTo>
                  <a:pt x="10000" y="4264"/>
                  <a:pt x="9968" y="5416"/>
                  <a:pt x="9874" y="6327"/>
                </a:cubicBezTo>
                <a:cubicBezTo>
                  <a:pt x="9691" y="7393"/>
                  <a:pt x="9506" y="8904"/>
                  <a:pt x="8880" y="9850"/>
                </a:cubicBezTo>
                <a:cubicBezTo>
                  <a:pt x="8265" y="9937"/>
                  <a:pt x="6560" y="9817"/>
                  <a:pt x="6039" y="9787"/>
                </a:cubicBezTo>
                <a:cubicBezTo>
                  <a:pt x="5833" y="9396"/>
                  <a:pt x="5674" y="9415"/>
                  <a:pt x="5378" y="8602"/>
                </a:cubicBezTo>
                <a:cubicBezTo>
                  <a:pt x="5116" y="7909"/>
                  <a:pt x="5065" y="7663"/>
                  <a:pt x="4935" y="6939"/>
                </a:cubicBezTo>
                <a:cubicBezTo>
                  <a:pt x="4730" y="7672"/>
                  <a:pt x="4728" y="7650"/>
                  <a:pt x="4576" y="8235"/>
                </a:cubicBezTo>
                <a:cubicBezTo>
                  <a:pt x="4315" y="9035"/>
                  <a:pt x="4220" y="9453"/>
                  <a:pt x="3850" y="10025"/>
                </a:cubicBezTo>
                <a:close/>
              </a:path>
            </a:pathLst>
          </a:custGeom>
          <a:gradFill flip="none" rotWithShape="1">
            <a:gsLst>
              <a:gs pos="23000">
                <a:srgbClr val="4472C4">
                  <a:lumMod val="60000"/>
                  <a:lumOff val="40000"/>
                </a:srgbClr>
              </a:gs>
              <a:gs pos="51000">
                <a:srgbClr val="ED7D31">
                  <a:lumMod val="40000"/>
                  <a:lumOff val="60000"/>
                </a:srgbClr>
              </a:gs>
              <a:gs pos="100000">
                <a:srgbClr val="ED7D31">
                  <a:lumMod val="60000"/>
                  <a:lumOff val="40000"/>
                </a:srgbClr>
              </a:gs>
            </a:gsLst>
            <a:lin ang="5400000" scaled="1"/>
            <a:tileRect/>
          </a:gradFill>
          <a:ln w="12700">
            <a:noFill/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Freeform 21"/>
          <p:cNvSpPr>
            <a:spLocks/>
          </p:cNvSpPr>
          <p:nvPr/>
        </p:nvSpPr>
        <p:spPr bwMode="auto">
          <a:xfrm>
            <a:off x="3808413" y="2393951"/>
            <a:ext cx="4778375" cy="1663700"/>
          </a:xfrm>
          <a:custGeom>
            <a:avLst/>
            <a:gdLst>
              <a:gd name="connsiteX0" fmla="*/ 2279 w 10000"/>
              <a:gd name="connsiteY0" fmla="*/ 9896 h 10000"/>
              <a:gd name="connsiteX1" fmla="*/ 1164 w 10000"/>
              <a:gd name="connsiteY1" fmla="*/ 9689 h 10000"/>
              <a:gd name="connsiteX2" fmla="*/ 562 w 10000"/>
              <a:gd name="connsiteY2" fmla="*/ 8032 h 10000"/>
              <a:gd name="connsiteX3" fmla="*/ 215 w 10000"/>
              <a:gd name="connsiteY3" fmla="*/ 5952 h 10000"/>
              <a:gd name="connsiteX4" fmla="*/ 33 w 10000"/>
              <a:gd name="connsiteY4" fmla="*/ 2534 h 10000"/>
              <a:gd name="connsiteX5" fmla="*/ 414 w 10000"/>
              <a:gd name="connsiteY5" fmla="*/ 2040 h 10000"/>
              <a:gd name="connsiteX6" fmla="*/ 725 w 10000"/>
              <a:gd name="connsiteY6" fmla="*/ 382 h 10000"/>
              <a:gd name="connsiteX7" fmla="*/ 1347 w 10000"/>
              <a:gd name="connsiteY7" fmla="*/ 8 h 10000"/>
              <a:gd name="connsiteX8" fmla="*/ 2497 w 10000"/>
              <a:gd name="connsiteY8" fmla="*/ 438 h 10000"/>
              <a:gd name="connsiteX9" fmla="*/ 3757 w 10000"/>
              <a:gd name="connsiteY9" fmla="*/ 8 h 10000"/>
              <a:gd name="connsiteX10" fmla="*/ 4430 w 10000"/>
              <a:gd name="connsiteY10" fmla="*/ 382 h 10000"/>
              <a:gd name="connsiteX11" fmla="*/ 4869 w 10000"/>
              <a:gd name="connsiteY11" fmla="*/ 1769 h 10000"/>
              <a:gd name="connsiteX12" fmla="*/ 5090 w 10000"/>
              <a:gd name="connsiteY12" fmla="*/ 1769 h 10000"/>
              <a:gd name="connsiteX13" fmla="*/ 5581 w 10000"/>
              <a:gd name="connsiteY13" fmla="*/ 494 h 10000"/>
              <a:gd name="connsiteX14" fmla="*/ 6183 w 10000"/>
              <a:gd name="connsiteY14" fmla="*/ 167 h 10000"/>
              <a:gd name="connsiteX15" fmla="*/ 7481 w 10000"/>
              <a:gd name="connsiteY15" fmla="*/ 598 h 10000"/>
              <a:gd name="connsiteX16" fmla="*/ 8795 w 10000"/>
              <a:gd name="connsiteY16" fmla="*/ 279 h 10000"/>
              <a:gd name="connsiteX17" fmla="*/ 9381 w 10000"/>
              <a:gd name="connsiteY17" fmla="*/ 757 h 10000"/>
              <a:gd name="connsiteX18" fmla="*/ 9618 w 10000"/>
              <a:gd name="connsiteY18" fmla="*/ 2143 h 10000"/>
              <a:gd name="connsiteX19" fmla="*/ 9965 w 10000"/>
              <a:gd name="connsiteY19" fmla="*/ 2574 h 10000"/>
              <a:gd name="connsiteX20" fmla="*/ 9836 w 10000"/>
              <a:gd name="connsiteY20" fmla="*/ 5562 h 10000"/>
              <a:gd name="connsiteX21" fmla="*/ 9362 w 10000"/>
              <a:gd name="connsiteY21" fmla="*/ 7960 h 10000"/>
              <a:gd name="connsiteX22" fmla="*/ 8612 w 10000"/>
              <a:gd name="connsiteY22" fmla="*/ 9402 h 10000"/>
              <a:gd name="connsiteX23" fmla="*/ 6276 w 10000"/>
              <a:gd name="connsiteY23" fmla="*/ 9562 h 10000"/>
              <a:gd name="connsiteX24" fmla="*/ 5491 w 10000"/>
              <a:gd name="connsiteY24" fmla="*/ 7482 h 10000"/>
              <a:gd name="connsiteX25" fmla="*/ 5125 w 10000"/>
              <a:gd name="connsiteY25" fmla="*/ 5291 h 10000"/>
              <a:gd name="connsiteX26" fmla="*/ 4834 w 10000"/>
              <a:gd name="connsiteY26" fmla="*/ 5347 h 10000"/>
              <a:gd name="connsiteX27" fmla="*/ 4523 w 10000"/>
              <a:gd name="connsiteY27" fmla="*/ 7108 h 10000"/>
              <a:gd name="connsiteX28" fmla="*/ 3869 w 10000"/>
              <a:gd name="connsiteY28" fmla="*/ 9418 h 10000"/>
              <a:gd name="connsiteX29" fmla="*/ 2279 w 10000"/>
              <a:gd name="connsiteY29" fmla="*/ 9896 h 10000"/>
              <a:gd name="connsiteX0" fmla="*/ 3869 w 10000"/>
              <a:gd name="connsiteY0" fmla="*/ 9418 h 9920"/>
              <a:gd name="connsiteX1" fmla="*/ 1164 w 10000"/>
              <a:gd name="connsiteY1" fmla="*/ 9689 h 9920"/>
              <a:gd name="connsiteX2" fmla="*/ 562 w 10000"/>
              <a:gd name="connsiteY2" fmla="*/ 8032 h 9920"/>
              <a:gd name="connsiteX3" fmla="*/ 215 w 10000"/>
              <a:gd name="connsiteY3" fmla="*/ 5952 h 9920"/>
              <a:gd name="connsiteX4" fmla="*/ 33 w 10000"/>
              <a:gd name="connsiteY4" fmla="*/ 2534 h 9920"/>
              <a:gd name="connsiteX5" fmla="*/ 414 w 10000"/>
              <a:gd name="connsiteY5" fmla="*/ 2040 h 9920"/>
              <a:gd name="connsiteX6" fmla="*/ 725 w 10000"/>
              <a:gd name="connsiteY6" fmla="*/ 382 h 9920"/>
              <a:gd name="connsiteX7" fmla="*/ 1347 w 10000"/>
              <a:gd name="connsiteY7" fmla="*/ 8 h 9920"/>
              <a:gd name="connsiteX8" fmla="*/ 2497 w 10000"/>
              <a:gd name="connsiteY8" fmla="*/ 438 h 9920"/>
              <a:gd name="connsiteX9" fmla="*/ 3757 w 10000"/>
              <a:gd name="connsiteY9" fmla="*/ 8 h 9920"/>
              <a:gd name="connsiteX10" fmla="*/ 4430 w 10000"/>
              <a:gd name="connsiteY10" fmla="*/ 382 h 9920"/>
              <a:gd name="connsiteX11" fmla="*/ 4869 w 10000"/>
              <a:gd name="connsiteY11" fmla="*/ 1769 h 9920"/>
              <a:gd name="connsiteX12" fmla="*/ 5090 w 10000"/>
              <a:gd name="connsiteY12" fmla="*/ 1769 h 9920"/>
              <a:gd name="connsiteX13" fmla="*/ 5581 w 10000"/>
              <a:gd name="connsiteY13" fmla="*/ 494 h 9920"/>
              <a:gd name="connsiteX14" fmla="*/ 6183 w 10000"/>
              <a:gd name="connsiteY14" fmla="*/ 167 h 9920"/>
              <a:gd name="connsiteX15" fmla="*/ 7481 w 10000"/>
              <a:gd name="connsiteY15" fmla="*/ 598 h 9920"/>
              <a:gd name="connsiteX16" fmla="*/ 8795 w 10000"/>
              <a:gd name="connsiteY16" fmla="*/ 279 h 9920"/>
              <a:gd name="connsiteX17" fmla="*/ 9381 w 10000"/>
              <a:gd name="connsiteY17" fmla="*/ 757 h 9920"/>
              <a:gd name="connsiteX18" fmla="*/ 9618 w 10000"/>
              <a:gd name="connsiteY18" fmla="*/ 2143 h 9920"/>
              <a:gd name="connsiteX19" fmla="*/ 9965 w 10000"/>
              <a:gd name="connsiteY19" fmla="*/ 2574 h 9920"/>
              <a:gd name="connsiteX20" fmla="*/ 9836 w 10000"/>
              <a:gd name="connsiteY20" fmla="*/ 5562 h 9920"/>
              <a:gd name="connsiteX21" fmla="*/ 9362 w 10000"/>
              <a:gd name="connsiteY21" fmla="*/ 7960 h 9920"/>
              <a:gd name="connsiteX22" fmla="*/ 8612 w 10000"/>
              <a:gd name="connsiteY22" fmla="*/ 9402 h 9920"/>
              <a:gd name="connsiteX23" fmla="*/ 6276 w 10000"/>
              <a:gd name="connsiteY23" fmla="*/ 9562 h 9920"/>
              <a:gd name="connsiteX24" fmla="*/ 5491 w 10000"/>
              <a:gd name="connsiteY24" fmla="*/ 7482 h 9920"/>
              <a:gd name="connsiteX25" fmla="*/ 5125 w 10000"/>
              <a:gd name="connsiteY25" fmla="*/ 5291 h 9920"/>
              <a:gd name="connsiteX26" fmla="*/ 4834 w 10000"/>
              <a:gd name="connsiteY26" fmla="*/ 5347 h 9920"/>
              <a:gd name="connsiteX27" fmla="*/ 4523 w 10000"/>
              <a:gd name="connsiteY27" fmla="*/ 7108 h 9920"/>
              <a:gd name="connsiteX28" fmla="*/ 3869 w 10000"/>
              <a:gd name="connsiteY28" fmla="*/ 9418 h 9920"/>
              <a:gd name="connsiteX0" fmla="*/ 3869 w 10000"/>
              <a:gd name="connsiteY0" fmla="*/ 9494 h 9960"/>
              <a:gd name="connsiteX1" fmla="*/ 1139 w 10000"/>
              <a:gd name="connsiteY1" fmla="*/ 9061 h 9960"/>
              <a:gd name="connsiteX2" fmla="*/ 562 w 10000"/>
              <a:gd name="connsiteY2" fmla="*/ 8097 h 9960"/>
              <a:gd name="connsiteX3" fmla="*/ 215 w 10000"/>
              <a:gd name="connsiteY3" fmla="*/ 6000 h 9960"/>
              <a:gd name="connsiteX4" fmla="*/ 33 w 10000"/>
              <a:gd name="connsiteY4" fmla="*/ 2554 h 9960"/>
              <a:gd name="connsiteX5" fmla="*/ 414 w 10000"/>
              <a:gd name="connsiteY5" fmla="*/ 2056 h 9960"/>
              <a:gd name="connsiteX6" fmla="*/ 725 w 10000"/>
              <a:gd name="connsiteY6" fmla="*/ 385 h 9960"/>
              <a:gd name="connsiteX7" fmla="*/ 1347 w 10000"/>
              <a:gd name="connsiteY7" fmla="*/ 8 h 9960"/>
              <a:gd name="connsiteX8" fmla="*/ 2497 w 10000"/>
              <a:gd name="connsiteY8" fmla="*/ 442 h 9960"/>
              <a:gd name="connsiteX9" fmla="*/ 3757 w 10000"/>
              <a:gd name="connsiteY9" fmla="*/ 8 h 9960"/>
              <a:gd name="connsiteX10" fmla="*/ 4430 w 10000"/>
              <a:gd name="connsiteY10" fmla="*/ 385 h 9960"/>
              <a:gd name="connsiteX11" fmla="*/ 4869 w 10000"/>
              <a:gd name="connsiteY11" fmla="*/ 1783 h 9960"/>
              <a:gd name="connsiteX12" fmla="*/ 5090 w 10000"/>
              <a:gd name="connsiteY12" fmla="*/ 1783 h 9960"/>
              <a:gd name="connsiteX13" fmla="*/ 5581 w 10000"/>
              <a:gd name="connsiteY13" fmla="*/ 498 h 9960"/>
              <a:gd name="connsiteX14" fmla="*/ 6183 w 10000"/>
              <a:gd name="connsiteY14" fmla="*/ 168 h 9960"/>
              <a:gd name="connsiteX15" fmla="*/ 7481 w 10000"/>
              <a:gd name="connsiteY15" fmla="*/ 603 h 9960"/>
              <a:gd name="connsiteX16" fmla="*/ 8795 w 10000"/>
              <a:gd name="connsiteY16" fmla="*/ 281 h 9960"/>
              <a:gd name="connsiteX17" fmla="*/ 9381 w 10000"/>
              <a:gd name="connsiteY17" fmla="*/ 763 h 9960"/>
              <a:gd name="connsiteX18" fmla="*/ 9618 w 10000"/>
              <a:gd name="connsiteY18" fmla="*/ 2160 h 9960"/>
              <a:gd name="connsiteX19" fmla="*/ 9965 w 10000"/>
              <a:gd name="connsiteY19" fmla="*/ 2595 h 9960"/>
              <a:gd name="connsiteX20" fmla="*/ 9836 w 10000"/>
              <a:gd name="connsiteY20" fmla="*/ 5607 h 9960"/>
              <a:gd name="connsiteX21" fmla="*/ 9362 w 10000"/>
              <a:gd name="connsiteY21" fmla="*/ 8024 h 9960"/>
              <a:gd name="connsiteX22" fmla="*/ 8612 w 10000"/>
              <a:gd name="connsiteY22" fmla="*/ 9478 h 9960"/>
              <a:gd name="connsiteX23" fmla="*/ 6276 w 10000"/>
              <a:gd name="connsiteY23" fmla="*/ 9639 h 9960"/>
              <a:gd name="connsiteX24" fmla="*/ 5491 w 10000"/>
              <a:gd name="connsiteY24" fmla="*/ 7542 h 9960"/>
              <a:gd name="connsiteX25" fmla="*/ 5125 w 10000"/>
              <a:gd name="connsiteY25" fmla="*/ 5334 h 9960"/>
              <a:gd name="connsiteX26" fmla="*/ 4834 w 10000"/>
              <a:gd name="connsiteY26" fmla="*/ 5390 h 9960"/>
              <a:gd name="connsiteX27" fmla="*/ 4523 w 10000"/>
              <a:gd name="connsiteY27" fmla="*/ 7165 h 9960"/>
              <a:gd name="connsiteX28" fmla="*/ 3869 w 10000"/>
              <a:gd name="connsiteY28" fmla="*/ 9494 h 996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562 w 10000"/>
              <a:gd name="connsiteY2" fmla="*/ 8130 h 10000"/>
              <a:gd name="connsiteX3" fmla="*/ 215 w 10000"/>
              <a:gd name="connsiteY3" fmla="*/ 6024 h 10000"/>
              <a:gd name="connsiteX4" fmla="*/ 33 w 10000"/>
              <a:gd name="connsiteY4" fmla="*/ 2564 h 10000"/>
              <a:gd name="connsiteX5" fmla="*/ 414 w 10000"/>
              <a:gd name="connsiteY5" fmla="*/ 2064 h 10000"/>
              <a:gd name="connsiteX6" fmla="*/ 725 w 10000"/>
              <a:gd name="connsiteY6" fmla="*/ 387 h 10000"/>
              <a:gd name="connsiteX7" fmla="*/ 1347 w 10000"/>
              <a:gd name="connsiteY7" fmla="*/ 8 h 10000"/>
              <a:gd name="connsiteX8" fmla="*/ 2497 w 10000"/>
              <a:gd name="connsiteY8" fmla="*/ 444 h 10000"/>
              <a:gd name="connsiteX9" fmla="*/ 3757 w 10000"/>
              <a:gd name="connsiteY9" fmla="*/ 8 h 10000"/>
              <a:gd name="connsiteX10" fmla="*/ 4430 w 10000"/>
              <a:gd name="connsiteY10" fmla="*/ 387 h 10000"/>
              <a:gd name="connsiteX11" fmla="*/ 4869 w 10000"/>
              <a:gd name="connsiteY11" fmla="*/ 1790 h 10000"/>
              <a:gd name="connsiteX12" fmla="*/ 5090 w 10000"/>
              <a:gd name="connsiteY12" fmla="*/ 1790 h 10000"/>
              <a:gd name="connsiteX13" fmla="*/ 5581 w 10000"/>
              <a:gd name="connsiteY13" fmla="*/ 500 h 10000"/>
              <a:gd name="connsiteX14" fmla="*/ 6183 w 10000"/>
              <a:gd name="connsiteY14" fmla="*/ 169 h 10000"/>
              <a:gd name="connsiteX15" fmla="*/ 7481 w 10000"/>
              <a:gd name="connsiteY15" fmla="*/ 605 h 10000"/>
              <a:gd name="connsiteX16" fmla="*/ 8795 w 10000"/>
              <a:gd name="connsiteY16" fmla="*/ 282 h 10000"/>
              <a:gd name="connsiteX17" fmla="*/ 9381 w 10000"/>
              <a:gd name="connsiteY17" fmla="*/ 766 h 10000"/>
              <a:gd name="connsiteX18" fmla="*/ 9618 w 10000"/>
              <a:gd name="connsiteY18" fmla="*/ 2169 h 10000"/>
              <a:gd name="connsiteX19" fmla="*/ 9965 w 10000"/>
              <a:gd name="connsiteY19" fmla="*/ 2605 h 10000"/>
              <a:gd name="connsiteX20" fmla="*/ 9836 w 10000"/>
              <a:gd name="connsiteY20" fmla="*/ 5630 h 10000"/>
              <a:gd name="connsiteX21" fmla="*/ 9362 w 10000"/>
              <a:gd name="connsiteY21" fmla="*/ 8056 h 10000"/>
              <a:gd name="connsiteX22" fmla="*/ 8612 w 10000"/>
              <a:gd name="connsiteY22" fmla="*/ 9516 h 10000"/>
              <a:gd name="connsiteX23" fmla="*/ 6276 w 10000"/>
              <a:gd name="connsiteY23" fmla="*/ 9678 h 10000"/>
              <a:gd name="connsiteX24" fmla="*/ 5491 w 10000"/>
              <a:gd name="connsiteY24" fmla="*/ 7572 h 10000"/>
              <a:gd name="connsiteX25" fmla="*/ 5125 w 10000"/>
              <a:gd name="connsiteY25" fmla="*/ 5355 h 10000"/>
              <a:gd name="connsiteX26" fmla="*/ 4834 w 10000"/>
              <a:gd name="connsiteY26" fmla="*/ 5412 h 10000"/>
              <a:gd name="connsiteX27" fmla="*/ 4523 w 10000"/>
              <a:gd name="connsiteY27" fmla="*/ 7194 h 10000"/>
              <a:gd name="connsiteX28" fmla="*/ 3869 w 10000"/>
              <a:gd name="connsiteY28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15 w 10000"/>
              <a:gd name="connsiteY2" fmla="*/ 6024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257 w 10000"/>
              <a:gd name="connsiteY2" fmla="*/ 6313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14 w 10000"/>
              <a:gd name="connsiteY1" fmla="*/ 9359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869 w 10000"/>
              <a:gd name="connsiteY0" fmla="*/ 9532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869 w 10000"/>
              <a:gd name="connsiteY27" fmla="*/ 9532 h 10000"/>
              <a:gd name="connsiteX0" fmla="*/ 3769 w 10000"/>
              <a:gd name="connsiteY0" fmla="*/ 8850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9 w 10000"/>
              <a:gd name="connsiteY27" fmla="*/ 8850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523 w 10000"/>
              <a:gd name="connsiteY26" fmla="*/ 7194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81 w 10000"/>
              <a:gd name="connsiteY26" fmla="*/ 7168 h 10000"/>
              <a:gd name="connsiteX27" fmla="*/ 3761 w 10000"/>
              <a:gd name="connsiteY27" fmla="*/ 9349 h 10000"/>
              <a:gd name="connsiteX0" fmla="*/ 3761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1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34 w 10000"/>
              <a:gd name="connsiteY25" fmla="*/ 5412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98 w 10000"/>
              <a:gd name="connsiteY26" fmla="*/ 7142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125 w 10000"/>
              <a:gd name="connsiteY24" fmla="*/ 5355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0"/>
              <a:gd name="connsiteX1" fmla="*/ 906 w 10000"/>
              <a:gd name="connsiteY1" fmla="*/ 9307 h 10000"/>
              <a:gd name="connsiteX2" fmla="*/ 199 w 10000"/>
              <a:gd name="connsiteY2" fmla="*/ 6182 h 10000"/>
              <a:gd name="connsiteX3" fmla="*/ 33 w 10000"/>
              <a:gd name="connsiteY3" fmla="*/ 2564 h 10000"/>
              <a:gd name="connsiteX4" fmla="*/ 414 w 10000"/>
              <a:gd name="connsiteY4" fmla="*/ 2064 h 10000"/>
              <a:gd name="connsiteX5" fmla="*/ 725 w 10000"/>
              <a:gd name="connsiteY5" fmla="*/ 387 h 10000"/>
              <a:gd name="connsiteX6" fmla="*/ 1347 w 10000"/>
              <a:gd name="connsiteY6" fmla="*/ 8 h 10000"/>
              <a:gd name="connsiteX7" fmla="*/ 2497 w 10000"/>
              <a:gd name="connsiteY7" fmla="*/ 444 h 10000"/>
              <a:gd name="connsiteX8" fmla="*/ 3757 w 10000"/>
              <a:gd name="connsiteY8" fmla="*/ 8 h 10000"/>
              <a:gd name="connsiteX9" fmla="*/ 4430 w 10000"/>
              <a:gd name="connsiteY9" fmla="*/ 387 h 10000"/>
              <a:gd name="connsiteX10" fmla="*/ 4869 w 10000"/>
              <a:gd name="connsiteY10" fmla="*/ 1790 h 10000"/>
              <a:gd name="connsiteX11" fmla="*/ 5090 w 10000"/>
              <a:gd name="connsiteY11" fmla="*/ 1790 h 10000"/>
              <a:gd name="connsiteX12" fmla="*/ 5581 w 10000"/>
              <a:gd name="connsiteY12" fmla="*/ 500 h 10000"/>
              <a:gd name="connsiteX13" fmla="*/ 6183 w 10000"/>
              <a:gd name="connsiteY13" fmla="*/ 169 h 10000"/>
              <a:gd name="connsiteX14" fmla="*/ 7481 w 10000"/>
              <a:gd name="connsiteY14" fmla="*/ 605 h 10000"/>
              <a:gd name="connsiteX15" fmla="*/ 8795 w 10000"/>
              <a:gd name="connsiteY15" fmla="*/ 282 h 10000"/>
              <a:gd name="connsiteX16" fmla="*/ 9381 w 10000"/>
              <a:gd name="connsiteY16" fmla="*/ 766 h 10000"/>
              <a:gd name="connsiteX17" fmla="*/ 9618 w 10000"/>
              <a:gd name="connsiteY17" fmla="*/ 2169 h 10000"/>
              <a:gd name="connsiteX18" fmla="*/ 9965 w 10000"/>
              <a:gd name="connsiteY18" fmla="*/ 2605 h 10000"/>
              <a:gd name="connsiteX19" fmla="*/ 9836 w 10000"/>
              <a:gd name="connsiteY19" fmla="*/ 5630 h 10000"/>
              <a:gd name="connsiteX20" fmla="*/ 9362 w 10000"/>
              <a:gd name="connsiteY20" fmla="*/ 8056 h 10000"/>
              <a:gd name="connsiteX21" fmla="*/ 8612 w 10000"/>
              <a:gd name="connsiteY21" fmla="*/ 9516 h 10000"/>
              <a:gd name="connsiteX22" fmla="*/ 6276 w 10000"/>
              <a:gd name="connsiteY22" fmla="*/ 9678 h 10000"/>
              <a:gd name="connsiteX23" fmla="*/ 5491 w 10000"/>
              <a:gd name="connsiteY23" fmla="*/ 7572 h 10000"/>
              <a:gd name="connsiteX24" fmla="*/ 5092 w 10000"/>
              <a:gd name="connsiteY24" fmla="*/ 5407 h 10000"/>
              <a:gd name="connsiteX25" fmla="*/ 4842 w 10000"/>
              <a:gd name="connsiteY25" fmla="*/ 4966 h 10000"/>
              <a:gd name="connsiteX26" fmla="*/ 4440 w 10000"/>
              <a:gd name="connsiteY26" fmla="*/ 7116 h 10000"/>
              <a:gd name="connsiteX27" fmla="*/ 3769 w 10000"/>
              <a:gd name="connsiteY27" fmla="*/ 9349 h 10000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10006"/>
              <a:gd name="connsiteX1" fmla="*/ 906 w 10000"/>
              <a:gd name="connsiteY1" fmla="*/ 9307 h 10006"/>
              <a:gd name="connsiteX2" fmla="*/ 199 w 10000"/>
              <a:gd name="connsiteY2" fmla="*/ 6182 h 10006"/>
              <a:gd name="connsiteX3" fmla="*/ 33 w 10000"/>
              <a:gd name="connsiteY3" fmla="*/ 2564 h 10006"/>
              <a:gd name="connsiteX4" fmla="*/ 414 w 10000"/>
              <a:gd name="connsiteY4" fmla="*/ 2064 h 10006"/>
              <a:gd name="connsiteX5" fmla="*/ 725 w 10000"/>
              <a:gd name="connsiteY5" fmla="*/ 387 h 10006"/>
              <a:gd name="connsiteX6" fmla="*/ 1347 w 10000"/>
              <a:gd name="connsiteY6" fmla="*/ 8 h 10006"/>
              <a:gd name="connsiteX7" fmla="*/ 2497 w 10000"/>
              <a:gd name="connsiteY7" fmla="*/ 444 h 10006"/>
              <a:gd name="connsiteX8" fmla="*/ 3757 w 10000"/>
              <a:gd name="connsiteY8" fmla="*/ 8 h 10006"/>
              <a:gd name="connsiteX9" fmla="*/ 4430 w 10000"/>
              <a:gd name="connsiteY9" fmla="*/ 387 h 10006"/>
              <a:gd name="connsiteX10" fmla="*/ 4869 w 10000"/>
              <a:gd name="connsiteY10" fmla="*/ 1790 h 10006"/>
              <a:gd name="connsiteX11" fmla="*/ 5090 w 10000"/>
              <a:gd name="connsiteY11" fmla="*/ 1790 h 10006"/>
              <a:gd name="connsiteX12" fmla="*/ 5581 w 10000"/>
              <a:gd name="connsiteY12" fmla="*/ 500 h 10006"/>
              <a:gd name="connsiteX13" fmla="*/ 6183 w 10000"/>
              <a:gd name="connsiteY13" fmla="*/ 169 h 10006"/>
              <a:gd name="connsiteX14" fmla="*/ 7481 w 10000"/>
              <a:gd name="connsiteY14" fmla="*/ 605 h 10006"/>
              <a:gd name="connsiteX15" fmla="*/ 8795 w 10000"/>
              <a:gd name="connsiteY15" fmla="*/ 282 h 10006"/>
              <a:gd name="connsiteX16" fmla="*/ 9381 w 10000"/>
              <a:gd name="connsiteY16" fmla="*/ 766 h 10006"/>
              <a:gd name="connsiteX17" fmla="*/ 9618 w 10000"/>
              <a:gd name="connsiteY17" fmla="*/ 2169 h 10006"/>
              <a:gd name="connsiteX18" fmla="*/ 9965 w 10000"/>
              <a:gd name="connsiteY18" fmla="*/ 2605 h 10006"/>
              <a:gd name="connsiteX19" fmla="*/ 9836 w 10000"/>
              <a:gd name="connsiteY19" fmla="*/ 5630 h 10006"/>
              <a:gd name="connsiteX20" fmla="*/ 9362 w 10000"/>
              <a:gd name="connsiteY20" fmla="*/ 8056 h 10006"/>
              <a:gd name="connsiteX21" fmla="*/ 8612 w 10000"/>
              <a:gd name="connsiteY21" fmla="*/ 9516 h 10006"/>
              <a:gd name="connsiteX22" fmla="*/ 6276 w 10000"/>
              <a:gd name="connsiteY22" fmla="*/ 9678 h 10006"/>
              <a:gd name="connsiteX23" fmla="*/ 5499 w 10000"/>
              <a:gd name="connsiteY23" fmla="*/ 7546 h 10006"/>
              <a:gd name="connsiteX24" fmla="*/ 5092 w 10000"/>
              <a:gd name="connsiteY24" fmla="*/ 5407 h 10006"/>
              <a:gd name="connsiteX25" fmla="*/ 4842 w 10000"/>
              <a:gd name="connsiteY25" fmla="*/ 4966 h 10006"/>
              <a:gd name="connsiteX26" fmla="*/ 4440 w 10000"/>
              <a:gd name="connsiteY26" fmla="*/ 7116 h 10006"/>
              <a:gd name="connsiteX27" fmla="*/ 3769 w 10000"/>
              <a:gd name="connsiteY27" fmla="*/ 9349 h 10006"/>
              <a:gd name="connsiteX0" fmla="*/ 3769 w 10000"/>
              <a:gd name="connsiteY0" fmla="*/ 9349 h 9624"/>
              <a:gd name="connsiteX1" fmla="*/ 906 w 10000"/>
              <a:gd name="connsiteY1" fmla="*/ 9307 h 9624"/>
              <a:gd name="connsiteX2" fmla="*/ 199 w 10000"/>
              <a:gd name="connsiteY2" fmla="*/ 6182 h 9624"/>
              <a:gd name="connsiteX3" fmla="*/ 33 w 10000"/>
              <a:gd name="connsiteY3" fmla="*/ 2564 h 9624"/>
              <a:gd name="connsiteX4" fmla="*/ 414 w 10000"/>
              <a:gd name="connsiteY4" fmla="*/ 2064 h 9624"/>
              <a:gd name="connsiteX5" fmla="*/ 725 w 10000"/>
              <a:gd name="connsiteY5" fmla="*/ 387 h 9624"/>
              <a:gd name="connsiteX6" fmla="*/ 1347 w 10000"/>
              <a:gd name="connsiteY6" fmla="*/ 8 h 9624"/>
              <a:gd name="connsiteX7" fmla="*/ 2497 w 10000"/>
              <a:gd name="connsiteY7" fmla="*/ 444 h 9624"/>
              <a:gd name="connsiteX8" fmla="*/ 3757 w 10000"/>
              <a:gd name="connsiteY8" fmla="*/ 8 h 9624"/>
              <a:gd name="connsiteX9" fmla="*/ 4430 w 10000"/>
              <a:gd name="connsiteY9" fmla="*/ 387 h 9624"/>
              <a:gd name="connsiteX10" fmla="*/ 4869 w 10000"/>
              <a:gd name="connsiteY10" fmla="*/ 1790 h 9624"/>
              <a:gd name="connsiteX11" fmla="*/ 5090 w 10000"/>
              <a:gd name="connsiteY11" fmla="*/ 1790 h 9624"/>
              <a:gd name="connsiteX12" fmla="*/ 5581 w 10000"/>
              <a:gd name="connsiteY12" fmla="*/ 500 h 9624"/>
              <a:gd name="connsiteX13" fmla="*/ 6183 w 10000"/>
              <a:gd name="connsiteY13" fmla="*/ 169 h 9624"/>
              <a:gd name="connsiteX14" fmla="*/ 7481 w 10000"/>
              <a:gd name="connsiteY14" fmla="*/ 605 h 9624"/>
              <a:gd name="connsiteX15" fmla="*/ 8795 w 10000"/>
              <a:gd name="connsiteY15" fmla="*/ 282 h 9624"/>
              <a:gd name="connsiteX16" fmla="*/ 9381 w 10000"/>
              <a:gd name="connsiteY16" fmla="*/ 766 h 9624"/>
              <a:gd name="connsiteX17" fmla="*/ 9618 w 10000"/>
              <a:gd name="connsiteY17" fmla="*/ 2169 h 9624"/>
              <a:gd name="connsiteX18" fmla="*/ 9965 w 10000"/>
              <a:gd name="connsiteY18" fmla="*/ 2605 h 9624"/>
              <a:gd name="connsiteX19" fmla="*/ 9836 w 10000"/>
              <a:gd name="connsiteY19" fmla="*/ 5630 h 9624"/>
              <a:gd name="connsiteX20" fmla="*/ 9362 w 10000"/>
              <a:gd name="connsiteY20" fmla="*/ 8056 h 9624"/>
              <a:gd name="connsiteX21" fmla="*/ 8612 w 10000"/>
              <a:gd name="connsiteY21" fmla="*/ 9516 h 9624"/>
              <a:gd name="connsiteX22" fmla="*/ 6293 w 10000"/>
              <a:gd name="connsiteY22" fmla="*/ 8707 h 9624"/>
              <a:gd name="connsiteX23" fmla="*/ 5499 w 10000"/>
              <a:gd name="connsiteY23" fmla="*/ 7546 h 9624"/>
              <a:gd name="connsiteX24" fmla="*/ 5092 w 10000"/>
              <a:gd name="connsiteY24" fmla="*/ 5407 h 9624"/>
              <a:gd name="connsiteX25" fmla="*/ 4842 w 10000"/>
              <a:gd name="connsiteY25" fmla="*/ 4966 h 9624"/>
              <a:gd name="connsiteX26" fmla="*/ 4440 w 10000"/>
              <a:gd name="connsiteY26" fmla="*/ 7116 h 9624"/>
              <a:gd name="connsiteX27" fmla="*/ 3769 w 10000"/>
              <a:gd name="connsiteY27" fmla="*/ 9349 h 9624"/>
              <a:gd name="connsiteX0" fmla="*/ 3769 w 10000"/>
              <a:gd name="connsiteY0" fmla="*/ 9714 h 10073"/>
              <a:gd name="connsiteX1" fmla="*/ 906 w 10000"/>
              <a:gd name="connsiteY1" fmla="*/ 9671 h 10073"/>
              <a:gd name="connsiteX2" fmla="*/ 199 w 10000"/>
              <a:gd name="connsiteY2" fmla="*/ 6424 h 10073"/>
              <a:gd name="connsiteX3" fmla="*/ 33 w 10000"/>
              <a:gd name="connsiteY3" fmla="*/ 2664 h 10073"/>
              <a:gd name="connsiteX4" fmla="*/ 414 w 10000"/>
              <a:gd name="connsiteY4" fmla="*/ 2145 h 10073"/>
              <a:gd name="connsiteX5" fmla="*/ 725 w 10000"/>
              <a:gd name="connsiteY5" fmla="*/ 402 h 10073"/>
              <a:gd name="connsiteX6" fmla="*/ 1347 w 10000"/>
              <a:gd name="connsiteY6" fmla="*/ 8 h 10073"/>
              <a:gd name="connsiteX7" fmla="*/ 2497 w 10000"/>
              <a:gd name="connsiteY7" fmla="*/ 461 h 10073"/>
              <a:gd name="connsiteX8" fmla="*/ 3757 w 10000"/>
              <a:gd name="connsiteY8" fmla="*/ 8 h 10073"/>
              <a:gd name="connsiteX9" fmla="*/ 4430 w 10000"/>
              <a:gd name="connsiteY9" fmla="*/ 402 h 10073"/>
              <a:gd name="connsiteX10" fmla="*/ 4869 w 10000"/>
              <a:gd name="connsiteY10" fmla="*/ 1860 h 10073"/>
              <a:gd name="connsiteX11" fmla="*/ 5090 w 10000"/>
              <a:gd name="connsiteY11" fmla="*/ 1860 h 10073"/>
              <a:gd name="connsiteX12" fmla="*/ 5581 w 10000"/>
              <a:gd name="connsiteY12" fmla="*/ 520 h 10073"/>
              <a:gd name="connsiteX13" fmla="*/ 6183 w 10000"/>
              <a:gd name="connsiteY13" fmla="*/ 176 h 10073"/>
              <a:gd name="connsiteX14" fmla="*/ 7481 w 10000"/>
              <a:gd name="connsiteY14" fmla="*/ 629 h 10073"/>
              <a:gd name="connsiteX15" fmla="*/ 8795 w 10000"/>
              <a:gd name="connsiteY15" fmla="*/ 293 h 10073"/>
              <a:gd name="connsiteX16" fmla="*/ 9381 w 10000"/>
              <a:gd name="connsiteY16" fmla="*/ 796 h 10073"/>
              <a:gd name="connsiteX17" fmla="*/ 9618 w 10000"/>
              <a:gd name="connsiteY17" fmla="*/ 2254 h 10073"/>
              <a:gd name="connsiteX18" fmla="*/ 9965 w 10000"/>
              <a:gd name="connsiteY18" fmla="*/ 2707 h 10073"/>
              <a:gd name="connsiteX19" fmla="*/ 9836 w 10000"/>
              <a:gd name="connsiteY19" fmla="*/ 5850 h 10073"/>
              <a:gd name="connsiteX20" fmla="*/ 9362 w 10000"/>
              <a:gd name="connsiteY20" fmla="*/ 8371 h 10073"/>
              <a:gd name="connsiteX21" fmla="*/ 8612 w 10000"/>
              <a:gd name="connsiteY21" fmla="*/ 9888 h 10073"/>
              <a:gd name="connsiteX22" fmla="*/ 6034 w 10000"/>
              <a:gd name="connsiteY22" fmla="*/ 9483 h 10073"/>
              <a:gd name="connsiteX23" fmla="*/ 5499 w 10000"/>
              <a:gd name="connsiteY23" fmla="*/ 7841 h 10073"/>
              <a:gd name="connsiteX24" fmla="*/ 5092 w 10000"/>
              <a:gd name="connsiteY24" fmla="*/ 5618 h 10073"/>
              <a:gd name="connsiteX25" fmla="*/ 4842 w 10000"/>
              <a:gd name="connsiteY25" fmla="*/ 5160 h 10073"/>
              <a:gd name="connsiteX26" fmla="*/ 4440 w 10000"/>
              <a:gd name="connsiteY26" fmla="*/ 7394 h 10073"/>
              <a:gd name="connsiteX27" fmla="*/ 3769 w 10000"/>
              <a:gd name="connsiteY27" fmla="*/ 9714 h 10073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10064"/>
              <a:gd name="connsiteX1" fmla="*/ 906 w 10000"/>
              <a:gd name="connsiteY1" fmla="*/ 9671 h 10064"/>
              <a:gd name="connsiteX2" fmla="*/ 199 w 10000"/>
              <a:gd name="connsiteY2" fmla="*/ 6424 h 10064"/>
              <a:gd name="connsiteX3" fmla="*/ 33 w 10000"/>
              <a:gd name="connsiteY3" fmla="*/ 2664 h 10064"/>
              <a:gd name="connsiteX4" fmla="*/ 414 w 10000"/>
              <a:gd name="connsiteY4" fmla="*/ 2145 h 10064"/>
              <a:gd name="connsiteX5" fmla="*/ 725 w 10000"/>
              <a:gd name="connsiteY5" fmla="*/ 402 h 10064"/>
              <a:gd name="connsiteX6" fmla="*/ 1347 w 10000"/>
              <a:gd name="connsiteY6" fmla="*/ 8 h 10064"/>
              <a:gd name="connsiteX7" fmla="*/ 2497 w 10000"/>
              <a:gd name="connsiteY7" fmla="*/ 461 h 10064"/>
              <a:gd name="connsiteX8" fmla="*/ 3757 w 10000"/>
              <a:gd name="connsiteY8" fmla="*/ 8 h 10064"/>
              <a:gd name="connsiteX9" fmla="*/ 4430 w 10000"/>
              <a:gd name="connsiteY9" fmla="*/ 402 h 10064"/>
              <a:gd name="connsiteX10" fmla="*/ 4869 w 10000"/>
              <a:gd name="connsiteY10" fmla="*/ 1860 h 10064"/>
              <a:gd name="connsiteX11" fmla="*/ 5090 w 10000"/>
              <a:gd name="connsiteY11" fmla="*/ 1860 h 10064"/>
              <a:gd name="connsiteX12" fmla="*/ 5581 w 10000"/>
              <a:gd name="connsiteY12" fmla="*/ 520 h 10064"/>
              <a:gd name="connsiteX13" fmla="*/ 6183 w 10000"/>
              <a:gd name="connsiteY13" fmla="*/ 176 h 10064"/>
              <a:gd name="connsiteX14" fmla="*/ 7481 w 10000"/>
              <a:gd name="connsiteY14" fmla="*/ 629 h 10064"/>
              <a:gd name="connsiteX15" fmla="*/ 8795 w 10000"/>
              <a:gd name="connsiteY15" fmla="*/ 293 h 10064"/>
              <a:gd name="connsiteX16" fmla="*/ 9381 w 10000"/>
              <a:gd name="connsiteY16" fmla="*/ 796 h 10064"/>
              <a:gd name="connsiteX17" fmla="*/ 9618 w 10000"/>
              <a:gd name="connsiteY17" fmla="*/ 2254 h 10064"/>
              <a:gd name="connsiteX18" fmla="*/ 9965 w 10000"/>
              <a:gd name="connsiteY18" fmla="*/ 2707 h 10064"/>
              <a:gd name="connsiteX19" fmla="*/ 9836 w 10000"/>
              <a:gd name="connsiteY19" fmla="*/ 5850 h 10064"/>
              <a:gd name="connsiteX20" fmla="*/ 9362 w 10000"/>
              <a:gd name="connsiteY20" fmla="*/ 8371 h 10064"/>
              <a:gd name="connsiteX21" fmla="*/ 8612 w 10000"/>
              <a:gd name="connsiteY21" fmla="*/ 9888 h 10064"/>
              <a:gd name="connsiteX22" fmla="*/ 6059 w 10000"/>
              <a:gd name="connsiteY22" fmla="*/ 9428 h 10064"/>
              <a:gd name="connsiteX23" fmla="*/ 5499 w 10000"/>
              <a:gd name="connsiteY23" fmla="*/ 7841 h 10064"/>
              <a:gd name="connsiteX24" fmla="*/ 5092 w 10000"/>
              <a:gd name="connsiteY24" fmla="*/ 5618 h 10064"/>
              <a:gd name="connsiteX25" fmla="*/ 4842 w 10000"/>
              <a:gd name="connsiteY25" fmla="*/ 5160 h 10064"/>
              <a:gd name="connsiteX26" fmla="*/ 4440 w 10000"/>
              <a:gd name="connsiteY26" fmla="*/ 7394 h 10064"/>
              <a:gd name="connsiteX27" fmla="*/ 3769 w 10000"/>
              <a:gd name="connsiteY27" fmla="*/ 9714 h 10064"/>
              <a:gd name="connsiteX0" fmla="*/ 3769 w 10000"/>
              <a:gd name="connsiteY0" fmla="*/ 9714 h 9753"/>
              <a:gd name="connsiteX1" fmla="*/ 906 w 10000"/>
              <a:gd name="connsiteY1" fmla="*/ 9671 h 9753"/>
              <a:gd name="connsiteX2" fmla="*/ 199 w 10000"/>
              <a:gd name="connsiteY2" fmla="*/ 6424 h 9753"/>
              <a:gd name="connsiteX3" fmla="*/ 33 w 10000"/>
              <a:gd name="connsiteY3" fmla="*/ 2664 h 9753"/>
              <a:gd name="connsiteX4" fmla="*/ 414 w 10000"/>
              <a:gd name="connsiteY4" fmla="*/ 2145 h 9753"/>
              <a:gd name="connsiteX5" fmla="*/ 725 w 10000"/>
              <a:gd name="connsiteY5" fmla="*/ 402 h 9753"/>
              <a:gd name="connsiteX6" fmla="*/ 1347 w 10000"/>
              <a:gd name="connsiteY6" fmla="*/ 8 h 9753"/>
              <a:gd name="connsiteX7" fmla="*/ 2497 w 10000"/>
              <a:gd name="connsiteY7" fmla="*/ 461 h 9753"/>
              <a:gd name="connsiteX8" fmla="*/ 3757 w 10000"/>
              <a:gd name="connsiteY8" fmla="*/ 8 h 9753"/>
              <a:gd name="connsiteX9" fmla="*/ 4430 w 10000"/>
              <a:gd name="connsiteY9" fmla="*/ 402 h 9753"/>
              <a:gd name="connsiteX10" fmla="*/ 4869 w 10000"/>
              <a:gd name="connsiteY10" fmla="*/ 1860 h 9753"/>
              <a:gd name="connsiteX11" fmla="*/ 5090 w 10000"/>
              <a:gd name="connsiteY11" fmla="*/ 1860 h 9753"/>
              <a:gd name="connsiteX12" fmla="*/ 5581 w 10000"/>
              <a:gd name="connsiteY12" fmla="*/ 520 h 9753"/>
              <a:gd name="connsiteX13" fmla="*/ 6183 w 10000"/>
              <a:gd name="connsiteY13" fmla="*/ 176 h 9753"/>
              <a:gd name="connsiteX14" fmla="*/ 7481 w 10000"/>
              <a:gd name="connsiteY14" fmla="*/ 629 h 9753"/>
              <a:gd name="connsiteX15" fmla="*/ 8795 w 10000"/>
              <a:gd name="connsiteY15" fmla="*/ 293 h 9753"/>
              <a:gd name="connsiteX16" fmla="*/ 9381 w 10000"/>
              <a:gd name="connsiteY16" fmla="*/ 796 h 9753"/>
              <a:gd name="connsiteX17" fmla="*/ 9618 w 10000"/>
              <a:gd name="connsiteY17" fmla="*/ 2254 h 9753"/>
              <a:gd name="connsiteX18" fmla="*/ 9965 w 10000"/>
              <a:gd name="connsiteY18" fmla="*/ 2707 h 9753"/>
              <a:gd name="connsiteX19" fmla="*/ 9836 w 10000"/>
              <a:gd name="connsiteY19" fmla="*/ 5850 h 9753"/>
              <a:gd name="connsiteX20" fmla="*/ 9362 w 10000"/>
              <a:gd name="connsiteY20" fmla="*/ 8371 h 9753"/>
              <a:gd name="connsiteX21" fmla="*/ 8637 w 10000"/>
              <a:gd name="connsiteY21" fmla="*/ 9343 h 9753"/>
              <a:gd name="connsiteX22" fmla="*/ 6059 w 10000"/>
              <a:gd name="connsiteY22" fmla="*/ 9428 h 9753"/>
              <a:gd name="connsiteX23" fmla="*/ 5499 w 10000"/>
              <a:gd name="connsiteY23" fmla="*/ 7841 h 9753"/>
              <a:gd name="connsiteX24" fmla="*/ 5092 w 10000"/>
              <a:gd name="connsiteY24" fmla="*/ 5618 h 9753"/>
              <a:gd name="connsiteX25" fmla="*/ 4842 w 10000"/>
              <a:gd name="connsiteY25" fmla="*/ 5160 h 9753"/>
              <a:gd name="connsiteX26" fmla="*/ 4440 w 10000"/>
              <a:gd name="connsiteY26" fmla="*/ 7394 h 9753"/>
              <a:gd name="connsiteX27" fmla="*/ 3769 w 10000"/>
              <a:gd name="connsiteY27" fmla="*/ 9714 h 9753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04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9362 w 10000"/>
              <a:gd name="connsiteY20" fmla="*/ 8583 h 10000"/>
              <a:gd name="connsiteX21" fmla="*/ 8962 w 10000"/>
              <a:gd name="connsiteY21" fmla="*/ 9748 h 10000"/>
              <a:gd name="connsiteX22" fmla="*/ 6059 w 10000"/>
              <a:gd name="connsiteY22" fmla="*/ 9667 h 10000"/>
              <a:gd name="connsiteX23" fmla="*/ 5499 w 10000"/>
              <a:gd name="connsiteY23" fmla="*/ 8040 h 10000"/>
              <a:gd name="connsiteX24" fmla="*/ 5092 w 10000"/>
              <a:gd name="connsiteY24" fmla="*/ 5760 h 10000"/>
              <a:gd name="connsiteX25" fmla="*/ 4842 w 10000"/>
              <a:gd name="connsiteY25" fmla="*/ 5291 h 10000"/>
              <a:gd name="connsiteX26" fmla="*/ 4440 w 10000"/>
              <a:gd name="connsiteY26" fmla="*/ 7581 h 10000"/>
              <a:gd name="connsiteX27" fmla="*/ 3769 w 10000"/>
              <a:gd name="connsiteY27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36 w 10000"/>
              <a:gd name="connsiteY19" fmla="*/ 5998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92 w 10000"/>
              <a:gd name="connsiteY23" fmla="*/ 5760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842 w 10000"/>
              <a:gd name="connsiteY24" fmla="*/ 5291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33 w 10000"/>
              <a:gd name="connsiteY24" fmla="*/ 576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514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69 w 10000"/>
              <a:gd name="connsiteY0" fmla="*/ 9960 h 10000"/>
              <a:gd name="connsiteX1" fmla="*/ 906 w 10000"/>
              <a:gd name="connsiteY1" fmla="*/ 9916 h 10000"/>
              <a:gd name="connsiteX2" fmla="*/ 199 w 10000"/>
              <a:gd name="connsiteY2" fmla="*/ 6587 h 10000"/>
              <a:gd name="connsiteX3" fmla="*/ 33 w 10000"/>
              <a:gd name="connsiteY3" fmla="*/ 2731 h 10000"/>
              <a:gd name="connsiteX4" fmla="*/ 414 w 10000"/>
              <a:gd name="connsiteY4" fmla="*/ 2199 h 10000"/>
              <a:gd name="connsiteX5" fmla="*/ 725 w 10000"/>
              <a:gd name="connsiteY5" fmla="*/ 412 h 10000"/>
              <a:gd name="connsiteX6" fmla="*/ 1347 w 10000"/>
              <a:gd name="connsiteY6" fmla="*/ 8 h 10000"/>
              <a:gd name="connsiteX7" fmla="*/ 2497 w 10000"/>
              <a:gd name="connsiteY7" fmla="*/ 473 h 10000"/>
              <a:gd name="connsiteX8" fmla="*/ 3757 w 10000"/>
              <a:gd name="connsiteY8" fmla="*/ 8 h 10000"/>
              <a:gd name="connsiteX9" fmla="*/ 4430 w 10000"/>
              <a:gd name="connsiteY9" fmla="*/ 412 h 10000"/>
              <a:gd name="connsiteX10" fmla="*/ 4869 w 10000"/>
              <a:gd name="connsiteY10" fmla="*/ 1907 h 10000"/>
              <a:gd name="connsiteX11" fmla="*/ 5090 w 10000"/>
              <a:gd name="connsiteY11" fmla="*/ 1907 h 10000"/>
              <a:gd name="connsiteX12" fmla="*/ 5581 w 10000"/>
              <a:gd name="connsiteY12" fmla="*/ 533 h 10000"/>
              <a:gd name="connsiteX13" fmla="*/ 6183 w 10000"/>
              <a:gd name="connsiteY13" fmla="*/ 180 h 10000"/>
              <a:gd name="connsiteX14" fmla="*/ 7481 w 10000"/>
              <a:gd name="connsiteY14" fmla="*/ 645 h 10000"/>
              <a:gd name="connsiteX15" fmla="*/ 8795 w 10000"/>
              <a:gd name="connsiteY15" fmla="*/ 300 h 10000"/>
              <a:gd name="connsiteX16" fmla="*/ 9381 w 10000"/>
              <a:gd name="connsiteY16" fmla="*/ 816 h 10000"/>
              <a:gd name="connsiteX17" fmla="*/ 9618 w 10000"/>
              <a:gd name="connsiteY17" fmla="*/ 2311 h 10000"/>
              <a:gd name="connsiteX18" fmla="*/ 9965 w 10000"/>
              <a:gd name="connsiteY18" fmla="*/ 2776 h 10000"/>
              <a:gd name="connsiteX19" fmla="*/ 9819 w 10000"/>
              <a:gd name="connsiteY19" fmla="*/ 5774 h 10000"/>
              <a:gd name="connsiteX20" fmla="*/ 8962 w 10000"/>
              <a:gd name="connsiteY20" fmla="*/ 9748 h 10000"/>
              <a:gd name="connsiteX21" fmla="*/ 6059 w 10000"/>
              <a:gd name="connsiteY21" fmla="*/ 9667 h 10000"/>
              <a:gd name="connsiteX22" fmla="*/ 5499 w 10000"/>
              <a:gd name="connsiteY22" fmla="*/ 8040 h 10000"/>
              <a:gd name="connsiteX23" fmla="*/ 5034 w 10000"/>
              <a:gd name="connsiteY23" fmla="*/ 5592 h 10000"/>
              <a:gd name="connsiteX24" fmla="*/ 4758 w 10000"/>
              <a:gd name="connsiteY24" fmla="*/ 5626 h 10000"/>
              <a:gd name="connsiteX25" fmla="*/ 4440 w 10000"/>
              <a:gd name="connsiteY25" fmla="*/ 7581 h 10000"/>
              <a:gd name="connsiteX26" fmla="*/ 3769 w 10000"/>
              <a:gd name="connsiteY26" fmla="*/ 9960 h 10000"/>
              <a:gd name="connsiteX0" fmla="*/ 3742 w 9948"/>
              <a:gd name="connsiteY0" fmla="*/ 9953 h 9971"/>
              <a:gd name="connsiteX1" fmla="*/ 879 w 9948"/>
              <a:gd name="connsiteY1" fmla="*/ 9909 h 9971"/>
              <a:gd name="connsiteX2" fmla="*/ 172 w 9948"/>
              <a:gd name="connsiteY2" fmla="*/ 6580 h 9971"/>
              <a:gd name="connsiteX3" fmla="*/ 6 w 9948"/>
              <a:gd name="connsiteY3" fmla="*/ 2724 h 9971"/>
              <a:gd name="connsiteX4" fmla="*/ 387 w 9948"/>
              <a:gd name="connsiteY4" fmla="*/ 2192 h 9971"/>
              <a:gd name="connsiteX5" fmla="*/ 698 w 9948"/>
              <a:gd name="connsiteY5" fmla="*/ 405 h 9971"/>
              <a:gd name="connsiteX6" fmla="*/ 1320 w 9948"/>
              <a:gd name="connsiteY6" fmla="*/ 1 h 9971"/>
              <a:gd name="connsiteX7" fmla="*/ 2470 w 9948"/>
              <a:gd name="connsiteY7" fmla="*/ 466 h 9971"/>
              <a:gd name="connsiteX8" fmla="*/ 3730 w 9948"/>
              <a:gd name="connsiteY8" fmla="*/ 1 h 9971"/>
              <a:gd name="connsiteX9" fmla="*/ 4403 w 9948"/>
              <a:gd name="connsiteY9" fmla="*/ 405 h 9971"/>
              <a:gd name="connsiteX10" fmla="*/ 4842 w 9948"/>
              <a:gd name="connsiteY10" fmla="*/ 1900 h 9971"/>
              <a:gd name="connsiteX11" fmla="*/ 5063 w 9948"/>
              <a:gd name="connsiteY11" fmla="*/ 1900 h 9971"/>
              <a:gd name="connsiteX12" fmla="*/ 5554 w 9948"/>
              <a:gd name="connsiteY12" fmla="*/ 526 h 9971"/>
              <a:gd name="connsiteX13" fmla="*/ 6156 w 9948"/>
              <a:gd name="connsiteY13" fmla="*/ 173 h 9971"/>
              <a:gd name="connsiteX14" fmla="*/ 7454 w 9948"/>
              <a:gd name="connsiteY14" fmla="*/ 638 h 9971"/>
              <a:gd name="connsiteX15" fmla="*/ 8768 w 9948"/>
              <a:gd name="connsiteY15" fmla="*/ 293 h 9971"/>
              <a:gd name="connsiteX16" fmla="*/ 9354 w 9948"/>
              <a:gd name="connsiteY16" fmla="*/ 809 h 9971"/>
              <a:gd name="connsiteX17" fmla="*/ 9591 w 9948"/>
              <a:gd name="connsiteY17" fmla="*/ 2304 h 9971"/>
              <a:gd name="connsiteX18" fmla="*/ 9938 w 9948"/>
              <a:gd name="connsiteY18" fmla="*/ 2769 h 9971"/>
              <a:gd name="connsiteX19" fmla="*/ 9792 w 9948"/>
              <a:gd name="connsiteY19" fmla="*/ 5767 h 9971"/>
              <a:gd name="connsiteX20" fmla="*/ 8935 w 9948"/>
              <a:gd name="connsiteY20" fmla="*/ 9741 h 9971"/>
              <a:gd name="connsiteX21" fmla="*/ 6032 w 9948"/>
              <a:gd name="connsiteY21" fmla="*/ 9660 h 9971"/>
              <a:gd name="connsiteX22" fmla="*/ 5472 w 9948"/>
              <a:gd name="connsiteY22" fmla="*/ 8033 h 9971"/>
              <a:gd name="connsiteX23" fmla="*/ 5007 w 9948"/>
              <a:gd name="connsiteY23" fmla="*/ 5585 h 9971"/>
              <a:gd name="connsiteX24" fmla="*/ 4731 w 9948"/>
              <a:gd name="connsiteY24" fmla="*/ 5619 h 9971"/>
              <a:gd name="connsiteX25" fmla="*/ 4451 w 9948"/>
              <a:gd name="connsiteY25" fmla="*/ 8004 h 9971"/>
              <a:gd name="connsiteX26" fmla="*/ 3742 w 9948"/>
              <a:gd name="connsiteY26" fmla="*/ 9953 h 9971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756 w 10000"/>
              <a:gd name="connsiteY24" fmla="*/ 563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421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501 w 10000"/>
              <a:gd name="connsiteY22" fmla="*/ 805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386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5033 w 10000"/>
              <a:gd name="connsiteY23" fmla="*/ 5601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  <a:gd name="connsiteX0" fmla="*/ 3762 w 10000"/>
              <a:gd name="connsiteY0" fmla="*/ 9982 h 10000"/>
              <a:gd name="connsiteX1" fmla="*/ 884 w 10000"/>
              <a:gd name="connsiteY1" fmla="*/ 9938 h 10000"/>
              <a:gd name="connsiteX2" fmla="*/ 173 w 10000"/>
              <a:gd name="connsiteY2" fmla="*/ 6599 h 10000"/>
              <a:gd name="connsiteX3" fmla="*/ 6 w 10000"/>
              <a:gd name="connsiteY3" fmla="*/ 2732 h 10000"/>
              <a:gd name="connsiteX4" fmla="*/ 389 w 10000"/>
              <a:gd name="connsiteY4" fmla="*/ 2198 h 10000"/>
              <a:gd name="connsiteX5" fmla="*/ 702 w 10000"/>
              <a:gd name="connsiteY5" fmla="*/ 406 h 10000"/>
              <a:gd name="connsiteX6" fmla="*/ 1327 w 10000"/>
              <a:gd name="connsiteY6" fmla="*/ 1 h 10000"/>
              <a:gd name="connsiteX7" fmla="*/ 2483 w 10000"/>
              <a:gd name="connsiteY7" fmla="*/ 467 h 10000"/>
              <a:gd name="connsiteX8" fmla="*/ 3749 w 10000"/>
              <a:gd name="connsiteY8" fmla="*/ 1 h 10000"/>
              <a:gd name="connsiteX9" fmla="*/ 4426 w 10000"/>
              <a:gd name="connsiteY9" fmla="*/ 406 h 10000"/>
              <a:gd name="connsiteX10" fmla="*/ 4867 w 10000"/>
              <a:gd name="connsiteY10" fmla="*/ 1906 h 10000"/>
              <a:gd name="connsiteX11" fmla="*/ 5089 w 10000"/>
              <a:gd name="connsiteY11" fmla="*/ 1906 h 10000"/>
              <a:gd name="connsiteX12" fmla="*/ 5583 w 10000"/>
              <a:gd name="connsiteY12" fmla="*/ 528 h 10000"/>
              <a:gd name="connsiteX13" fmla="*/ 6188 w 10000"/>
              <a:gd name="connsiteY13" fmla="*/ 174 h 10000"/>
              <a:gd name="connsiteX14" fmla="*/ 7493 w 10000"/>
              <a:gd name="connsiteY14" fmla="*/ 640 h 10000"/>
              <a:gd name="connsiteX15" fmla="*/ 8814 w 10000"/>
              <a:gd name="connsiteY15" fmla="*/ 294 h 10000"/>
              <a:gd name="connsiteX16" fmla="*/ 9403 w 10000"/>
              <a:gd name="connsiteY16" fmla="*/ 811 h 10000"/>
              <a:gd name="connsiteX17" fmla="*/ 9641 w 10000"/>
              <a:gd name="connsiteY17" fmla="*/ 2311 h 10000"/>
              <a:gd name="connsiteX18" fmla="*/ 9990 w 10000"/>
              <a:gd name="connsiteY18" fmla="*/ 2777 h 10000"/>
              <a:gd name="connsiteX19" fmla="*/ 9843 w 10000"/>
              <a:gd name="connsiteY19" fmla="*/ 5784 h 10000"/>
              <a:gd name="connsiteX20" fmla="*/ 8982 w 10000"/>
              <a:gd name="connsiteY20" fmla="*/ 9769 h 10000"/>
              <a:gd name="connsiteX21" fmla="*/ 6064 w 10000"/>
              <a:gd name="connsiteY21" fmla="*/ 9688 h 10000"/>
              <a:gd name="connsiteX22" fmla="*/ 5402 w 10000"/>
              <a:gd name="connsiteY22" fmla="*/ 8285 h 10000"/>
              <a:gd name="connsiteX23" fmla="*/ 4987 w 10000"/>
              <a:gd name="connsiteY23" fmla="*/ 6667 h 10000"/>
              <a:gd name="connsiteX24" fmla="*/ 4855 w 10000"/>
              <a:gd name="connsiteY24" fmla="*/ 6345 h 10000"/>
              <a:gd name="connsiteX25" fmla="*/ 4474 w 10000"/>
              <a:gd name="connsiteY25" fmla="*/ 8027 h 10000"/>
              <a:gd name="connsiteX26" fmla="*/ 3762 w 10000"/>
              <a:gd name="connsiteY26" fmla="*/ 998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3762" y="9982"/>
                </a:moveTo>
                <a:cubicBezTo>
                  <a:pt x="3114" y="10022"/>
                  <a:pt x="1454" y="9991"/>
                  <a:pt x="884" y="9938"/>
                </a:cubicBezTo>
                <a:cubicBezTo>
                  <a:pt x="607" y="9088"/>
                  <a:pt x="404" y="8145"/>
                  <a:pt x="173" y="6599"/>
                </a:cubicBezTo>
                <a:cubicBezTo>
                  <a:pt x="85" y="5607"/>
                  <a:pt x="-27" y="3440"/>
                  <a:pt x="6" y="2732"/>
                </a:cubicBezTo>
                <a:cubicBezTo>
                  <a:pt x="38" y="2026"/>
                  <a:pt x="274" y="2587"/>
                  <a:pt x="389" y="2198"/>
                </a:cubicBezTo>
                <a:cubicBezTo>
                  <a:pt x="505" y="1811"/>
                  <a:pt x="546" y="768"/>
                  <a:pt x="702" y="406"/>
                </a:cubicBezTo>
                <a:cubicBezTo>
                  <a:pt x="858" y="44"/>
                  <a:pt x="1030" y="-7"/>
                  <a:pt x="1327" y="1"/>
                </a:cubicBezTo>
                <a:cubicBezTo>
                  <a:pt x="1622" y="10"/>
                  <a:pt x="2081" y="467"/>
                  <a:pt x="2483" y="467"/>
                </a:cubicBezTo>
                <a:cubicBezTo>
                  <a:pt x="2886" y="467"/>
                  <a:pt x="3426" y="10"/>
                  <a:pt x="3749" y="1"/>
                </a:cubicBezTo>
                <a:cubicBezTo>
                  <a:pt x="4073" y="-7"/>
                  <a:pt x="4240" y="87"/>
                  <a:pt x="4426" y="406"/>
                </a:cubicBezTo>
                <a:cubicBezTo>
                  <a:pt x="4613" y="725"/>
                  <a:pt x="4758" y="1656"/>
                  <a:pt x="4867" y="1906"/>
                </a:cubicBezTo>
                <a:cubicBezTo>
                  <a:pt x="4977" y="2155"/>
                  <a:pt x="4972" y="2138"/>
                  <a:pt x="5089" y="1906"/>
                </a:cubicBezTo>
                <a:cubicBezTo>
                  <a:pt x="5207" y="1673"/>
                  <a:pt x="5399" y="819"/>
                  <a:pt x="5583" y="528"/>
                </a:cubicBezTo>
                <a:cubicBezTo>
                  <a:pt x="5766" y="235"/>
                  <a:pt x="5871" y="156"/>
                  <a:pt x="6188" y="174"/>
                </a:cubicBezTo>
                <a:cubicBezTo>
                  <a:pt x="6506" y="191"/>
                  <a:pt x="7055" y="622"/>
                  <a:pt x="7493" y="640"/>
                </a:cubicBezTo>
                <a:cubicBezTo>
                  <a:pt x="7931" y="656"/>
                  <a:pt x="8496" y="269"/>
                  <a:pt x="8814" y="294"/>
                </a:cubicBezTo>
                <a:cubicBezTo>
                  <a:pt x="9131" y="320"/>
                  <a:pt x="9266" y="476"/>
                  <a:pt x="9403" y="811"/>
                </a:cubicBezTo>
                <a:cubicBezTo>
                  <a:pt x="9540" y="1147"/>
                  <a:pt x="9543" y="1984"/>
                  <a:pt x="9641" y="2311"/>
                </a:cubicBezTo>
                <a:cubicBezTo>
                  <a:pt x="9740" y="2639"/>
                  <a:pt x="9954" y="2163"/>
                  <a:pt x="9990" y="2777"/>
                </a:cubicBezTo>
                <a:cubicBezTo>
                  <a:pt x="10025" y="3388"/>
                  <a:pt x="9970" y="4697"/>
                  <a:pt x="9843" y="5784"/>
                </a:cubicBezTo>
                <a:cubicBezTo>
                  <a:pt x="9683" y="7118"/>
                  <a:pt x="9473" y="8596"/>
                  <a:pt x="8982" y="9769"/>
                </a:cubicBezTo>
                <a:cubicBezTo>
                  <a:pt x="8371" y="9809"/>
                  <a:pt x="6610" y="9814"/>
                  <a:pt x="6064" y="9688"/>
                </a:cubicBezTo>
                <a:cubicBezTo>
                  <a:pt x="5697" y="9011"/>
                  <a:pt x="5581" y="8788"/>
                  <a:pt x="5402" y="8285"/>
                </a:cubicBezTo>
                <a:cubicBezTo>
                  <a:pt x="5223" y="7782"/>
                  <a:pt x="5079" y="7299"/>
                  <a:pt x="4987" y="6667"/>
                </a:cubicBezTo>
                <a:cubicBezTo>
                  <a:pt x="4904" y="6232"/>
                  <a:pt x="4891" y="6185"/>
                  <a:pt x="4855" y="6345"/>
                </a:cubicBezTo>
                <a:cubicBezTo>
                  <a:pt x="4765" y="6912"/>
                  <a:pt x="4692" y="7128"/>
                  <a:pt x="4474" y="8027"/>
                </a:cubicBezTo>
                <a:cubicBezTo>
                  <a:pt x="4265" y="8859"/>
                  <a:pt x="4185" y="9169"/>
                  <a:pt x="3762" y="9982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12700" cmpd="sng">
            <a:noFill/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굴림" pitchFamily="50" charset="-127"/>
            </a:endParaRPr>
          </a:p>
        </p:txBody>
      </p:sp>
      <p:pic>
        <p:nvPicPr>
          <p:cNvPr id="34" name="Picture 17" descr="dab5525h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5"/>
          <a:stretch>
            <a:fillRect/>
          </a:stretch>
        </p:blipFill>
        <p:spPr bwMode="auto">
          <a:xfrm>
            <a:off x="4081463" y="2863850"/>
            <a:ext cx="1649412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 descr="dab5525h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9"/>
          <a:stretch>
            <a:fillRect/>
          </a:stretch>
        </p:blipFill>
        <p:spPr bwMode="auto">
          <a:xfrm>
            <a:off x="6548438" y="2873375"/>
            <a:ext cx="1649412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00"/>
          <a:stretch>
            <a:fillRect/>
          </a:stretch>
        </p:blipFill>
        <p:spPr bwMode="auto">
          <a:xfrm>
            <a:off x="6769833" y="4560643"/>
            <a:ext cx="1260000" cy="230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\\192.168.0.64\volume2_public\8.랜더링 자료\2_랜더링 작업 파일\4 제품 이미지\3. SuperLine\catalog\dans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5"/>
          <a:stretch>
            <a:fillRect/>
          </a:stretch>
        </p:blipFill>
        <p:spPr bwMode="auto">
          <a:xfrm>
            <a:off x="4311573" y="4610444"/>
            <a:ext cx="1260000" cy="225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Dinmed" pitchFamily="2" charset="0"/>
                <a:ea typeface="KaiTi" pitchFamily="49" charset="-122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DIN" pitchFamily="2" charset="0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43"/>
          <a:stretch/>
        </p:blipFill>
        <p:spPr>
          <a:xfrm>
            <a:off x="0" y="2182023"/>
            <a:ext cx="9144000" cy="4675977"/>
          </a:xfrm>
          <a:prstGeom prst="rect">
            <a:avLst/>
          </a:prstGeom>
        </p:spPr>
      </p:pic>
      <p:pic>
        <p:nvPicPr>
          <p:cNvPr id="19" name="Picture 17" descr="dab5525hl"/>
          <p:cNvPicPr>
            <a:picLocks noChangeAspect="1" noChangeArrowheads="1"/>
          </p:cNvPicPr>
          <p:nvPr/>
        </p:nvPicPr>
        <p:blipFill>
          <a:blip r:embed="rId3" cstate="print"/>
          <a:srcRect t="13236"/>
          <a:stretch>
            <a:fillRect/>
          </a:stretch>
        </p:blipFill>
        <p:spPr bwMode="auto">
          <a:xfrm>
            <a:off x="4080828" y="2863970"/>
            <a:ext cx="1649412" cy="264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dab5525hl"/>
          <p:cNvPicPr>
            <a:picLocks noChangeAspect="1" noChangeArrowheads="1"/>
          </p:cNvPicPr>
          <p:nvPr/>
        </p:nvPicPr>
        <p:blipFill>
          <a:blip r:embed="rId3" cstate="print"/>
          <a:srcRect t="15149"/>
          <a:stretch>
            <a:fillRect/>
          </a:stretch>
        </p:blipFill>
        <p:spPr bwMode="auto">
          <a:xfrm>
            <a:off x="6549045" y="2872596"/>
            <a:ext cx="1649412" cy="258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6441" y="2133720"/>
            <a:ext cx="5118097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68721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6851592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Abutment tightening with positioning jig</a:t>
            </a:r>
          </a:p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[Tighten it to 25~30N.</a:t>
            </a:r>
            <a:r>
              <a:rPr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cm</a:t>
            </a: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 and Re-tighten after 15 minutes]</a:t>
            </a:r>
          </a:p>
          <a:p>
            <a:pPr marL="342900" indent="-342900">
              <a:spcBef>
                <a:spcPct val="20000"/>
              </a:spcBef>
            </a:pP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Delivery of final prosthesis</a:t>
            </a:r>
            <a:endParaRPr kumimoji="0" lang="en-US" altLang="ko-KR" dirty="0" smtClean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5" descr="SuperLine 마크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5589588"/>
            <a:ext cx="7953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제목 3"/>
          <p:cNvSpPr>
            <a:spLocks noGrp="1"/>
          </p:cNvSpPr>
          <p:nvPr>
            <p:ph type="ctrTitle"/>
          </p:nvPr>
        </p:nvSpPr>
        <p:spPr>
          <a:xfrm>
            <a:off x="0" y="1981200"/>
            <a:ext cx="9144000" cy="7874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US" altLang="ko-KR" sz="3600" dirty="0" smtClean="0">
                <a:solidFill>
                  <a:schemeClr val="bg1"/>
                </a:solidFill>
                <a:latin typeface="DIN" pitchFamily="2" charset="0"/>
                <a:ea typeface="KaiTi" pitchFamily="49" charset="-122"/>
              </a:rPr>
              <a:t>Fixture </a:t>
            </a:r>
            <a:r>
              <a:rPr lang="en-US" altLang="ko-KR" sz="3600" dirty="0" smtClean="0">
                <a:solidFill>
                  <a:schemeClr val="bg1"/>
                </a:solidFill>
                <a:latin typeface="DIN" pitchFamily="2" charset="0"/>
                <a:ea typeface="KaiTi" pitchFamily="49" charset="-122"/>
              </a:rPr>
              <a:t>level </a:t>
            </a:r>
            <a:r>
              <a:rPr lang="en-US" altLang="ko-KR" sz="3600" dirty="0" smtClean="0">
                <a:solidFill>
                  <a:schemeClr val="bg1"/>
                </a:solidFill>
                <a:latin typeface="DIN" pitchFamily="2" charset="0"/>
                <a:ea typeface="KaiTi" pitchFamily="49" charset="-122"/>
              </a:rPr>
              <a:t>impression</a:t>
            </a:r>
            <a:r>
              <a:rPr lang="en-US" altLang="ko-KR" sz="3600" b="1" dirty="0">
                <a:solidFill>
                  <a:schemeClr val="bg1"/>
                </a:solidFill>
                <a:latin typeface="DIN" pitchFamily="2" charset="0"/>
                <a:ea typeface="KaiTi" pitchFamily="49" charset="-122"/>
              </a:rPr>
              <a:t> Ⅲ</a:t>
            </a:r>
            <a:endParaRPr lang="ko-KR" altLang="en-US" sz="3600" dirty="0" smtClean="0">
              <a:solidFill>
                <a:schemeClr val="bg1"/>
              </a:solidFill>
              <a:latin typeface="DIN" pitchFamily="2" charset="0"/>
              <a:ea typeface="KaiTi" pitchFamily="49" charset="-122"/>
            </a:endParaRPr>
          </a:p>
        </p:txBody>
      </p:sp>
      <p:sp>
        <p:nvSpPr>
          <p:cNvPr id="8" name="부제목 4"/>
          <p:cNvSpPr>
            <a:spLocks noGrp="1"/>
          </p:cNvSpPr>
          <p:nvPr>
            <p:ph type="subTitle" idx="1"/>
          </p:nvPr>
        </p:nvSpPr>
        <p:spPr>
          <a:xfrm>
            <a:off x="0" y="3940175"/>
            <a:ext cx="9144000" cy="1362075"/>
          </a:xfrm>
        </p:spPr>
        <p:txBody>
          <a:bodyPr/>
          <a:lstStyle/>
          <a:p>
            <a:r>
              <a:rPr lang="en-US" altLang="ko-KR" sz="2000" dirty="0" smtClean="0">
                <a:solidFill>
                  <a:schemeClr val="bg1"/>
                </a:solidFill>
                <a:latin typeface="DIN" pitchFamily="2" charset="0"/>
              </a:rPr>
              <a:t>Angled abutment</a:t>
            </a:r>
          </a:p>
          <a:p>
            <a:r>
              <a:rPr lang="en-US" altLang="ko-KR" sz="2000" dirty="0" smtClean="0">
                <a:solidFill>
                  <a:schemeClr val="bg1"/>
                </a:solidFill>
                <a:latin typeface="DIN" pitchFamily="2" charset="0"/>
              </a:rPr>
              <a:t>Transfer type</a:t>
            </a:r>
          </a:p>
        </p:txBody>
      </p:sp>
    </p:spTree>
    <p:extLst>
      <p:ext uri="{BB962C8B-B14F-4D97-AF65-F5344CB8AC3E}">
        <p14:creationId xmlns:p14="http://schemas.microsoft.com/office/powerpoint/2010/main" val="3240124030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CIC55L"/>
          <p:cNvPicPr>
            <a:picLocks noChangeAspect="1" noChangeArrowheads="1"/>
          </p:cNvPicPr>
          <p:nvPr/>
        </p:nvPicPr>
        <p:blipFill rotWithShape="1">
          <a:blip r:embed="rId2" cstate="print"/>
          <a:srcRect t="22566"/>
          <a:stretch/>
        </p:blipFill>
        <p:spPr bwMode="auto">
          <a:xfrm>
            <a:off x="4026022" y="0"/>
            <a:ext cx="1800846" cy="231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CIC55L"/>
          <p:cNvPicPr>
            <a:picLocks noChangeAspect="1" noChangeArrowheads="1"/>
          </p:cNvPicPr>
          <p:nvPr/>
        </p:nvPicPr>
        <p:blipFill rotWithShape="1">
          <a:blip r:embed="rId2" cstate="print"/>
          <a:srcRect t="23632"/>
          <a:stretch/>
        </p:blipFill>
        <p:spPr bwMode="auto">
          <a:xfrm>
            <a:off x="6508783" y="-1"/>
            <a:ext cx="1800846" cy="228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72"/>
          <a:stretch/>
        </p:blipFill>
        <p:spPr bwMode="auto">
          <a:xfrm>
            <a:off x="1587" y="-1"/>
            <a:ext cx="9142413" cy="214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023"/>
            <a:ext cx="9144000" cy="5740399"/>
          </a:xfrm>
          <a:prstGeom prst="rect">
            <a:avLst/>
          </a:prstGeom>
        </p:spPr>
      </p:pic>
      <p:pic>
        <p:nvPicPr>
          <p:cNvPr id="17" name="Picture 29" descr="cab5525l"/>
          <p:cNvPicPr>
            <a:picLocks noChangeAspect="1" noChangeArrowheads="1"/>
          </p:cNvPicPr>
          <p:nvPr/>
        </p:nvPicPr>
        <p:blipFill>
          <a:blip r:embed="rId5" cstate="print"/>
          <a:srcRect l="14070" t="12543" r="13568"/>
          <a:stretch>
            <a:fillRect/>
          </a:stretch>
        </p:blipFill>
        <p:spPr bwMode="auto">
          <a:xfrm>
            <a:off x="4184512" y="2859930"/>
            <a:ext cx="1474812" cy="345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9" descr="cab5525l"/>
          <p:cNvPicPr>
            <a:picLocks noChangeAspect="1" noChangeArrowheads="1"/>
          </p:cNvPicPr>
          <p:nvPr/>
        </p:nvPicPr>
        <p:blipFill>
          <a:blip r:embed="rId5" cstate="print"/>
          <a:srcRect l="14070" t="12543" r="13568"/>
          <a:stretch>
            <a:fillRect/>
          </a:stretch>
        </p:blipFill>
        <p:spPr bwMode="auto">
          <a:xfrm>
            <a:off x="6661822" y="2830746"/>
            <a:ext cx="1474812" cy="345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+mn-ea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4038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Take Impression [closed tray]</a:t>
            </a:r>
            <a:endParaRPr kumimoji="0" lang="en-US" altLang="ko-KR" dirty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46687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174" b="30839"/>
          <a:stretch/>
        </p:blipFill>
        <p:spPr>
          <a:xfrm>
            <a:off x="0" y="1"/>
            <a:ext cx="9144000" cy="4726236"/>
          </a:xfrm>
          <a:prstGeom prst="rect">
            <a:avLst/>
          </a:prstGeom>
        </p:spPr>
      </p:pic>
      <p:pic>
        <p:nvPicPr>
          <p:cNvPr id="5" name="Picture 10" descr="HAB45305"/>
          <p:cNvPicPr>
            <a:picLocks noChangeAspect="1" noChangeArrowheads="1"/>
          </p:cNvPicPr>
          <p:nvPr/>
        </p:nvPicPr>
        <p:blipFill>
          <a:blip r:embed="rId3" cstate="print"/>
          <a:srcRect l="4073"/>
          <a:stretch>
            <a:fillRect/>
          </a:stretch>
        </p:blipFill>
        <p:spPr bwMode="auto">
          <a:xfrm>
            <a:off x="4937754" y="-259838"/>
            <a:ext cx="1420812" cy="354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87338" y="5071730"/>
            <a:ext cx="4038600" cy="178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Remove Healing abutment</a:t>
            </a:r>
          </a:p>
        </p:txBody>
      </p:sp>
      <p:pic>
        <p:nvPicPr>
          <p:cNvPr id="10" name="Picture 2" descr="\\SEMINAR\volume1_public\3 랜더링\4. 제품 이미지\15. SuperLine ll\fxs361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5" t="5007" r="29321" b="29696"/>
          <a:stretch/>
        </p:blipFill>
        <p:spPr bwMode="auto">
          <a:xfrm flipH="1" flipV="1">
            <a:off x="4896434" y="-1394248"/>
            <a:ext cx="1447875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28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174" b="30839"/>
          <a:stretch/>
        </p:blipFill>
        <p:spPr>
          <a:xfrm>
            <a:off x="0" y="1"/>
            <a:ext cx="9144000" cy="4726236"/>
          </a:xfrm>
          <a:prstGeom prst="rect">
            <a:avLst/>
          </a:prstGeom>
        </p:spPr>
      </p:pic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87338" y="5071730"/>
            <a:ext cx="4038600" cy="178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Connect Impression coping</a:t>
            </a:r>
          </a:p>
        </p:txBody>
      </p:sp>
      <p:pic>
        <p:nvPicPr>
          <p:cNvPr id="9" name="Picture 2" descr="\\SEMINAR\volume1_public\4 랜더링\4. 제품 이미지\3. SuperLine\Superline product png image\dtf5515hl_a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979059" y="1845752"/>
            <a:ext cx="1260000" cy="48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\\SEMINAR\volume1_public\3 랜더링\4. 제품 이미지\15. SuperLine ll\fxs361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5" t="5007" r="29321" b="29696"/>
          <a:stretch/>
        </p:blipFill>
        <p:spPr bwMode="auto">
          <a:xfrm flipH="1" flipV="1">
            <a:off x="4896434" y="-1394248"/>
            <a:ext cx="1447875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74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174" b="30839"/>
          <a:stretch/>
        </p:blipFill>
        <p:spPr>
          <a:xfrm>
            <a:off x="0" y="1"/>
            <a:ext cx="9144000" cy="4726236"/>
          </a:xfrm>
          <a:prstGeom prst="rect">
            <a:avLst/>
          </a:prstGeom>
        </p:spPr>
      </p:pic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87338" y="5071730"/>
            <a:ext cx="4038600" cy="178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Connect Impression coping</a:t>
            </a:r>
          </a:p>
        </p:txBody>
      </p:sp>
      <p:pic>
        <p:nvPicPr>
          <p:cNvPr id="9" name="Picture 2" descr="\\SEMINAR\volume1_public\4 랜더링\4. 제품 이미지\3. SuperLine\Superline product png image\dtf5515hl_a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979059" y="317500"/>
            <a:ext cx="1260000" cy="48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\\SEMINAR\volume1_public\3 랜더링\4. 제품 이미지\15. SuperLine ll\fxs361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5" t="5007" r="29321" b="29696"/>
          <a:stretch/>
        </p:blipFill>
        <p:spPr bwMode="auto">
          <a:xfrm flipH="1" flipV="1">
            <a:off x="4896434" y="-1394248"/>
            <a:ext cx="1447875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16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174" b="30839"/>
          <a:stretch/>
        </p:blipFill>
        <p:spPr>
          <a:xfrm>
            <a:off x="0" y="1"/>
            <a:ext cx="9144000" cy="4726236"/>
          </a:xfrm>
          <a:prstGeom prst="rect">
            <a:avLst/>
          </a:prstGeom>
        </p:spPr>
      </p:pic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11" name="AutoShape 18"/>
          <p:cNvSpPr>
            <a:spLocks/>
          </p:cNvSpPr>
          <p:nvPr/>
        </p:nvSpPr>
        <p:spPr bwMode="auto">
          <a:xfrm>
            <a:off x="-10932" y="1988745"/>
            <a:ext cx="9146262" cy="4998865"/>
          </a:xfrm>
          <a:custGeom>
            <a:avLst/>
            <a:gdLst>
              <a:gd name="T0" fmla="*/ 0 w 21443"/>
              <a:gd name="T1" fmla="*/ 0 h 21159"/>
              <a:gd name="T2" fmla="*/ 21443 w 21443"/>
              <a:gd name="T3" fmla="*/ 21159 h 21159"/>
              <a:gd name="connsiteX0" fmla="*/ 10912 w 21416"/>
              <a:gd name="connsiteY0" fmla="*/ 21977 h 22746"/>
              <a:gd name="connsiteX1" fmla="*/ 6295 w 21416"/>
              <a:gd name="connsiteY1" fmla="*/ 22358 h 22746"/>
              <a:gd name="connsiteX2" fmla="*/ 2746 w 21416"/>
              <a:gd name="connsiteY2" fmla="*/ 21597 h 22746"/>
              <a:gd name="connsiteX3" fmla="*/ 262 w 21416"/>
              <a:gd name="connsiteY3" fmla="*/ 15455 h 22746"/>
              <a:gd name="connsiteX4" fmla="*/ 1172 w 21416"/>
              <a:gd name="connsiteY4" fmla="*/ 2357 h 22746"/>
              <a:gd name="connsiteX5" fmla="*/ 3960 w 21416"/>
              <a:gd name="connsiteY5" fmla="*/ 1309 h 22746"/>
              <a:gd name="connsiteX6" fmla="*/ 11088 w 21416"/>
              <a:gd name="connsiteY6" fmla="*/ 2031 h 22746"/>
              <a:gd name="connsiteX7" fmla="*/ 16235 w 21416"/>
              <a:gd name="connsiteY7" fmla="*/ 1270 h 22746"/>
              <a:gd name="connsiteX8" fmla="*/ 19077 w 21416"/>
              <a:gd name="connsiteY8" fmla="*/ 1651 h 22746"/>
              <a:gd name="connsiteX9" fmla="*/ 20671 w 21416"/>
              <a:gd name="connsiteY9" fmla="*/ 4329 h 22746"/>
              <a:gd name="connsiteX10" fmla="*/ 21385 w 21416"/>
              <a:gd name="connsiteY10" fmla="*/ 9322 h 22746"/>
              <a:gd name="connsiteX11" fmla="*/ 20851 w 21416"/>
              <a:gd name="connsiteY11" fmla="*/ 18142 h 22746"/>
              <a:gd name="connsiteX12" fmla="*/ 18543 w 21416"/>
              <a:gd name="connsiteY12" fmla="*/ 21597 h 22746"/>
              <a:gd name="connsiteX13" fmla="*/ 15882 w 21416"/>
              <a:gd name="connsiteY13" fmla="*/ 21977 h 22746"/>
              <a:gd name="connsiteX14" fmla="*/ 12152 w 21416"/>
              <a:gd name="connsiteY14" fmla="*/ 21977 h 22746"/>
              <a:gd name="connsiteX15" fmla="*/ 10912 w 21416"/>
              <a:gd name="connsiteY15" fmla="*/ 21977 h 22746"/>
              <a:gd name="connsiteX16" fmla="*/ 10912 w 21416"/>
              <a:gd name="connsiteY16" fmla="*/ 21977 h 22746"/>
              <a:gd name="connsiteX0" fmla="*/ 9942 w 20446"/>
              <a:gd name="connsiteY0" fmla="*/ 23001 h 25954"/>
              <a:gd name="connsiteX1" fmla="*/ 5325 w 20446"/>
              <a:gd name="connsiteY1" fmla="*/ 23382 h 25954"/>
              <a:gd name="connsiteX2" fmla="*/ 1776 w 20446"/>
              <a:gd name="connsiteY2" fmla="*/ 22621 h 25954"/>
              <a:gd name="connsiteX3" fmla="*/ 202 w 20446"/>
              <a:gd name="connsiteY3" fmla="*/ 3381 h 25954"/>
              <a:gd name="connsiteX4" fmla="*/ 2990 w 20446"/>
              <a:gd name="connsiteY4" fmla="*/ 2333 h 25954"/>
              <a:gd name="connsiteX5" fmla="*/ 10118 w 20446"/>
              <a:gd name="connsiteY5" fmla="*/ 3055 h 25954"/>
              <a:gd name="connsiteX6" fmla="*/ 15265 w 20446"/>
              <a:gd name="connsiteY6" fmla="*/ 2294 h 25954"/>
              <a:gd name="connsiteX7" fmla="*/ 18107 w 20446"/>
              <a:gd name="connsiteY7" fmla="*/ 2675 h 25954"/>
              <a:gd name="connsiteX8" fmla="*/ 19701 w 20446"/>
              <a:gd name="connsiteY8" fmla="*/ 5353 h 25954"/>
              <a:gd name="connsiteX9" fmla="*/ 20415 w 20446"/>
              <a:gd name="connsiteY9" fmla="*/ 10346 h 25954"/>
              <a:gd name="connsiteX10" fmla="*/ 19881 w 20446"/>
              <a:gd name="connsiteY10" fmla="*/ 19166 h 25954"/>
              <a:gd name="connsiteX11" fmla="*/ 17573 w 20446"/>
              <a:gd name="connsiteY11" fmla="*/ 22621 h 25954"/>
              <a:gd name="connsiteX12" fmla="*/ 14912 w 20446"/>
              <a:gd name="connsiteY12" fmla="*/ 23001 h 25954"/>
              <a:gd name="connsiteX13" fmla="*/ 11182 w 20446"/>
              <a:gd name="connsiteY13" fmla="*/ 23001 h 25954"/>
              <a:gd name="connsiteX14" fmla="*/ 9942 w 20446"/>
              <a:gd name="connsiteY14" fmla="*/ 23001 h 25954"/>
              <a:gd name="connsiteX15" fmla="*/ 9942 w 20446"/>
              <a:gd name="connsiteY15" fmla="*/ 23001 h 25954"/>
              <a:gd name="connsiteX0" fmla="*/ 10123 w 20627"/>
              <a:gd name="connsiteY0" fmla="*/ 22966 h 25706"/>
              <a:gd name="connsiteX1" fmla="*/ 5506 w 20627"/>
              <a:gd name="connsiteY1" fmla="*/ 23347 h 25706"/>
              <a:gd name="connsiteX2" fmla="*/ 873 w 20627"/>
              <a:gd name="connsiteY2" fmla="*/ 22373 h 25706"/>
              <a:gd name="connsiteX3" fmla="*/ 383 w 20627"/>
              <a:gd name="connsiteY3" fmla="*/ 3346 h 25706"/>
              <a:gd name="connsiteX4" fmla="*/ 3171 w 20627"/>
              <a:gd name="connsiteY4" fmla="*/ 2298 h 25706"/>
              <a:gd name="connsiteX5" fmla="*/ 10299 w 20627"/>
              <a:gd name="connsiteY5" fmla="*/ 3020 h 25706"/>
              <a:gd name="connsiteX6" fmla="*/ 15446 w 20627"/>
              <a:gd name="connsiteY6" fmla="*/ 2259 h 25706"/>
              <a:gd name="connsiteX7" fmla="*/ 18288 w 20627"/>
              <a:gd name="connsiteY7" fmla="*/ 2640 h 25706"/>
              <a:gd name="connsiteX8" fmla="*/ 19882 w 20627"/>
              <a:gd name="connsiteY8" fmla="*/ 5318 h 25706"/>
              <a:gd name="connsiteX9" fmla="*/ 20596 w 20627"/>
              <a:gd name="connsiteY9" fmla="*/ 10311 h 25706"/>
              <a:gd name="connsiteX10" fmla="*/ 20062 w 20627"/>
              <a:gd name="connsiteY10" fmla="*/ 19131 h 25706"/>
              <a:gd name="connsiteX11" fmla="*/ 17754 w 20627"/>
              <a:gd name="connsiteY11" fmla="*/ 22586 h 25706"/>
              <a:gd name="connsiteX12" fmla="*/ 15093 w 20627"/>
              <a:gd name="connsiteY12" fmla="*/ 22966 h 25706"/>
              <a:gd name="connsiteX13" fmla="*/ 11363 w 20627"/>
              <a:gd name="connsiteY13" fmla="*/ 22966 h 25706"/>
              <a:gd name="connsiteX14" fmla="*/ 10123 w 20627"/>
              <a:gd name="connsiteY14" fmla="*/ 22966 h 25706"/>
              <a:gd name="connsiteX15" fmla="*/ 10123 w 20627"/>
              <a:gd name="connsiteY15" fmla="*/ 22966 h 25706"/>
              <a:gd name="connsiteX0" fmla="*/ 10123 w 20627"/>
              <a:gd name="connsiteY0" fmla="*/ 21217 h 23462"/>
              <a:gd name="connsiteX1" fmla="*/ 5506 w 20627"/>
              <a:gd name="connsiteY1" fmla="*/ 21598 h 23462"/>
              <a:gd name="connsiteX2" fmla="*/ 873 w 20627"/>
              <a:gd name="connsiteY2" fmla="*/ 20624 h 23462"/>
              <a:gd name="connsiteX3" fmla="*/ 383 w 20627"/>
              <a:gd name="connsiteY3" fmla="*/ 4567 h 23462"/>
              <a:gd name="connsiteX4" fmla="*/ 3171 w 20627"/>
              <a:gd name="connsiteY4" fmla="*/ 549 h 23462"/>
              <a:gd name="connsiteX5" fmla="*/ 10299 w 20627"/>
              <a:gd name="connsiteY5" fmla="*/ 1271 h 23462"/>
              <a:gd name="connsiteX6" fmla="*/ 15446 w 20627"/>
              <a:gd name="connsiteY6" fmla="*/ 510 h 23462"/>
              <a:gd name="connsiteX7" fmla="*/ 18288 w 20627"/>
              <a:gd name="connsiteY7" fmla="*/ 891 h 23462"/>
              <a:gd name="connsiteX8" fmla="*/ 19882 w 20627"/>
              <a:gd name="connsiteY8" fmla="*/ 3569 h 23462"/>
              <a:gd name="connsiteX9" fmla="*/ 20596 w 20627"/>
              <a:gd name="connsiteY9" fmla="*/ 8562 h 23462"/>
              <a:gd name="connsiteX10" fmla="*/ 20062 w 20627"/>
              <a:gd name="connsiteY10" fmla="*/ 17382 h 23462"/>
              <a:gd name="connsiteX11" fmla="*/ 17754 w 20627"/>
              <a:gd name="connsiteY11" fmla="*/ 20837 h 23462"/>
              <a:gd name="connsiteX12" fmla="*/ 15093 w 20627"/>
              <a:gd name="connsiteY12" fmla="*/ 21217 h 23462"/>
              <a:gd name="connsiteX13" fmla="*/ 11363 w 20627"/>
              <a:gd name="connsiteY13" fmla="*/ 21217 h 23462"/>
              <a:gd name="connsiteX14" fmla="*/ 10123 w 20627"/>
              <a:gd name="connsiteY14" fmla="*/ 21217 h 23462"/>
              <a:gd name="connsiteX15" fmla="*/ 10123 w 20627"/>
              <a:gd name="connsiteY15" fmla="*/ 21217 h 23462"/>
              <a:gd name="connsiteX0" fmla="*/ 10628 w 21132"/>
              <a:gd name="connsiteY0" fmla="*/ 21217 h 22488"/>
              <a:gd name="connsiteX1" fmla="*/ 6011 w 21132"/>
              <a:gd name="connsiteY1" fmla="*/ 21598 h 22488"/>
              <a:gd name="connsiteX2" fmla="*/ 854 w 21132"/>
              <a:gd name="connsiteY2" fmla="*/ 19650 h 22488"/>
              <a:gd name="connsiteX3" fmla="*/ 888 w 21132"/>
              <a:gd name="connsiteY3" fmla="*/ 4567 h 22488"/>
              <a:gd name="connsiteX4" fmla="*/ 3676 w 21132"/>
              <a:gd name="connsiteY4" fmla="*/ 549 h 22488"/>
              <a:gd name="connsiteX5" fmla="*/ 10804 w 21132"/>
              <a:gd name="connsiteY5" fmla="*/ 1271 h 22488"/>
              <a:gd name="connsiteX6" fmla="*/ 15951 w 21132"/>
              <a:gd name="connsiteY6" fmla="*/ 510 h 22488"/>
              <a:gd name="connsiteX7" fmla="*/ 18793 w 21132"/>
              <a:gd name="connsiteY7" fmla="*/ 891 h 22488"/>
              <a:gd name="connsiteX8" fmla="*/ 20387 w 21132"/>
              <a:gd name="connsiteY8" fmla="*/ 3569 h 22488"/>
              <a:gd name="connsiteX9" fmla="*/ 21101 w 21132"/>
              <a:gd name="connsiteY9" fmla="*/ 8562 h 22488"/>
              <a:gd name="connsiteX10" fmla="*/ 20567 w 21132"/>
              <a:gd name="connsiteY10" fmla="*/ 17382 h 22488"/>
              <a:gd name="connsiteX11" fmla="*/ 18259 w 21132"/>
              <a:gd name="connsiteY11" fmla="*/ 20837 h 22488"/>
              <a:gd name="connsiteX12" fmla="*/ 15598 w 21132"/>
              <a:gd name="connsiteY12" fmla="*/ 21217 h 22488"/>
              <a:gd name="connsiteX13" fmla="*/ 11868 w 21132"/>
              <a:gd name="connsiteY13" fmla="*/ 21217 h 22488"/>
              <a:gd name="connsiteX14" fmla="*/ 10628 w 21132"/>
              <a:gd name="connsiteY14" fmla="*/ 21217 h 22488"/>
              <a:gd name="connsiteX15" fmla="*/ 10628 w 21132"/>
              <a:gd name="connsiteY15" fmla="*/ 21217 h 22488"/>
              <a:gd name="connsiteX0" fmla="*/ 10544 w 21048"/>
              <a:gd name="connsiteY0" fmla="*/ 21217 h 23462"/>
              <a:gd name="connsiteX1" fmla="*/ 5927 w 21048"/>
              <a:gd name="connsiteY1" fmla="*/ 21598 h 23462"/>
              <a:gd name="connsiteX2" fmla="*/ 854 w 21048"/>
              <a:gd name="connsiteY2" fmla="*/ 20624 h 23462"/>
              <a:gd name="connsiteX3" fmla="*/ 804 w 21048"/>
              <a:gd name="connsiteY3" fmla="*/ 4567 h 23462"/>
              <a:gd name="connsiteX4" fmla="*/ 3592 w 21048"/>
              <a:gd name="connsiteY4" fmla="*/ 549 h 23462"/>
              <a:gd name="connsiteX5" fmla="*/ 10720 w 21048"/>
              <a:gd name="connsiteY5" fmla="*/ 1271 h 23462"/>
              <a:gd name="connsiteX6" fmla="*/ 15867 w 21048"/>
              <a:gd name="connsiteY6" fmla="*/ 510 h 23462"/>
              <a:gd name="connsiteX7" fmla="*/ 18709 w 21048"/>
              <a:gd name="connsiteY7" fmla="*/ 891 h 23462"/>
              <a:gd name="connsiteX8" fmla="*/ 20303 w 21048"/>
              <a:gd name="connsiteY8" fmla="*/ 3569 h 23462"/>
              <a:gd name="connsiteX9" fmla="*/ 21017 w 21048"/>
              <a:gd name="connsiteY9" fmla="*/ 8562 h 23462"/>
              <a:gd name="connsiteX10" fmla="*/ 20483 w 21048"/>
              <a:gd name="connsiteY10" fmla="*/ 17382 h 23462"/>
              <a:gd name="connsiteX11" fmla="*/ 18175 w 21048"/>
              <a:gd name="connsiteY11" fmla="*/ 20837 h 23462"/>
              <a:gd name="connsiteX12" fmla="*/ 15514 w 21048"/>
              <a:gd name="connsiteY12" fmla="*/ 21217 h 23462"/>
              <a:gd name="connsiteX13" fmla="*/ 11784 w 21048"/>
              <a:gd name="connsiteY13" fmla="*/ 21217 h 23462"/>
              <a:gd name="connsiteX14" fmla="*/ 10544 w 21048"/>
              <a:gd name="connsiteY14" fmla="*/ 21217 h 23462"/>
              <a:gd name="connsiteX15" fmla="*/ 10544 w 21048"/>
              <a:gd name="connsiteY15" fmla="*/ 21217 h 23462"/>
              <a:gd name="connsiteX0" fmla="*/ 10481 w 20985"/>
              <a:gd name="connsiteY0" fmla="*/ 21217 h 23462"/>
              <a:gd name="connsiteX1" fmla="*/ 5864 w 20985"/>
              <a:gd name="connsiteY1" fmla="*/ 21598 h 23462"/>
              <a:gd name="connsiteX2" fmla="*/ 854 w 20985"/>
              <a:gd name="connsiteY2" fmla="*/ 20624 h 23462"/>
              <a:gd name="connsiteX3" fmla="*/ 741 w 20985"/>
              <a:gd name="connsiteY3" fmla="*/ 4567 h 23462"/>
              <a:gd name="connsiteX4" fmla="*/ 3529 w 20985"/>
              <a:gd name="connsiteY4" fmla="*/ 549 h 23462"/>
              <a:gd name="connsiteX5" fmla="*/ 10657 w 20985"/>
              <a:gd name="connsiteY5" fmla="*/ 1271 h 23462"/>
              <a:gd name="connsiteX6" fmla="*/ 15804 w 20985"/>
              <a:gd name="connsiteY6" fmla="*/ 510 h 23462"/>
              <a:gd name="connsiteX7" fmla="*/ 18646 w 20985"/>
              <a:gd name="connsiteY7" fmla="*/ 891 h 23462"/>
              <a:gd name="connsiteX8" fmla="*/ 20240 w 20985"/>
              <a:gd name="connsiteY8" fmla="*/ 3569 h 23462"/>
              <a:gd name="connsiteX9" fmla="*/ 20954 w 20985"/>
              <a:gd name="connsiteY9" fmla="*/ 8562 h 23462"/>
              <a:gd name="connsiteX10" fmla="*/ 20420 w 20985"/>
              <a:gd name="connsiteY10" fmla="*/ 17382 h 23462"/>
              <a:gd name="connsiteX11" fmla="*/ 18112 w 20985"/>
              <a:gd name="connsiteY11" fmla="*/ 20837 h 23462"/>
              <a:gd name="connsiteX12" fmla="*/ 15451 w 20985"/>
              <a:gd name="connsiteY12" fmla="*/ 21217 h 23462"/>
              <a:gd name="connsiteX13" fmla="*/ 11721 w 20985"/>
              <a:gd name="connsiteY13" fmla="*/ 21217 h 23462"/>
              <a:gd name="connsiteX14" fmla="*/ 10481 w 20985"/>
              <a:gd name="connsiteY14" fmla="*/ 21217 h 23462"/>
              <a:gd name="connsiteX15" fmla="*/ 10481 w 20985"/>
              <a:gd name="connsiteY15" fmla="*/ 21217 h 23462"/>
              <a:gd name="connsiteX0" fmla="*/ 10271 w 20775"/>
              <a:gd name="connsiteY0" fmla="*/ 21217 h 23462"/>
              <a:gd name="connsiteX1" fmla="*/ 5654 w 20775"/>
              <a:gd name="connsiteY1" fmla="*/ 21598 h 23462"/>
              <a:gd name="connsiteX2" fmla="*/ 644 w 20775"/>
              <a:gd name="connsiteY2" fmla="*/ 20624 h 23462"/>
              <a:gd name="connsiteX3" fmla="*/ 531 w 20775"/>
              <a:gd name="connsiteY3" fmla="*/ 4567 h 23462"/>
              <a:gd name="connsiteX4" fmla="*/ 3319 w 20775"/>
              <a:gd name="connsiteY4" fmla="*/ 549 h 23462"/>
              <a:gd name="connsiteX5" fmla="*/ 10447 w 20775"/>
              <a:gd name="connsiteY5" fmla="*/ 1271 h 23462"/>
              <a:gd name="connsiteX6" fmla="*/ 15594 w 20775"/>
              <a:gd name="connsiteY6" fmla="*/ 510 h 23462"/>
              <a:gd name="connsiteX7" fmla="*/ 18436 w 20775"/>
              <a:gd name="connsiteY7" fmla="*/ 891 h 23462"/>
              <a:gd name="connsiteX8" fmla="*/ 20030 w 20775"/>
              <a:gd name="connsiteY8" fmla="*/ 3569 h 23462"/>
              <a:gd name="connsiteX9" fmla="*/ 20744 w 20775"/>
              <a:gd name="connsiteY9" fmla="*/ 8562 h 23462"/>
              <a:gd name="connsiteX10" fmla="*/ 20210 w 20775"/>
              <a:gd name="connsiteY10" fmla="*/ 17382 h 23462"/>
              <a:gd name="connsiteX11" fmla="*/ 17902 w 20775"/>
              <a:gd name="connsiteY11" fmla="*/ 20837 h 23462"/>
              <a:gd name="connsiteX12" fmla="*/ 15241 w 20775"/>
              <a:gd name="connsiteY12" fmla="*/ 21217 h 23462"/>
              <a:gd name="connsiteX13" fmla="*/ 11511 w 20775"/>
              <a:gd name="connsiteY13" fmla="*/ 21217 h 23462"/>
              <a:gd name="connsiteX14" fmla="*/ 10271 w 20775"/>
              <a:gd name="connsiteY14" fmla="*/ 21217 h 23462"/>
              <a:gd name="connsiteX15" fmla="*/ 10271 w 20775"/>
              <a:gd name="connsiteY15" fmla="*/ 21217 h 23462"/>
              <a:gd name="connsiteX0" fmla="*/ 10271 w 20775"/>
              <a:gd name="connsiteY0" fmla="*/ 21217 h 22634"/>
              <a:gd name="connsiteX1" fmla="*/ 5654 w 20775"/>
              <a:gd name="connsiteY1" fmla="*/ 21598 h 22634"/>
              <a:gd name="connsiteX2" fmla="*/ 644 w 20775"/>
              <a:gd name="connsiteY2" fmla="*/ 20624 h 22634"/>
              <a:gd name="connsiteX3" fmla="*/ 531 w 20775"/>
              <a:gd name="connsiteY3" fmla="*/ 4567 h 22634"/>
              <a:gd name="connsiteX4" fmla="*/ 3319 w 20775"/>
              <a:gd name="connsiteY4" fmla="*/ 549 h 22634"/>
              <a:gd name="connsiteX5" fmla="*/ 10447 w 20775"/>
              <a:gd name="connsiteY5" fmla="*/ 1271 h 22634"/>
              <a:gd name="connsiteX6" fmla="*/ 15594 w 20775"/>
              <a:gd name="connsiteY6" fmla="*/ 510 h 22634"/>
              <a:gd name="connsiteX7" fmla="*/ 18436 w 20775"/>
              <a:gd name="connsiteY7" fmla="*/ 891 h 22634"/>
              <a:gd name="connsiteX8" fmla="*/ 20030 w 20775"/>
              <a:gd name="connsiteY8" fmla="*/ 3569 h 22634"/>
              <a:gd name="connsiteX9" fmla="*/ 20744 w 20775"/>
              <a:gd name="connsiteY9" fmla="*/ 8562 h 22634"/>
              <a:gd name="connsiteX10" fmla="*/ 20210 w 20775"/>
              <a:gd name="connsiteY10" fmla="*/ 17382 h 22634"/>
              <a:gd name="connsiteX11" fmla="*/ 17902 w 20775"/>
              <a:gd name="connsiteY11" fmla="*/ 20837 h 22634"/>
              <a:gd name="connsiteX12" fmla="*/ 15241 w 20775"/>
              <a:gd name="connsiteY12" fmla="*/ 21217 h 22634"/>
              <a:gd name="connsiteX13" fmla="*/ 11511 w 20775"/>
              <a:gd name="connsiteY13" fmla="*/ 21217 h 22634"/>
              <a:gd name="connsiteX14" fmla="*/ 10271 w 20775"/>
              <a:gd name="connsiteY14" fmla="*/ 21217 h 22634"/>
              <a:gd name="connsiteX15" fmla="*/ 10271 w 20775"/>
              <a:gd name="connsiteY15" fmla="*/ 21217 h 22634"/>
              <a:gd name="connsiteX0" fmla="*/ 11511 w 20775"/>
              <a:gd name="connsiteY0" fmla="*/ 21217 h 22634"/>
              <a:gd name="connsiteX1" fmla="*/ 5654 w 20775"/>
              <a:gd name="connsiteY1" fmla="*/ 21598 h 22634"/>
              <a:gd name="connsiteX2" fmla="*/ 644 w 20775"/>
              <a:gd name="connsiteY2" fmla="*/ 20624 h 22634"/>
              <a:gd name="connsiteX3" fmla="*/ 531 w 20775"/>
              <a:gd name="connsiteY3" fmla="*/ 4567 h 22634"/>
              <a:gd name="connsiteX4" fmla="*/ 3319 w 20775"/>
              <a:gd name="connsiteY4" fmla="*/ 549 h 22634"/>
              <a:gd name="connsiteX5" fmla="*/ 10447 w 20775"/>
              <a:gd name="connsiteY5" fmla="*/ 1271 h 22634"/>
              <a:gd name="connsiteX6" fmla="*/ 15594 w 20775"/>
              <a:gd name="connsiteY6" fmla="*/ 510 h 22634"/>
              <a:gd name="connsiteX7" fmla="*/ 18436 w 20775"/>
              <a:gd name="connsiteY7" fmla="*/ 891 h 22634"/>
              <a:gd name="connsiteX8" fmla="*/ 20030 w 20775"/>
              <a:gd name="connsiteY8" fmla="*/ 3569 h 22634"/>
              <a:gd name="connsiteX9" fmla="*/ 20744 w 20775"/>
              <a:gd name="connsiteY9" fmla="*/ 8562 h 22634"/>
              <a:gd name="connsiteX10" fmla="*/ 20210 w 20775"/>
              <a:gd name="connsiteY10" fmla="*/ 17382 h 22634"/>
              <a:gd name="connsiteX11" fmla="*/ 17902 w 20775"/>
              <a:gd name="connsiteY11" fmla="*/ 20837 h 22634"/>
              <a:gd name="connsiteX12" fmla="*/ 15241 w 20775"/>
              <a:gd name="connsiteY12" fmla="*/ 21217 h 22634"/>
              <a:gd name="connsiteX13" fmla="*/ 11511 w 20775"/>
              <a:gd name="connsiteY13" fmla="*/ 21217 h 22634"/>
              <a:gd name="connsiteX14" fmla="*/ 10271 w 20775"/>
              <a:gd name="connsiteY14" fmla="*/ 21217 h 22634"/>
              <a:gd name="connsiteX0" fmla="*/ 15241 w 20775"/>
              <a:gd name="connsiteY0" fmla="*/ 21217 h 22634"/>
              <a:gd name="connsiteX1" fmla="*/ 5654 w 20775"/>
              <a:gd name="connsiteY1" fmla="*/ 21598 h 22634"/>
              <a:gd name="connsiteX2" fmla="*/ 644 w 20775"/>
              <a:gd name="connsiteY2" fmla="*/ 20624 h 22634"/>
              <a:gd name="connsiteX3" fmla="*/ 531 w 20775"/>
              <a:gd name="connsiteY3" fmla="*/ 4567 h 22634"/>
              <a:gd name="connsiteX4" fmla="*/ 3319 w 20775"/>
              <a:gd name="connsiteY4" fmla="*/ 549 h 22634"/>
              <a:gd name="connsiteX5" fmla="*/ 10447 w 20775"/>
              <a:gd name="connsiteY5" fmla="*/ 1271 h 22634"/>
              <a:gd name="connsiteX6" fmla="*/ 15594 w 20775"/>
              <a:gd name="connsiteY6" fmla="*/ 510 h 22634"/>
              <a:gd name="connsiteX7" fmla="*/ 18436 w 20775"/>
              <a:gd name="connsiteY7" fmla="*/ 891 h 22634"/>
              <a:gd name="connsiteX8" fmla="*/ 20030 w 20775"/>
              <a:gd name="connsiteY8" fmla="*/ 3569 h 22634"/>
              <a:gd name="connsiteX9" fmla="*/ 20744 w 20775"/>
              <a:gd name="connsiteY9" fmla="*/ 8562 h 22634"/>
              <a:gd name="connsiteX10" fmla="*/ 20210 w 20775"/>
              <a:gd name="connsiteY10" fmla="*/ 17382 h 22634"/>
              <a:gd name="connsiteX11" fmla="*/ 17902 w 20775"/>
              <a:gd name="connsiteY11" fmla="*/ 20837 h 22634"/>
              <a:gd name="connsiteX12" fmla="*/ 15241 w 20775"/>
              <a:gd name="connsiteY12" fmla="*/ 21217 h 22634"/>
              <a:gd name="connsiteX13" fmla="*/ 10271 w 20775"/>
              <a:gd name="connsiteY13" fmla="*/ 21217 h 22634"/>
              <a:gd name="connsiteX0" fmla="*/ 17902 w 20775"/>
              <a:gd name="connsiteY0" fmla="*/ 20837 h 22634"/>
              <a:gd name="connsiteX1" fmla="*/ 5654 w 20775"/>
              <a:gd name="connsiteY1" fmla="*/ 21598 h 22634"/>
              <a:gd name="connsiteX2" fmla="*/ 644 w 20775"/>
              <a:gd name="connsiteY2" fmla="*/ 20624 h 22634"/>
              <a:gd name="connsiteX3" fmla="*/ 531 w 20775"/>
              <a:gd name="connsiteY3" fmla="*/ 4567 h 22634"/>
              <a:gd name="connsiteX4" fmla="*/ 3319 w 20775"/>
              <a:gd name="connsiteY4" fmla="*/ 549 h 22634"/>
              <a:gd name="connsiteX5" fmla="*/ 10447 w 20775"/>
              <a:gd name="connsiteY5" fmla="*/ 1271 h 22634"/>
              <a:gd name="connsiteX6" fmla="*/ 15594 w 20775"/>
              <a:gd name="connsiteY6" fmla="*/ 510 h 22634"/>
              <a:gd name="connsiteX7" fmla="*/ 18436 w 20775"/>
              <a:gd name="connsiteY7" fmla="*/ 891 h 22634"/>
              <a:gd name="connsiteX8" fmla="*/ 20030 w 20775"/>
              <a:gd name="connsiteY8" fmla="*/ 3569 h 22634"/>
              <a:gd name="connsiteX9" fmla="*/ 20744 w 20775"/>
              <a:gd name="connsiteY9" fmla="*/ 8562 h 22634"/>
              <a:gd name="connsiteX10" fmla="*/ 20210 w 20775"/>
              <a:gd name="connsiteY10" fmla="*/ 17382 h 22634"/>
              <a:gd name="connsiteX11" fmla="*/ 17902 w 20775"/>
              <a:gd name="connsiteY11" fmla="*/ 20837 h 22634"/>
              <a:gd name="connsiteX12" fmla="*/ 10271 w 20775"/>
              <a:gd name="connsiteY12" fmla="*/ 21217 h 22634"/>
              <a:gd name="connsiteX0" fmla="*/ 18279 w 20775"/>
              <a:gd name="connsiteY0" fmla="*/ 21859 h 22634"/>
              <a:gd name="connsiteX1" fmla="*/ 5654 w 20775"/>
              <a:gd name="connsiteY1" fmla="*/ 21598 h 22634"/>
              <a:gd name="connsiteX2" fmla="*/ 644 w 20775"/>
              <a:gd name="connsiteY2" fmla="*/ 20624 h 22634"/>
              <a:gd name="connsiteX3" fmla="*/ 531 w 20775"/>
              <a:gd name="connsiteY3" fmla="*/ 4567 h 22634"/>
              <a:gd name="connsiteX4" fmla="*/ 3319 w 20775"/>
              <a:gd name="connsiteY4" fmla="*/ 549 h 22634"/>
              <a:gd name="connsiteX5" fmla="*/ 10447 w 20775"/>
              <a:gd name="connsiteY5" fmla="*/ 1271 h 22634"/>
              <a:gd name="connsiteX6" fmla="*/ 15594 w 20775"/>
              <a:gd name="connsiteY6" fmla="*/ 510 h 22634"/>
              <a:gd name="connsiteX7" fmla="*/ 18436 w 20775"/>
              <a:gd name="connsiteY7" fmla="*/ 891 h 22634"/>
              <a:gd name="connsiteX8" fmla="*/ 20030 w 20775"/>
              <a:gd name="connsiteY8" fmla="*/ 3569 h 22634"/>
              <a:gd name="connsiteX9" fmla="*/ 20744 w 20775"/>
              <a:gd name="connsiteY9" fmla="*/ 8562 h 22634"/>
              <a:gd name="connsiteX10" fmla="*/ 20210 w 20775"/>
              <a:gd name="connsiteY10" fmla="*/ 17382 h 22634"/>
              <a:gd name="connsiteX11" fmla="*/ 18279 w 20775"/>
              <a:gd name="connsiteY11" fmla="*/ 21859 h 22634"/>
              <a:gd name="connsiteX12" fmla="*/ 10271 w 20775"/>
              <a:gd name="connsiteY12" fmla="*/ 21217 h 22634"/>
              <a:gd name="connsiteX0" fmla="*/ 18279 w 20705"/>
              <a:gd name="connsiteY0" fmla="*/ 21859 h 22634"/>
              <a:gd name="connsiteX1" fmla="*/ 5654 w 20705"/>
              <a:gd name="connsiteY1" fmla="*/ 21598 h 22634"/>
              <a:gd name="connsiteX2" fmla="*/ 644 w 20705"/>
              <a:gd name="connsiteY2" fmla="*/ 20624 h 22634"/>
              <a:gd name="connsiteX3" fmla="*/ 531 w 20705"/>
              <a:gd name="connsiteY3" fmla="*/ 4567 h 22634"/>
              <a:gd name="connsiteX4" fmla="*/ 3319 w 20705"/>
              <a:gd name="connsiteY4" fmla="*/ 549 h 22634"/>
              <a:gd name="connsiteX5" fmla="*/ 10447 w 20705"/>
              <a:gd name="connsiteY5" fmla="*/ 1271 h 22634"/>
              <a:gd name="connsiteX6" fmla="*/ 15594 w 20705"/>
              <a:gd name="connsiteY6" fmla="*/ 510 h 22634"/>
              <a:gd name="connsiteX7" fmla="*/ 18436 w 20705"/>
              <a:gd name="connsiteY7" fmla="*/ 891 h 22634"/>
              <a:gd name="connsiteX8" fmla="*/ 20030 w 20705"/>
              <a:gd name="connsiteY8" fmla="*/ 3569 h 22634"/>
              <a:gd name="connsiteX9" fmla="*/ 20210 w 20705"/>
              <a:gd name="connsiteY9" fmla="*/ 17382 h 22634"/>
              <a:gd name="connsiteX10" fmla="*/ 18279 w 20705"/>
              <a:gd name="connsiteY10" fmla="*/ 21859 h 22634"/>
              <a:gd name="connsiteX11" fmla="*/ 10271 w 20705"/>
              <a:gd name="connsiteY11" fmla="*/ 21217 h 22634"/>
              <a:gd name="connsiteX0" fmla="*/ 18279 w 20799"/>
              <a:gd name="connsiteY0" fmla="*/ 21859 h 22634"/>
              <a:gd name="connsiteX1" fmla="*/ 5654 w 20799"/>
              <a:gd name="connsiteY1" fmla="*/ 21598 h 22634"/>
              <a:gd name="connsiteX2" fmla="*/ 644 w 20799"/>
              <a:gd name="connsiteY2" fmla="*/ 20624 h 22634"/>
              <a:gd name="connsiteX3" fmla="*/ 531 w 20799"/>
              <a:gd name="connsiteY3" fmla="*/ 4567 h 22634"/>
              <a:gd name="connsiteX4" fmla="*/ 3319 w 20799"/>
              <a:gd name="connsiteY4" fmla="*/ 549 h 22634"/>
              <a:gd name="connsiteX5" fmla="*/ 10447 w 20799"/>
              <a:gd name="connsiteY5" fmla="*/ 1271 h 22634"/>
              <a:gd name="connsiteX6" fmla="*/ 15594 w 20799"/>
              <a:gd name="connsiteY6" fmla="*/ 510 h 22634"/>
              <a:gd name="connsiteX7" fmla="*/ 20030 w 20799"/>
              <a:gd name="connsiteY7" fmla="*/ 3569 h 22634"/>
              <a:gd name="connsiteX8" fmla="*/ 20210 w 20799"/>
              <a:gd name="connsiteY8" fmla="*/ 17382 h 22634"/>
              <a:gd name="connsiteX9" fmla="*/ 18279 w 20799"/>
              <a:gd name="connsiteY9" fmla="*/ 21859 h 22634"/>
              <a:gd name="connsiteX10" fmla="*/ 10271 w 20799"/>
              <a:gd name="connsiteY10" fmla="*/ 21217 h 22634"/>
              <a:gd name="connsiteX0" fmla="*/ 18279 w 20799"/>
              <a:gd name="connsiteY0" fmla="*/ 21859 h 22634"/>
              <a:gd name="connsiteX1" fmla="*/ 5654 w 20799"/>
              <a:gd name="connsiteY1" fmla="*/ 21598 h 22634"/>
              <a:gd name="connsiteX2" fmla="*/ 644 w 20799"/>
              <a:gd name="connsiteY2" fmla="*/ 20624 h 22634"/>
              <a:gd name="connsiteX3" fmla="*/ 531 w 20799"/>
              <a:gd name="connsiteY3" fmla="*/ 4567 h 22634"/>
              <a:gd name="connsiteX4" fmla="*/ 3319 w 20799"/>
              <a:gd name="connsiteY4" fmla="*/ 549 h 22634"/>
              <a:gd name="connsiteX5" fmla="*/ 10447 w 20799"/>
              <a:gd name="connsiteY5" fmla="*/ 1271 h 22634"/>
              <a:gd name="connsiteX6" fmla="*/ 15594 w 20799"/>
              <a:gd name="connsiteY6" fmla="*/ 510 h 22634"/>
              <a:gd name="connsiteX7" fmla="*/ 20030 w 20799"/>
              <a:gd name="connsiteY7" fmla="*/ 3569 h 22634"/>
              <a:gd name="connsiteX8" fmla="*/ 20210 w 20799"/>
              <a:gd name="connsiteY8" fmla="*/ 17382 h 22634"/>
              <a:gd name="connsiteX9" fmla="*/ 18279 w 20799"/>
              <a:gd name="connsiteY9" fmla="*/ 21859 h 22634"/>
              <a:gd name="connsiteX10" fmla="*/ 10271 w 20799"/>
              <a:gd name="connsiteY10" fmla="*/ 21217 h 22634"/>
              <a:gd name="connsiteX0" fmla="*/ 18279 w 20799"/>
              <a:gd name="connsiteY0" fmla="*/ 21859 h 22634"/>
              <a:gd name="connsiteX1" fmla="*/ 5654 w 20799"/>
              <a:gd name="connsiteY1" fmla="*/ 21598 h 22634"/>
              <a:gd name="connsiteX2" fmla="*/ 644 w 20799"/>
              <a:gd name="connsiteY2" fmla="*/ 20624 h 22634"/>
              <a:gd name="connsiteX3" fmla="*/ 531 w 20799"/>
              <a:gd name="connsiteY3" fmla="*/ 4567 h 22634"/>
              <a:gd name="connsiteX4" fmla="*/ 3319 w 20799"/>
              <a:gd name="connsiteY4" fmla="*/ 549 h 22634"/>
              <a:gd name="connsiteX5" fmla="*/ 10447 w 20799"/>
              <a:gd name="connsiteY5" fmla="*/ 1271 h 22634"/>
              <a:gd name="connsiteX6" fmla="*/ 15594 w 20799"/>
              <a:gd name="connsiteY6" fmla="*/ 510 h 22634"/>
              <a:gd name="connsiteX7" fmla="*/ 20030 w 20799"/>
              <a:gd name="connsiteY7" fmla="*/ 3569 h 22634"/>
              <a:gd name="connsiteX8" fmla="*/ 20210 w 20799"/>
              <a:gd name="connsiteY8" fmla="*/ 17382 h 22634"/>
              <a:gd name="connsiteX9" fmla="*/ 18279 w 20799"/>
              <a:gd name="connsiteY9" fmla="*/ 21859 h 22634"/>
              <a:gd name="connsiteX10" fmla="*/ 10271 w 20799"/>
              <a:gd name="connsiteY10" fmla="*/ 21217 h 22634"/>
              <a:gd name="connsiteX0" fmla="*/ 18279 w 20799"/>
              <a:gd name="connsiteY0" fmla="*/ 21859 h 22634"/>
              <a:gd name="connsiteX1" fmla="*/ 5654 w 20799"/>
              <a:gd name="connsiteY1" fmla="*/ 21598 h 22634"/>
              <a:gd name="connsiteX2" fmla="*/ 644 w 20799"/>
              <a:gd name="connsiteY2" fmla="*/ 20624 h 22634"/>
              <a:gd name="connsiteX3" fmla="*/ 531 w 20799"/>
              <a:gd name="connsiteY3" fmla="*/ 4567 h 22634"/>
              <a:gd name="connsiteX4" fmla="*/ 3319 w 20799"/>
              <a:gd name="connsiteY4" fmla="*/ 549 h 22634"/>
              <a:gd name="connsiteX5" fmla="*/ 10447 w 20799"/>
              <a:gd name="connsiteY5" fmla="*/ 1271 h 22634"/>
              <a:gd name="connsiteX6" fmla="*/ 15594 w 20799"/>
              <a:gd name="connsiteY6" fmla="*/ 510 h 22634"/>
              <a:gd name="connsiteX7" fmla="*/ 20030 w 20799"/>
              <a:gd name="connsiteY7" fmla="*/ 3569 h 22634"/>
              <a:gd name="connsiteX8" fmla="*/ 20210 w 20799"/>
              <a:gd name="connsiteY8" fmla="*/ 17382 h 22634"/>
              <a:gd name="connsiteX9" fmla="*/ 18279 w 20799"/>
              <a:gd name="connsiteY9" fmla="*/ 21859 h 22634"/>
              <a:gd name="connsiteX10" fmla="*/ 10271 w 20799"/>
              <a:gd name="connsiteY10" fmla="*/ 21217 h 22634"/>
              <a:gd name="connsiteX0" fmla="*/ 18279 w 20799"/>
              <a:gd name="connsiteY0" fmla="*/ 21859 h 22634"/>
              <a:gd name="connsiteX1" fmla="*/ 5654 w 20799"/>
              <a:gd name="connsiteY1" fmla="*/ 21598 h 22634"/>
              <a:gd name="connsiteX2" fmla="*/ 644 w 20799"/>
              <a:gd name="connsiteY2" fmla="*/ 20624 h 22634"/>
              <a:gd name="connsiteX3" fmla="*/ 531 w 20799"/>
              <a:gd name="connsiteY3" fmla="*/ 4567 h 22634"/>
              <a:gd name="connsiteX4" fmla="*/ 3319 w 20799"/>
              <a:gd name="connsiteY4" fmla="*/ 549 h 22634"/>
              <a:gd name="connsiteX5" fmla="*/ 10447 w 20799"/>
              <a:gd name="connsiteY5" fmla="*/ 1271 h 22634"/>
              <a:gd name="connsiteX6" fmla="*/ 15594 w 20799"/>
              <a:gd name="connsiteY6" fmla="*/ 510 h 22634"/>
              <a:gd name="connsiteX7" fmla="*/ 20030 w 20799"/>
              <a:gd name="connsiteY7" fmla="*/ 3569 h 22634"/>
              <a:gd name="connsiteX8" fmla="*/ 20210 w 20799"/>
              <a:gd name="connsiteY8" fmla="*/ 17382 h 22634"/>
              <a:gd name="connsiteX9" fmla="*/ 18279 w 20799"/>
              <a:gd name="connsiteY9" fmla="*/ 21859 h 22634"/>
              <a:gd name="connsiteX10" fmla="*/ 10271 w 20799"/>
              <a:gd name="connsiteY10" fmla="*/ 21217 h 22634"/>
              <a:gd name="connsiteX0" fmla="*/ 18279 w 20799"/>
              <a:gd name="connsiteY0" fmla="*/ 21859 h 22634"/>
              <a:gd name="connsiteX1" fmla="*/ 5654 w 20799"/>
              <a:gd name="connsiteY1" fmla="*/ 21598 h 22634"/>
              <a:gd name="connsiteX2" fmla="*/ 644 w 20799"/>
              <a:gd name="connsiteY2" fmla="*/ 20624 h 22634"/>
              <a:gd name="connsiteX3" fmla="*/ 531 w 20799"/>
              <a:gd name="connsiteY3" fmla="*/ 4567 h 22634"/>
              <a:gd name="connsiteX4" fmla="*/ 3319 w 20799"/>
              <a:gd name="connsiteY4" fmla="*/ 549 h 22634"/>
              <a:gd name="connsiteX5" fmla="*/ 10447 w 20799"/>
              <a:gd name="connsiteY5" fmla="*/ 1271 h 22634"/>
              <a:gd name="connsiteX6" fmla="*/ 15594 w 20799"/>
              <a:gd name="connsiteY6" fmla="*/ 510 h 22634"/>
              <a:gd name="connsiteX7" fmla="*/ 20030 w 20799"/>
              <a:gd name="connsiteY7" fmla="*/ 3569 h 22634"/>
              <a:gd name="connsiteX8" fmla="*/ 20210 w 20799"/>
              <a:gd name="connsiteY8" fmla="*/ 17382 h 22634"/>
              <a:gd name="connsiteX9" fmla="*/ 18279 w 20799"/>
              <a:gd name="connsiteY9" fmla="*/ 21859 h 22634"/>
              <a:gd name="connsiteX10" fmla="*/ 10271 w 20799"/>
              <a:gd name="connsiteY10" fmla="*/ 21217 h 22634"/>
              <a:gd name="connsiteX0" fmla="*/ 18279 w 20799"/>
              <a:gd name="connsiteY0" fmla="*/ 21859 h 22634"/>
              <a:gd name="connsiteX1" fmla="*/ 3222 w 20799"/>
              <a:gd name="connsiteY1" fmla="*/ 21841 h 22634"/>
              <a:gd name="connsiteX2" fmla="*/ 644 w 20799"/>
              <a:gd name="connsiteY2" fmla="*/ 20624 h 22634"/>
              <a:gd name="connsiteX3" fmla="*/ 531 w 20799"/>
              <a:gd name="connsiteY3" fmla="*/ 4567 h 22634"/>
              <a:gd name="connsiteX4" fmla="*/ 3319 w 20799"/>
              <a:gd name="connsiteY4" fmla="*/ 549 h 22634"/>
              <a:gd name="connsiteX5" fmla="*/ 10447 w 20799"/>
              <a:gd name="connsiteY5" fmla="*/ 1271 h 22634"/>
              <a:gd name="connsiteX6" fmla="*/ 15594 w 20799"/>
              <a:gd name="connsiteY6" fmla="*/ 510 h 22634"/>
              <a:gd name="connsiteX7" fmla="*/ 20030 w 20799"/>
              <a:gd name="connsiteY7" fmla="*/ 3569 h 22634"/>
              <a:gd name="connsiteX8" fmla="*/ 20210 w 20799"/>
              <a:gd name="connsiteY8" fmla="*/ 17382 h 22634"/>
              <a:gd name="connsiteX9" fmla="*/ 18279 w 20799"/>
              <a:gd name="connsiteY9" fmla="*/ 21859 h 22634"/>
              <a:gd name="connsiteX10" fmla="*/ 10271 w 20799"/>
              <a:gd name="connsiteY10" fmla="*/ 21217 h 22634"/>
              <a:gd name="connsiteX0" fmla="*/ 18279 w 20799"/>
              <a:gd name="connsiteY0" fmla="*/ 21859 h 22634"/>
              <a:gd name="connsiteX1" fmla="*/ 3809 w 20799"/>
              <a:gd name="connsiteY1" fmla="*/ 21695 h 22634"/>
              <a:gd name="connsiteX2" fmla="*/ 644 w 20799"/>
              <a:gd name="connsiteY2" fmla="*/ 20624 h 22634"/>
              <a:gd name="connsiteX3" fmla="*/ 531 w 20799"/>
              <a:gd name="connsiteY3" fmla="*/ 4567 h 22634"/>
              <a:gd name="connsiteX4" fmla="*/ 3319 w 20799"/>
              <a:gd name="connsiteY4" fmla="*/ 549 h 22634"/>
              <a:gd name="connsiteX5" fmla="*/ 10447 w 20799"/>
              <a:gd name="connsiteY5" fmla="*/ 1271 h 22634"/>
              <a:gd name="connsiteX6" fmla="*/ 15594 w 20799"/>
              <a:gd name="connsiteY6" fmla="*/ 510 h 22634"/>
              <a:gd name="connsiteX7" fmla="*/ 20030 w 20799"/>
              <a:gd name="connsiteY7" fmla="*/ 3569 h 22634"/>
              <a:gd name="connsiteX8" fmla="*/ 20210 w 20799"/>
              <a:gd name="connsiteY8" fmla="*/ 17382 h 22634"/>
              <a:gd name="connsiteX9" fmla="*/ 18279 w 20799"/>
              <a:gd name="connsiteY9" fmla="*/ 21859 h 22634"/>
              <a:gd name="connsiteX10" fmla="*/ 10271 w 20799"/>
              <a:gd name="connsiteY10" fmla="*/ 21217 h 22634"/>
              <a:gd name="connsiteX0" fmla="*/ 18279 w 20799"/>
              <a:gd name="connsiteY0" fmla="*/ 21859 h 22634"/>
              <a:gd name="connsiteX1" fmla="*/ 4124 w 20799"/>
              <a:gd name="connsiteY1" fmla="*/ 21646 h 22634"/>
              <a:gd name="connsiteX2" fmla="*/ 644 w 20799"/>
              <a:gd name="connsiteY2" fmla="*/ 20624 h 22634"/>
              <a:gd name="connsiteX3" fmla="*/ 531 w 20799"/>
              <a:gd name="connsiteY3" fmla="*/ 4567 h 22634"/>
              <a:gd name="connsiteX4" fmla="*/ 3319 w 20799"/>
              <a:gd name="connsiteY4" fmla="*/ 549 h 22634"/>
              <a:gd name="connsiteX5" fmla="*/ 10447 w 20799"/>
              <a:gd name="connsiteY5" fmla="*/ 1271 h 22634"/>
              <a:gd name="connsiteX6" fmla="*/ 15594 w 20799"/>
              <a:gd name="connsiteY6" fmla="*/ 510 h 22634"/>
              <a:gd name="connsiteX7" fmla="*/ 20030 w 20799"/>
              <a:gd name="connsiteY7" fmla="*/ 3569 h 22634"/>
              <a:gd name="connsiteX8" fmla="*/ 20210 w 20799"/>
              <a:gd name="connsiteY8" fmla="*/ 17382 h 22634"/>
              <a:gd name="connsiteX9" fmla="*/ 18279 w 20799"/>
              <a:gd name="connsiteY9" fmla="*/ 21859 h 22634"/>
              <a:gd name="connsiteX10" fmla="*/ 10271 w 20799"/>
              <a:gd name="connsiteY10" fmla="*/ 21217 h 22634"/>
              <a:gd name="connsiteX0" fmla="*/ 18279 w 20799"/>
              <a:gd name="connsiteY0" fmla="*/ 21859 h 22634"/>
              <a:gd name="connsiteX1" fmla="*/ 4124 w 20799"/>
              <a:gd name="connsiteY1" fmla="*/ 21646 h 22634"/>
              <a:gd name="connsiteX2" fmla="*/ 644 w 20799"/>
              <a:gd name="connsiteY2" fmla="*/ 20624 h 22634"/>
              <a:gd name="connsiteX3" fmla="*/ 531 w 20799"/>
              <a:gd name="connsiteY3" fmla="*/ 4567 h 22634"/>
              <a:gd name="connsiteX4" fmla="*/ 3319 w 20799"/>
              <a:gd name="connsiteY4" fmla="*/ 549 h 22634"/>
              <a:gd name="connsiteX5" fmla="*/ 10447 w 20799"/>
              <a:gd name="connsiteY5" fmla="*/ 1271 h 22634"/>
              <a:gd name="connsiteX6" fmla="*/ 15594 w 20799"/>
              <a:gd name="connsiteY6" fmla="*/ 510 h 22634"/>
              <a:gd name="connsiteX7" fmla="*/ 20030 w 20799"/>
              <a:gd name="connsiteY7" fmla="*/ 3569 h 22634"/>
              <a:gd name="connsiteX8" fmla="*/ 20210 w 20799"/>
              <a:gd name="connsiteY8" fmla="*/ 17382 h 22634"/>
              <a:gd name="connsiteX9" fmla="*/ 18279 w 20799"/>
              <a:gd name="connsiteY9" fmla="*/ 21859 h 22634"/>
              <a:gd name="connsiteX10" fmla="*/ 10271 w 20799"/>
              <a:gd name="connsiteY10" fmla="*/ 21217 h 22634"/>
              <a:gd name="connsiteX0" fmla="*/ 18279 w 20799"/>
              <a:gd name="connsiteY0" fmla="*/ 21859 h 22634"/>
              <a:gd name="connsiteX1" fmla="*/ 4124 w 20799"/>
              <a:gd name="connsiteY1" fmla="*/ 21646 h 22634"/>
              <a:gd name="connsiteX2" fmla="*/ 644 w 20799"/>
              <a:gd name="connsiteY2" fmla="*/ 20624 h 22634"/>
              <a:gd name="connsiteX3" fmla="*/ 531 w 20799"/>
              <a:gd name="connsiteY3" fmla="*/ 4567 h 22634"/>
              <a:gd name="connsiteX4" fmla="*/ 3319 w 20799"/>
              <a:gd name="connsiteY4" fmla="*/ 549 h 22634"/>
              <a:gd name="connsiteX5" fmla="*/ 10447 w 20799"/>
              <a:gd name="connsiteY5" fmla="*/ 1271 h 22634"/>
              <a:gd name="connsiteX6" fmla="*/ 15594 w 20799"/>
              <a:gd name="connsiteY6" fmla="*/ 510 h 22634"/>
              <a:gd name="connsiteX7" fmla="*/ 20030 w 20799"/>
              <a:gd name="connsiteY7" fmla="*/ 3569 h 22634"/>
              <a:gd name="connsiteX8" fmla="*/ 20210 w 20799"/>
              <a:gd name="connsiteY8" fmla="*/ 17382 h 22634"/>
              <a:gd name="connsiteX9" fmla="*/ 18279 w 20799"/>
              <a:gd name="connsiteY9" fmla="*/ 21859 h 22634"/>
              <a:gd name="connsiteX10" fmla="*/ 10271 w 20799"/>
              <a:gd name="connsiteY10" fmla="*/ 21217 h 22634"/>
              <a:gd name="connsiteX0" fmla="*/ 18279 w 20799"/>
              <a:gd name="connsiteY0" fmla="*/ 21859 h 22634"/>
              <a:gd name="connsiteX1" fmla="*/ 4124 w 20799"/>
              <a:gd name="connsiteY1" fmla="*/ 21646 h 22634"/>
              <a:gd name="connsiteX2" fmla="*/ 644 w 20799"/>
              <a:gd name="connsiteY2" fmla="*/ 20624 h 22634"/>
              <a:gd name="connsiteX3" fmla="*/ 531 w 20799"/>
              <a:gd name="connsiteY3" fmla="*/ 4567 h 22634"/>
              <a:gd name="connsiteX4" fmla="*/ 3319 w 20799"/>
              <a:gd name="connsiteY4" fmla="*/ 549 h 22634"/>
              <a:gd name="connsiteX5" fmla="*/ 10447 w 20799"/>
              <a:gd name="connsiteY5" fmla="*/ 1271 h 22634"/>
              <a:gd name="connsiteX6" fmla="*/ 15594 w 20799"/>
              <a:gd name="connsiteY6" fmla="*/ 510 h 22634"/>
              <a:gd name="connsiteX7" fmla="*/ 20030 w 20799"/>
              <a:gd name="connsiteY7" fmla="*/ 3569 h 22634"/>
              <a:gd name="connsiteX8" fmla="*/ 20210 w 20799"/>
              <a:gd name="connsiteY8" fmla="*/ 17382 h 22634"/>
              <a:gd name="connsiteX9" fmla="*/ 18279 w 20799"/>
              <a:gd name="connsiteY9" fmla="*/ 21859 h 22634"/>
              <a:gd name="connsiteX10" fmla="*/ 10271 w 20799"/>
              <a:gd name="connsiteY10" fmla="*/ 21217 h 22634"/>
              <a:gd name="connsiteX0" fmla="*/ 18279 w 20799"/>
              <a:gd name="connsiteY0" fmla="*/ 21859 h 22634"/>
              <a:gd name="connsiteX1" fmla="*/ 4124 w 20799"/>
              <a:gd name="connsiteY1" fmla="*/ 21646 h 22634"/>
              <a:gd name="connsiteX2" fmla="*/ 644 w 20799"/>
              <a:gd name="connsiteY2" fmla="*/ 20624 h 22634"/>
              <a:gd name="connsiteX3" fmla="*/ 531 w 20799"/>
              <a:gd name="connsiteY3" fmla="*/ 4567 h 22634"/>
              <a:gd name="connsiteX4" fmla="*/ 3319 w 20799"/>
              <a:gd name="connsiteY4" fmla="*/ 549 h 22634"/>
              <a:gd name="connsiteX5" fmla="*/ 10447 w 20799"/>
              <a:gd name="connsiteY5" fmla="*/ 1271 h 22634"/>
              <a:gd name="connsiteX6" fmla="*/ 15594 w 20799"/>
              <a:gd name="connsiteY6" fmla="*/ 510 h 22634"/>
              <a:gd name="connsiteX7" fmla="*/ 20030 w 20799"/>
              <a:gd name="connsiteY7" fmla="*/ 3569 h 22634"/>
              <a:gd name="connsiteX8" fmla="*/ 20210 w 20799"/>
              <a:gd name="connsiteY8" fmla="*/ 17382 h 22634"/>
              <a:gd name="connsiteX9" fmla="*/ 18279 w 20799"/>
              <a:gd name="connsiteY9" fmla="*/ 21859 h 22634"/>
              <a:gd name="connsiteX10" fmla="*/ 10271 w 20799"/>
              <a:gd name="connsiteY10" fmla="*/ 21217 h 22634"/>
              <a:gd name="connsiteX0" fmla="*/ 18279 w 20799"/>
              <a:gd name="connsiteY0" fmla="*/ 21859 h 22634"/>
              <a:gd name="connsiteX1" fmla="*/ 4124 w 20799"/>
              <a:gd name="connsiteY1" fmla="*/ 21646 h 22634"/>
              <a:gd name="connsiteX2" fmla="*/ 644 w 20799"/>
              <a:gd name="connsiteY2" fmla="*/ 20624 h 22634"/>
              <a:gd name="connsiteX3" fmla="*/ 531 w 20799"/>
              <a:gd name="connsiteY3" fmla="*/ 4567 h 22634"/>
              <a:gd name="connsiteX4" fmla="*/ 3319 w 20799"/>
              <a:gd name="connsiteY4" fmla="*/ 549 h 22634"/>
              <a:gd name="connsiteX5" fmla="*/ 10447 w 20799"/>
              <a:gd name="connsiteY5" fmla="*/ 1271 h 22634"/>
              <a:gd name="connsiteX6" fmla="*/ 15594 w 20799"/>
              <a:gd name="connsiteY6" fmla="*/ 510 h 22634"/>
              <a:gd name="connsiteX7" fmla="*/ 20030 w 20799"/>
              <a:gd name="connsiteY7" fmla="*/ 3569 h 22634"/>
              <a:gd name="connsiteX8" fmla="*/ 20210 w 20799"/>
              <a:gd name="connsiteY8" fmla="*/ 17382 h 22634"/>
              <a:gd name="connsiteX9" fmla="*/ 18279 w 20799"/>
              <a:gd name="connsiteY9" fmla="*/ 21859 h 22634"/>
              <a:gd name="connsiteX10" fmla="*/ 10271 w 20799"/>
              <a:gd name="connsiteY10" fmla="*/ 21217 h 22634"/>
              <a:gd name="connsiteX0" fmla="*/ 18279 w 21643"/>
              <a:gd name="connsiteY0" fmla="*/ 21859 h 24801"/>
              <a:gd name="connsiteX1" fmla="*/ 4124 w 21643"/>
              <a:gd name="connsiteY1" fmla="*/ 21646 h 24801"/>
              <a:gd name="connsiteX2" fmla="*/ 644 w 21643"/>
              <a:gd name="connsiteY2" fmla="*/ 20624 h 24801"/>
              <a:gd name="connsiteX3" fmla="*/ 531 w 21643"/>
              <a:gd name="connsiteY3" fmla="*/ 4567 h 24801"/>
              <a:gd name="connsiteX4" fmla="*/ 3319 w 21643"/>
              <a:gd name="connsiteY4" fmla="*/ 549 h 24801"/>
              <a:gd name="connsiteX5" fmla="*/ 10447 w 21643"/>
              <a:gd name="connsiteY5" fmla="*/ 1271 h 24801"/>
              <a:gd name="connsiteX6" fmla="*/ 15594 w 21643"/>
              <a:gd name="connsiteY6" fmla="*/ 510 h 24801"/>
              <a:gd name="connsiteX7" fmla="*/ 20030 w 21643"/>
              <a:gd name="connsiteY7" fmla="*/ 3569 h 24801"/>
              <a:gd name="connsiteX8" fmla="*/ 20210 w 21643"/>
              <a:gd name="connsiteY8" fmla="*/ 17382 h 24801"/>
              <a:gd name="connsiteX9" fmla="*/ 20291 w 21643"/>
              <a:gd name="connsiteY9" fmla="*/ 18189 h 24801"/>
              <a:gd name="connsiteX10" fmla="*/ 18279 w 21643"/>
              <a:gd name="connsiteY10" fmla="*/ 21859 h 24801"/>
              <a:gd name="connsiteX11" fmla="*/ 10271 w 21643"/>
              <a:gd name="connsiteY11" fmla="*/ 21217 h 24801"/>
              <a:gd name="connsiteX0" fmla="*/ 18279 w 21643"/>
              <a:gd name="connsiteY0" fmla="*/ 21859 h 24801"/>
              <a:gd name="connsiteX1" fmla="*/ 4124 w 21643"/>
              <a:gd name="connsiteY1" fmla="*/ 21646 h 24801"/>
              <a:gd name="connsiteX2" fmla="*/ 644 w 21643"/>
              <a:gd name="connsiteY2" fmla="*/ 20624 h 24801"/>
              <a:gd name="connsiteX3" fmla="*/ 531 w 21643"/>
              <a:gd name="connsiteY3" fmla="*/ 4567 h 24801"/>
              <a:gd name="connsiteX4" fmla="*/ 3319 w 21643"/>
              <a:gd name="connsiteY4" fmla="*/ 549 h 24801"/>
              <a:gd name="connsiteX5" fmla="*/ 10447 w 21643"/>
              <a:gd name="connsiteY5" fmla="*/ 1271 h 24801"/>
              <a:gd name="connsiteX6" fmla="*/ 15594 w 21643"/>
              <a:gd name="connsiteY6" fmla="*/ 510 h 24801"/>
              <a:gd name="connsiteX7" fmla="*/ 20030 w 21643"/>
              <a:gd name="connsiteY7" fmla="*/ 3569 h 24801"/>
              <a:gd name="connsiteX8" fmla="*/ 20210 w 21643"/>
              <a:gd name="connsiteY8" fmla="*/ 17382 h 24801"/>
              <a:gd name="connsiteX9" fmla="*/ 20291 w 21643"/>
              <a:gd name="connsiteY9" fmla="*/ 18189 h 24801"/>
              <a:gd name="connsiteX10" fmla="*/ 18279 w 21643"/>
              <a:gd name="connsiteY10" fmla="*/ 21859 h 24801"/>
              <a:gd name="connsiteX11" fmla="*/ 10271 w 21643"/>
              <a:gd name="connsiteY11" fmla="*/ 21217 h 24801"/>
              <a:gd name="connsiteX0" fmla="*/ 18279 w 21643"/>
              <a:gd name="connsiteY0" fmla="*/ 21859 h 24801"/>
              <a:gd name="connsiteX1" fmla="*/ 4124 w 21643"/>
              <a:gd name="connsiteY1" fmla="*/ 21646 h 24801"/>
              <a:gd name="connsiteX2" fmla="*/ 644 w 21643"/>
              <a:gd name="connsiteY2" fmla="*/ 20624 h 24801"/>
              <a:gd name="connsiteX3" fmla="*/ 531 w 21643"/>
              <a:gd name="connsiteY3" fmla="*/ 4567 h 24801"/>
              <a:gd name="connsiteX4" fmla="*/ 3319 w 21643"/>
              <a:gd name="connsiteY4" fmla="*/ 549 h 24801"/>
              <a:gd name="connsiteX5" fmla="*/ 10447 w 21643"/>
              <a:gd name="connsiteY5" fmla="*/ 1271 h 24801"/>
              <a:gd name="connsiteX6" fmla="*/ 15594 w 21643"/>
              <a:gd name="connsiteY6" fmla="*/ 510 h 24801"/>
              <a:gd name="connsiteX7" fmla="*/ 20030 w 21643"/>
              <a:gd name="connsiteY7" fmla="*/ 3569 h 24801"/>
              <a:gd name="connsiteX8" fmla="*/ 20210 w 21643"/>
              <a:gd name="connsiteY8" fmla="*/ 17382 h 24801"/>
              <a:gd name="connsiteX9" fmla="*/ 20291 w 21643"/>
              <a:gd name="connsiteY9" fmla="*/ 18189 h 24801"/>
              <a:gd name="connsiteX10" fmla="*/ 18279 w 21643"/>
              <a:gd name="connsiteY10" fmla="*/ 21859 h 24801"/>
              <a:gd name="connsiteX11" fmla="*/ 10271 w 21643"/>
              <a:gd name="connsiteY11" fmla="*/ 21217 h 24801"/>
              <a:gd name="connsiteX0" fmla="*/ 18279 w 21643"/>
              <a:gd name="connsiteY0" fmla="*/ 21859 h 24801"/>
              <a:gd name="connsiteX1" fmla="*/ 4124 w 21643"/>
              <a:gd name="connsiteY1" fmla="*/ 21646 h 24801"/>
              <a:gd name="connsiteX2" fmla="*/ 644 w 21643"/>
              <a:gd name="connsiteY2" fmla="*/ 20624 h 24801"/>
              <a:gd name="connsiteX3" fmla="*/ 531 w 21643"/>
              <a:gd name="connsiteY3" fmla="*/ 4567 h 24801"/>
              <a:gd name="connsiteX4" fmla="*/ 3319 w 21643"/>
              <a:gd name="connsiteY4" fmla="*/ 549 h 24801"/>
              <a:gd name="connsiteX5" fmla="*/ 10447 w 21643"/>
              <a:gd name="connsiteY5" fmla="*/ 1271 h 24801"/>
              <a:gd name="connsiteX6" fmla="*/ 15594 w 21643"/>
              <a:gd name="connsiteY6" fmla="*/ 510 h 24801"/>
              <a:gd name="connsiteX7" fmla="*/ 20030 w 21643"/>
              <a:gd name="connsiteY7" fmla="*/ 3569 h 24801"/>
              <a:gd name="connsiteX8" fmla="*/ 20291 w 21643"/>
              <a:gd name="connsiteY8" fmla="*/ 18189 h 24801"/>
              <a:gd name="connsiteX9" fmla="*/ 18279 w 21643"/>
              <a:gd name="connsiteY9" fmla="*/ 21859 h 24801"/>
              <a:gd name="connsiteX10" fmla="*/ 10271 w 21643"/>
              <a:gd name="connsiteY10" fmla="*/ 21217 h 24801"/>
              <a:gd name="connsiteX0" fmla="*/ 18279 w 21643"/>
              <a:gd name="connsiteY0" fmla="*/ 21859 h 24801"/>
              <a:gd name="connsiteX1" fmla="*/ 4124 w 21643"/>
              <a:gd name="connsiteY1" fmla="*/ 21646 h 24801"/>
              <a:gd name="connsiteX2" fmla="*/ 644 w 21643"/>
              <a:gd name="connsiteY2" fmla="*/ 20624 h 24801"/>
              <a:gd name="connsiteX3" fmla="*/ 531 w 21643"/>
              <a:gd name="connsiteY3" fmla="*/ 4567 h 24801"/>
              <a:gd name="connsiteX4" fmla="*/ 3319 w 21643"/>
              <a:gd name="connsiteY4" fmla="*/ 549 h 24801"/>
              <a:gd name="connsiteX5" fmla="*/ 10447 w 21643"/>
              <a:gd name="connsiteY5" fmla="*/ 1271 h 24801"/>
              <a:gd name="connsiteX6" fmla="*/ 15594 w 21643"/>
              <a:gd name="connsiteY6" fmla="*/ 510 h 24801"/>
              <a:gd name="connsiteX7" fmla="*/ 20030 w 21643"/>
              <a:gd name="connsiteY7" fmla="*/ 3569 h 24801"/>
              <a:gd name="connsiteX8" fmla="*/ 20291 w 21643"/>
              <a:gd name="connsiteY8" fmla="*/ 18189 h 24801"/>
              <a:gd name="connsiteX9" fmla="*/ 18279 w 21643"/>
              <a:gd name="connsiteY9" fmla="*/ 21859 h 24801"/>
              <a:gd name="connsiteX10" fmla="*/ 10271 w 21643"/>
              <a:gd name="connsiteY10" fmla="*/ 21217 h 24801"/>
              <a:gd name="connsiteX0" fmla="*/ 18279 w 20813"/>
              <a:gd name="connsiteY0" fmla="*/ 21859 h 22634"/>
              <a:gd name="connsiteX1" fmla="*/ 4124 w 20813"/>
              <a:gd name="connsiteY1" fmla="*/ 21646 h 22634"/>
              <a:gd name="connsiteX2" fmla="*/ 644 w 20813"/>
              <a:gd name="connsiteY2" fmla="*/ 20624 h 22634"/>
              <a:gd name="connsiteX3" fmla="*/ 531 w 20813"/>
              <a:gd name="connsiteY3" fmla="*/ 4567 h 22634"/>
              <a:gd name="connsiteX4" fmla="*/ 3319 w 20813"/>
              <a:gd name="connsiteY4" fmla="*/ 549 h 22634"/>
              <a:gd name="connsiteX5" fmla="*/ 10447 w 20813"/>
              <a:gd name="connsiteY5" fmla="*/ 1271 h 22634"/>
              <a:gd name="connsiteX6" fmla="*/ 15594 w 20813"/>
              <a:gd name="connsiteY6" fmla="*/ 510 h 22634"/>
              <a:gd name="connsiteX7" fmla="*/ 20030 w 20813"/>
              <a:gd name="connsiteY7" fmla="*/ 3569 h 22634"/>
              <a:gd name="connsiteX8" fmla="*/ 20291 w 20813"/>
              <a:gd name="connsiteY8" fmla="*/ 18189 h 22634"/>
              <a:gd name="connsiteX9" fmla="*/ 18279 w 20813"/>
              <a:gd name="connsiteY9" fmla="*/ 21859 h 22634"/>
              <a:gd name="connsiteX10" fmla="*/ 10271 w 20813"/>
              <a:gd name="connsiteY10" fmla="*/ 21217 h 22634"/>
              <a:gd name="connsiteX0" fmla="*/ 18279 w 20583"/>
              <a:gd name="connsiteY0" fmla="*/ 21859 h 22634"/>
              <a:gd name="connsiteX1" fmla="*/ 4124 w 20583"/>
              <a:gd name="connsiteY1" fmla="*/ 21646 h 22634"/>
              <a:gd name="connsiteX2" fmla="*/ 644 w 20583"/>
              <a:gd name="connsiteY2" fmla="*/ 20624 h 22634"/>
              <a:gd name="connsiteX3" fmla="*/ 531 w 20583"/>
              <a:gd name="connsiteY3" fmla="*/ 4567 h 22634"/>
              <a:gd name="connsiteX4" fmla="*/ 3319 w 20583"/>
              <a:gd name="connsiteY4" fmla="*/ 549 h 22634"/>
              <a:gd name="connsiteX5" fmla="*/ 10447 w 20583"/>
              <a:gd name="connsiteY5" fmla="*/ 1271 h 22634"/>
              <a:gd name="connsiteX6" fmla="*/ 17481 w 20583"/>
              <a:gd name="connsiteY6" fmla="*/ 753 h 22634"/>
              <a:gd name="connsiteX7" fmla="*/ 20030 w 20583"/>
              <a:gd name="connsiteY7" fmla="*/ 3569 h 22634"/>
              <a:gd name="connsiteX8" fmla="*/ 20291 w 20583"/>
              <a:gd name="connsiteY8" fmla="*/ 18189 h 22634"/>
              <a:gd name="connsiteX9" fmla="*/ 18279 w 20583"/>
              <a:gd name="connsiteY9" fmla="*/ 21859 h 22634"/>
              <a:gd name="connsiteX10" fmla="*/ 10271 w 20583"/>
              <a:gd name="connsiteY10" fmla="*/ 21217 h 22634"/>
              <a:gd name="connsiteX0" fmla="*/ 18279 w 20583"/>
              <a:gd name="connsiteY0" fmla="*/ 21859 h 22634"/>
              <a:gd name="connsiteX1" fmla="*/ 4124 w 20583"/>
              <a:gd name="connsiteY1" fmla="*/ 21646 h 22634"/>
              <a:gd name="connsiteX2" fmla="*/ 644 w 20583"/>
              <a:gd name="connsiteY2" fmla="*/ 20624 h 22634"/>
              <a:gd name="connsiteX3" fmla="*/ 531 w 20583"/>
              <a:gd name="connsiteY3" fmla="*/ 4567 h 22634"/>
              <a:gd name="connsiteX4" fmla="*/ 3319 w 20583"/>
              <a:gd name="connsiteY4" fmla="*/ 549 h 22634"/>
              <a:gd name="connsiteX5" fmla="*/ 10447 w 20583"/>
              <a:gd name="connsiteY5" fmla="*/ 1271 h 22634"/>
              <a:gd name="connsiteX6" fmla="*/ 17502 w 20583"/>
              <a:gd name="connsiteY6" fmla="*/ 996 h 22634"/>
              <a:gd name="connsiteX7" fmla="*/ 20030 w 20583"/>
              <a:gd name="connsiteY7" fmla="*/ 3569 h 22634"/>
              <a:gd name="connsiteX8" fmla="*/ 20291 w 20583"/>
              <a:gd name="connsiteY8" fmla="*/ 18189 h 22634"/>
              <a:gd name="connsiteX9" fmla="*/ 18279 w 20583"/>
              <a:gd name="connsiteY9" fmla="*/ 21859 h 22634"/>
              <a:gd name="connsiteX10" fmla="*/ 10271 w 20583"/>
              <a:gd name="connsiteY10" fmla="*/ 21217 h 22634"/>
              <a:gd name="connsiteX0" fmla="*/ 18279 w 20583"/>
              <a:gd name="connsiteY0" fmla="*/ 21859 h 22634"/>
              <a:gd name="connsiteX1" fmla="*/ 4124 w 20583"/>
              <a:gd name="connsiteY1" fmla="*/ 21646 h 22634"/>
              <a:gd name="connsiteX2" fmla="*/ 644 w 20583"/>
              <a:gd name="connsiteY2" fmla="*/ 20624 h 22634"/>
              <a:gd name="connsiteX3" fmla="*/ 531 w 20583"/>
              <a:gd name="connsiteY3" fmla="*/ 4567 h 22634"/>
              <a:gd name="connsiteX4" fmla="*/ 3319 w 20583"/>
              <a:gd name="connsiteY4" fmla="*/ 549 h 22634"/>
              <a:gd name="connsiteX5" fmla="*/ 10447 w 20583"/>
              <a:gd name="connsiteY5" fmla="*/ 1271 h 22634"/>
              <a:gd name="connsiteX6" fmla="*/ 17502 w 20583"/>
              <a:gd name="connsiteY6" fmla="*/ 996 h 22634"/>
              <a:gd name="connsiteX7" fmla="*/ 20030 w 20583"/>
              <a:gd name="connsiteY7" fmla="*/ 3569 h 22634"/>
              <a:gd name="connsiteX8" fmla="*/ 20291 w 20583"/>
              <a:gd name="connsiteY8" fmla="*/ 18189 h 22634"/>
              <a:gd name="connsiteX9" fmla="*/ 18279 w 20583"/>
              <a:gd name="connsiteY9" fmla="*/ 21859 h 22634"/>
              <a:gd name="connsiteX10" fmla="*/ 10271 w 20583"/>
              <a:gd name="connsiteY10" fmla="*/ 21217 h 22634"/>
              <a:gd name="connsiteX0" fmla="*/ 18279 w 20583"/>
              <a:gd name="connsiteY0" fmla="*/ 21859 h 22634"/>
              <a:gd name="connsiteX1" fmla="*/ 4124 w 20583"/>
              <a:gd name="connsiteY1" fmla="*/ 21646 h 22634"/>
              <a:gd name="connsiteX2" fmla="*/ 644 w 20583"/>
              <a:gd name="connsiteY2" fmla="*/ 20624 h 22634"/>
              <a:gd name="connsiteX3" fmla="*/ 531 w 20583"/>
              <a:gd name="connsiteY3" fmla="*/ 4567 h 22634"/>
              <a:gd name="connsiteX4" fmla="*/ 3319 w 20583"/>
              <a:gd name="connsiteY4" fmla="*/ 549 h 22634"/>
              <a:gd name="connsiteX5" fmla="*/ 10447 w 20583"/>
              <a:gd name="connsiteY5" fmla="*/ 1271 h 22634"/>
              <a:gd name="connsiteX6" fmla="*/ 17502 w 20583"/>
              <a:gd name="connsiteY6" fmla="*/ 996 h 22634"/>
              <a:gd name="connsiteX7" fmla="*/ 20030 w 20583"/>
              <a:gd name="connsiteY7" fmla="*/ 3569 h 22634"/>
              <a:gd name="connsiteX8" fmla="*/ 20291 w 20583"/>
              <a:gd name="connsiteY8" fmla="*/ 18189 h 22634"/>
              <a:gd name="connsiteX9" fmla="*/ 18279 w 20583"/>
              <a:gd name="connsiteY9" fmla="*/ 21859 h 22634"/>
              <a:gd name="connsiteX10" fmla="*/ 10271 w 20583"/>
              <a:gd name="connsiteY10" fmla="*/ 21217 h 22634"/>
              <a:gd name="connsiteX0" fmla="*/ 18279 w 20495"/>
              <a:gd name="connsiteY0" fmla="*/ 21859 h 22634"/>
              <a:gd name="connsiteX1" fmla="*/ 4124 w 20495"/>
              <a:gd name="connsiteY1" fmla="*/ 21646 h 22634"/>
              <a:gd name="connsiteX2" fmla="*/ 644 w 20495"/>
              <a:gd name="connsiteY2" fmla="*/ 20624 h 22634"/>
              <a:gd name="connsiteX3" fmla="*/ 531 w 20495"/>
              <a:gd name="connsiteY3" fmla="*/ 4567 h 22634"/>
              <a:gd name="connsiteX4" fmla="*/ 3319 w 20495"/>
              <a:gd name="connsiteY4" fmla="*/ 549 h 22634"/>
              <a:gd name="connsiteX5" fmla="*/ 10447 w 20495"/>
              <a:gd name="connsiteY5" fmla="*/ 1271 h 22634"/>
              <a:gd name="connsiteX6" fmla="*/ 17502 w 20495"/>
              <a:gd name="connsiteY6" fmla="*/ 996 h 22634"/>
              <a:gd name="connsiteX7" fmla="*/ 20030 w 20495"/>
              <a:gd name="connsiteY7" fmla="*/ 3569 h 22634"/>
              <a:gd name="connsiteX8" fmla="*/ 20039 w 20495"/>
              <a:gd name="connsiteY8" fmla="*/ 18140 h 22634"/>
              <a:gd name="connsiteX9" fmla="*/ 18279 w 20495"/>
              <a:gd name="connsiteY9" fmla="*/ 21859 h 22634"/>
              <a:gd name="connsiteX10" fmla="*/ 10271 w 20495"/>
              <a:gd name="connsiteY10" fmla="*/ 21217 h 22634"/>
              <a:gd name="connsiteX0" fmla="*/ 18279 w 20411"/>
              <a:gd name="connsiteY0" fmla="*/ 21859 h 22634"/>
              <a:gd name="connsiteX1" fmla="*/ 4124 w 20411"/>
              <a:gd name="connsiteY1" fmla="*/ 21646 h 22634"/>
              <a:gd name="connsiteX2" fmla="*/ 644 w 20411"/>
              <a:gd name="connsiteY2" fmla="*/ 20624 h 22634"/>
              <a:gd name="connsiteX3" fmla="*/ 531 w 20411"/>
              <a:gd name="connsiteY3" fmla="*/ 4567 h 22634"/>
              <a:gd name="connsiteX4" fmla="*/ 3319 w 20411"/>
              <a:gd name="connsiteY4" fmla="*/ 549 h 22634"/>
              <a:gd name="connsiteX5" fmla="*/ 10447 w 20411"/>
              <a:gd name="connsiteY5" fmla="*/ 1271 h 22634"/>
              <a:gd name="connsiteX6" fmla="*/ 17502 w 20411"/>
              <a:gd name="connsiteY6" fmla="*/ 996 h 22634"/>
              <a:gd name="connsiteX7" fmla="*/ 19946 w 20411"/>
              <a:gd name="connsiteY7" fmla="*/ 3569 h 22634"/>
              <a:gd name="connsiteX8" fmla="*/ 20039 w 20411"/>
              <a:gd name="connsiteY8" fmla="*/ 18140 h 22634"/>
              <a:gd name="connsiteX9" fmla="*/ 18279 w 20411"/>
              <a:gd name="connsiteY9" fmla="*/ 21859 h 22634"/>
              <a:gd name="connsiteX10" fmla="*/ 10271 w 20411"/>
              <a:gd name="connsiteY10" fmla="*/ 21217 h 22634"/>
              <a:gd name="connsiteX0" fmla="*/ 18279 w 20411"/>
              <a:gd name="connsiteY0" fmla="*/ 21859 h 22634"/>
              <a:gd name="connsiteX1" fmla="*/ 4124 w 20411"/>
              <a:gd name="connsiteY1" fmla="*/ 21646 h 22634"/>
              <a:gd name="connsiteX2" fmla="*/ 644 w 20411"/>
              <a:gd name="connsiteY2" fmla="*/ 20624 h 22634"/>
              <a:gd name="connsiteX3" fmla="*/ 531 w 20411"/>
              <a:gd name="connsiteY3" fmla="*/ 4567 h 22634"/>
              <a:gd name="connsiteX4" fmla="*/ 3319 w 20411"/>
              <a:gd name="connsiteY4" fmla="*/ 549 h 22634"/>
              <a:gd name="connsiteX5" fmla="*/ 10447 w 20411"/>
              <a:gd name="connsiteY5" fmla="*/ 1271 h 22634"/>
              <a:gd name="connsiteX6" fmla="*/ 17502 w 20411"/>
              <a:gd name="connsiteY6" fmla="*/ 996 h 22634"/>
              <a:gd name="connsiteX7" fmla="*/ 19946 w 20411"/>
              <a:gd name="connsiteY7" fmla="*/ 3569 h 22634"/>
              <a:gd name="connsiteX8" fmla="*/ 20039 w 20411"/>
              <a:gd name="connsiteY8" fmla="*/ 18140 h 22634"/>
              <a:gd name="connsiteX9" fmla="*/ 18279 w 20411"/>
              <a:gd name="connsiteY9" fmla="*/ 21859 h 22634"/>
              <a:gd name="connsiteX10" fmla="*/ 10271 w 20411"/>
              <a:gd name="connsiteY10" fmla="*/ 21217 h 22634"/>
              <a:gd name="connsiteX0" fmla="*/ 18279 w 20331"/>
              <a:gd name="connsiteY0" fmla="*/ 21859 h 22634"/>
              <a:gd name="connsiteX1" fmla="*/ 4124 w 20331"/>
              <a:gd name="connsiteY1" fmla="*/ 21646 h 22634"/>
              <a:gd name="connsiteX2" fmla="*/ 644 w 20331"/>
              <a:gd name="connsiteY2" fmla="*/ 20624 h 22634"/>
              <a:gd name="connsiteX3" fmla="*/ 531 w 20331"/>
              <a:gd name="connsiteY3" fmla="*/ 4567 h 22634"/>
              <a:gd name="connsiteX4" fmla="*/ 3319 w 20331"/>
              <a:gd name="connsiteY4" fmla="*/ 549 h 22634"/>
              <a:gd name="connsiteX5" fmla="*/ 10447 w 20331"/>
              <a:gd name="connsiteY5" fmla="*/ 1271 h 22634"/>
              <a:gd name="connsiteX6" fmla="*/ 17502 w 20331"/>
              <a:gd name="connsiteY6" fmla="*/ 996 h 22634"/>
              <a:gd name="connsiteX7" fmla="*/ 19946 w 20331"/>
              <a:gd name="connsiteY7" fmla="*/ 3569 h 22634"/>
              <a:gd name="connsiteX8" fmla="*/ 20039 w 20331"/>
              <a:gd name="connsiteY8" fmla="*/ 18140 h 22634"/>
              <a:gd name="connsiteX9" fmla="*/ 18279 w 20331"/>
              <a:gd name="connsiteY9" fmla="*/ 21859 h 22634"/>
              <a:gd name="connsiteX10" fmla="*/ 10271 w 20331"/>
              <a:gd name="connsiteY10" fmla="*/ 21217 h 22634"/>
              <a:gd name="connsiteX0" fmla="*/ 18279 w 20331"/>
              <a:gd name="connsiteY0" fmla="*/ 21859 h 22634"/>
              <a:gd name="connsiteX1" fmla="*/ 4124 w 20331"/>
              <a:gd name="connsiteY1" fmla="*/ 21646 h 22634"/>
              <a:gd name="connsiteX2" fmla="*/ 644 w 20331"/>
              <a:gd name="connsiteY2" fmla="*/ 20624 h 22634"/>
              <a:gd name="connsiteX3" fmla="*/ 531 w 20331"/>
              <a:gd name="connsiteY3" fmla="*/ 4567 h 22634"/>
              <a:gd name="connsiteX4" fmla="*/ 3319 w 20331"/>
              <a:gd name="connsiteY4" fmla="*/ 549 h 22634"/>
              <a:gd name="connsiteX5" fmla="*/ 10447 w 20331"/>
              <a:gd name="connsiteY5" fmla="*/ 1271 h 22634"/>
              <a:gd name="connsiteX6" fmla="*/ 17502 w 20331"/>
              <a:gd name="connsiteY6" fmla="*/ 996 h 22634"/>
              <a:gd name="connsiteX7" fmla="*/ 19946 w 20331"/>
              <a:gd name="connsiteY7" fmla="*/ 3569 h 22634"/>
              <a:gd name="connsiteX8" fmla="*/ 20039 w 20331"/>
              <a:gd name="connsiteY8" fmla="*/ 18140 h 22634"/>
              <a:gd name="connsiteX9" fmla="*/ 18279 w 20331"/>
              <a:gd name="connsiteY9" fmla="*/ 21859 h 22634"/>
              <a:gd name="connsiteX10" fmla="*/ 10271 w 20331"/>
              <a:gd name="connsiteY10" fmla="*/ 21217 h 22634"/>
              <a:gd name="connsiteX0" fmla="*/ 18279 w 20331"/>
              <a:gd name="connsiteY0" fmla="*/ 21859 h 22634"/>
              <a:gd name="connsiteX1" fmla="*/ 4124 w 20331"/>
              <a:gd name="connsiteY1" fmla="*/ 21646 h 22634"/>
              <a:gd name="connsiteX2" fmla="*/ 644 w 20331"/>
              <a:gd name="connsiteY2" fmla="*/ 20624 h 22634"/>
              <a:gd name="connsiteX3" fmla="*/ 531 w 20331"/>
              <a:gd name="connsiteY3" fmla="*/ 4567 h 22634"/>
              <a:gd name="connsiteX4" fmla="*/ 3319 w 20331"/>
              <a:gd name="connsiteY4" fmla="*/ 549 h 22634"/>
              <a:gd name="connsiteX5" fmla="*/ 10447 w 20331"/>
              <a:gd name="connsiteY5" fmla="*/ 1271 h 22634"/>
              <a:gd name="connsiteX6" fmla="*/ 17502 w 20331"/>
              <a:gd name="connsiteY6" fmla="*/ 996 h 22634"/>
              <a:gd name="connsiteX7" fmla="*/ 19946 w 20331"/>
              <a:gd name="connsiteY7" fmla="*/ 3569 h 22634"/>
              <a:gd name="connsiteX8" fmla="*/ 20039 w 20331"/>
              <a:gd name="connsiteY8" fmla="*/ 18140 h 22634"/>
              <a:gd name="connsiteX9" fmla="*/ 18279 w 20331"/>
              <a:gd name="connsiteY9" fmla="*/ 21859 h 22634"/>
              <a:gd name="connsiteX10" fmla="*/ 10271 w 20331"/>
              <a:gd name="connsiteY10" fmla="*/ 21217 h 22634"/>
              <a:gd name="connsiteX0" fmla="*/ 18279 w 20331"/>
              <a:gd name="connsiteY0" fmla="*/ 21859 h 22634"/>
              <a:gd name="connsiteX1" fmla="*/ 4124 w 20331"/>
              <a:gd name="connsiteY1" fmla="*/ 21646 h 22634"/>
              <a:gd name="connsiteX2" fmla="*/ 644 w 20331"/>
              <a:gd name="connsiteY2" fmla="*/ 20624 h 22634"/>
              <a:gd name="connsiteX3" fmla="*/ 531 w 20331"/>
              <a:gd name="connsiteY3" fmla="*/ 4567 h 22634"/>
              <a:gd name="connsiteX4" fmla="*/ 3319 w 20331"/>
              <a:gd name="connsiteY4" fmla="*/ 549 h 22634"/>
              <a:gd name="connsiteX5" fmla="*/ 10447 w 20331"/>
              <a:gd name="connsiteY5" fmla="*/ 1271 h 22634"/>
              <a:gd name="connsiteX6" fmla="*/ 17502 w 20331"/>
              <a:gd name="connsiteY6" fmla="*/ 996 h 22634"/>
              <a:gd name="connsiteX7" fmla="*/ 19946 w 20331"/>
              <a:gd name="connsiteY7" fmla="*/ 3569 h 22634"/>
              <a:gd name="connsiteX8" fmla="*/ 20039 w 20331"/>
              <a:gd name="connsiteY8" fmla="*/ 18140 h 22634"/>
              <a:gd name="connsiteX9" fmla="*/ 18279 w 20331"/>
              <a:gd name="connsiteY9" fmla="*/ 21859 h 22634"/>
              <a:gd name="connsiteX10" fmla="*/ 10271 w 20331"/>
              <a:gd name="connsiteY10" fmla="*/ 21217 h 22634"/>
              <a:gd name="connsiteX0" fmla="*/ 18279 w 20331"/>
              <a:gd name="connsiteY0" fmla="*/ 21859 h 22634"/>
              <a:gd name="connsiteX1" fmla="*/ 4124 w 20331"/>
              <a:gd name="connsiteY1" fmla="*/ 21646 h 22634"/>
              <a:gd name="connsiteX2" fmla="*/ 644 w 20331"/>
              <a:gd name="connsiteY2" fmla="*/ 20624 h 22634"/>
              <a:gd name="connsiteX3" fmla="*/ 531 w 20331"/>
              <a:gd name="connsiteY3" fmla="*/ 4567 h 22634"/>
              <a:gd name="connsiteX4" fmla="*/ 3319 w 20331"/>
              <a:gd name="connsiteY4" fmla="*/ 549 h 22634"/>
              <a:gd name="connsiteX5" fmla="*/ 10447 w 20331"/>
              <a:gd name="connsiteY5" fmla="*/ 1271 h 22634"/>
              <a:gd name="connsiteX6" fmla="*/ 17502 w 20331"/>
              <a:gd name="connsiteY6" fmla="*/ 996 h 22634"/>
              <a:gd name="connsiteX7" fmla="*/ 19946 w 20331"/>
              <a:gd name="connsiteY7" fmla="*/ 3569 h 22634"/>
              <a:gd name="connsiteX8" fmla="*/ 20039 w 20331"/>
              <a:gd name="connsiteY8" fmla="*/ 18335 h 22634"/>
              <a:gd name="connsiteX9" fmla="*/ 18279 w 20331"/>
              <a:gd name="connsiteY9" fmla="*/ 21859 h 22634"/>
              <a:gd name="connsiteX10" fmla="*/ 10271 w 20331"/>
              <a:gd name="connsiteY10" fmla="*/ 21217 h 22634"/>
              <a:gd name="connsiteX0" fmla="*/ 18279 w 20285"/>
              <a:gd name="connsiteY0" fmla="*/ 21859 h 22634"/>
              <a:gd name="connsiteX1" fmla="*/ 4124 w 20285"/>
              <a:gd name="connsiteY1" fmla="*/ 21646 h 22634"/>
              <a:gd name="connsiteX2" fmla="*/ 644 w 20285"/>
              <a:gd name="connsiteY2" fmla="*/ 20624 h 22634"/>
              <a:gd name="connsiteX3" fmla="*/ 531 w 20285"/>
              <a:gd name="connsiteY3" fmla="*/ 4567 h 22634"/>
              <a:gd name="connsiteX4" fmla="*/ 3319 w 20285"/>
              <a:gd name="connsiteY4" fmla="*/ 549 h 22634"/>
              <a:gd name="connsiteX5" fmla="*/ 10447 w 20285"/>
              <a:gd name="connsiteY5" fmla="*/ 1271 h 22634"/>
              <a:gd name="connsiteX6" fmla="*/ 17502 w 20285"/>
              <a:gd name="connsiteY6" fmla="*/ 996 h 22634"/>
              <a:gd name="connsiteX7" fmla="*/ 19946 w 20285"/>
              <a:gd name="connsiteY7" fmla="*/ 3569 h 22634"/>
              <a:gd name="connsiteX8" fmla="*/ 20039 w 20285"/>
              <a:gd name="connsiteY8" fmla="*/ 18335 h 22634"/>
              <a:gd name="connsiteX9" fmla="*/ 18279 w 20285"/>
              <a:gd name="connsiteY9" fmla="*/ 21859 h 22634"/>
              <a:gd name="connsiteX10" fmla="*/ 10271 w 20285"/>
              <a:gd name="connsiteY10" fmla="*/ 21217 h 22634"/>
              <a:gd name="connsiteX0" fmla="*/ 16748 w 20285"/>
              <a:gd name="connsiteY0" fmla="*/ 21664 h 22634"/>
              <a:gd name="connsiteX1" fmla="*/ 4124 w 20285"/>
              <a:gd name="connsiteY1" fmla="*/ 21646 h 22634"/>
              <a:gd name="connsiteX2" fmla="*/ 644 w 20285"/>
              <a:gd name="connsiteY2" fmla="*/ 20624 h 22634"/>
              <a:gd name="connsiteX3" fmla="*/ 531 w 20285"/>
              <a:gd name="connsiteY3" fmla="*/ 4567 h 22634"/>
              <a:gd name="connsiteX4" fmla="*/ 3319 w 20285"/>
              <a:gd name="connsiteY4" fmla="*/ 549 h 22634"/>
              <a:gd name="connsiteX5" fmla="*/ 10447 w 20285"/>
              <a:gd name="connsiteY5" fmla="*/ 1271 h 22634"/>
              <a:gd name="connsiteX6" fmla="*/ 17502 w 20285"/>
              <a:gd name="connsiteY6" fmla="*/ 996 h 22634"/>
              <a:gd name="connsiteX7" fmla="*/ 19946 w 20285"/>
              <a:gd name="connsiteY7" fmla="*/ 3569 h 22634"/>
              <a:gd name="connsiteX8" fmla="*/ 20039 w 20285"/>
              <a:gd name="connsiteY8" fmla="*/ 18335 h 22634"/>
              <a:gd name="connsiteX9" fmla="*/ 16748 w 20285"/>
              <a:gd name="connsiteY9" fmla="*/ 21664 h 22634"/>
              <a:gd name="connsiteX10" fmla="*/ 10271 w 20285"/>
              <a:gd name="connsiteY10" fmla="*/ 21217 h 22634"/>
              <a:gd name="connsiteX0" fmla="*/ 16727 w 20285"/>
              <a:gd name="connsiteY0" fmla="*/ 21664 h 22634"/>
              <a:gd name="connsiteX1" fmla="*/ 4124 w 20285"/>
              <a:gd name="connsiteY1" fmla="*/ 21646 h 22634"/>
              <a:gd name="connsiteX2" fmla="*/ 644 w 20285"/>
              <a:gd name="connsiteY2" fmla="*/ 20624 h 22634"/>
              <a:gd name="connsiteX3" fmla="*/ 531 w 20285"/>
              <a:gd name="connsiteY3" fmla="*/ 4567 h 22634"/>
              <a:gd name="connsiteX4" fmla="*/ 3319 w 20285"/>
              <a:gd name="connsiteY4" fmla="*/ 549 h 22634"/>
              <a:gd name="connsiteX5" fmla="*/ 10447 w 20285"/>
              <a:gd name="connsiteY5" fmla="*/ 1271 h 22634"/>
              <a:gd name="connsiteX6" fmla="*/ 17502 w 20285"/>
              <a:gd name="connsiteY6" fmla="*/ 996 h 22634"/>
              <a:gd name="connsiteX7" fmla="*/ 19946 w 20285"/>
              <a:gd name="connsiteY7" fmla="*/ 3569 h 22634"/>
              <a:gd name="connsiteX8" fmla="*/ 20039 w 20285"/>
              <a:gd name="connsiteY8" fmla="*/ 18335 h 22634"/>
              <a:gd name="connsiteX9" fmla="*/ 16727 w 20285"/>
              <a:gd name="connsiteY9" fmla="*/ 21664 h 22634"/>
              <a:gd name="connsiteX10" fmla="*/ 10271 w 20285"/>
              <a:gd name="connsiteY10" fmla="*/ 21217 h 22634"/>
              <a:gd name="connsiteX0" fmla="*/ 16727 w 20285"/>
              <a:gd name="connsiteY0" fmla="*/ 21956 h 22634"/>
              <a:gd name="connsiteX1" fmla="*/ 4124 w 20285"/>
              <a:gd name="connsiteY1" fmla="*/ 21646 h 22634"/>
              <a:gd name="connsiteX2" fmla="*/ 644 w 20285"/>
              <a:gd name="connsiteY2" fmla="*/ 20624 h 22634"/>
              <a:gd name="connsiteX3" fmla="*/ 531 w 20285"/>
              <a:gd name="connsiteY3" fmla="*/ 4567 h 22634"/>
              <a:gd name="connsiteX4" fmla="*/ 3319 w 20285"/>
              <a:gd name="connsiteY4" fmla="*/ 549 h 22634"/>
              <a:gd name="connsiteX5" fmla="*/ 10447 w 20285"/>
              <a:gd name="connsiteY5" fmla="*/ 1271 h 22634"/>
              <a:gd name="connsiteX6" fmla="*/ 17502 w 20285"/>
              <a:gd name="connsiteY6" fmla="*/ 996 h 22634"/>
              <a:gd name="connsiteX7" fmla="*/ 19946 w 20285"/>
              <a:gd name="connsiteY7" fmla="*/ 3569 h 22634"/>
              <a:gd name="connsiteX8" fmla="*/ 20039 w 20285"/>
              <a:gd name="connsiteY8" fmla="*/ 18335 h 22634"/>
              <a:gd name="connsiteX9" fmla="*/ 16727 w 20285"/>
              <a:gd name="connsiteY9" fmla="*/ 21956 h 22634"/>
              <a:gd name="connsiteX10" fmla="*/ 10271 w 20285"/>
              <a:gd name="connsiteY10" fmla="*/ 21217 h 22634"/>
              <a:gd name="connsiteX0" fmla="*/ 16727 w 20285"/>
              <a:gd name="connsiteY0" fmla="*/ 21956 h 22634"/>
              <a:gd name="connsiteX1" fmla="*/ 4124 w 20285"/>
              <a:gd name="connsiteY1" fmla="*/ 21646 h 22634"/>
              <a:gd name="connsiteX2" fmla="*/ 644 w 20285"/>
              <a:gd name="connsiteY2" fmla="*/ 20624 h 22634"/>
              <a:gd name="connsiteX3" fmla="*/ 531 w 20285"/>
              <a:gd name="connsiteY3" fmla="*/ 4567 h 22634"/>
              <a:gd name="connsiteX4" fmla="*/ 3319 w 20285"/>
              <a:gd name="connsiteY4" fmla="*/ 549 h 22634"/>
              <a:gd name="connsiteX5" fmla="*/ 10447 w 20285"/>
              <a:gd name="connsiteY5" fmla="*/ 1271 h 22634"/>
              <a:gd name="connsiteX6" fmla="*/ 17502 w 20285"/>
              <a:gd name="connsiteY6" fmla="*/ 996 h 22634"/>
              <a:gd name="connsiteX7" fmla="*/ 19946 w 20285"/>
              <a:gd name="connsiteY7" fmla="*/ 3569 h 22634"/>
              <a:gd name="connsiteX8" fmla="*/ 20039 w 20285"/>
              <a:gd name="connsiteY8" fmla="*/ 18335 h 22634"/>
              <a:gd name="connsiteX9" fmla="*/ 16727 w 20285"/>
              <a:gd name="connsiteY9" fmla="*/ 21956 h 22634"/>
              <a:gd name="connsiteX10" fmla="*/ 10271 w 20285"/>
              <a:gd name="connsiteY10" fmla="*/ 21217 h 22634"/>
              <a:gd name="connsiteX0" fmla="*/ 16727 w 20285"/>
              <a:gd name="connsiteY0" fmla="*/ 21956 h 22634"/>
              <a:gd name="connsiteX1" fmla="*/ 4124 w 20285"/>
              <a:gd name="connsiteY1" fmla="*/ 21646 h 22634"/>
              <a:gd name="connsiteX2" fmla="*/ 644 w 20285"/>
              <a:gd name="connsiteY2" fmla="*/ 20624 h 22634"/>
              <a:gd name="connsiteX3" fmla="*/ 531 w 20285"/>
              <a:gd name="connsiteY3" fmla="*/ 4567 h 22634"/>
              <a:gd name="connsiteX4" fmla="*/ 3319 w 20285"/>
              <a:gd name="connsiteY4" fmla="*/ 549 h 22634"/>
              <a:gd name="connsiteX5" fmla="*/ 10447 w 20285"/>
              <a:gd name="connsiteY5" fmla="*/ 1271 h 22634"/>
              <a:gd name="connsiteX6" fmla="*/ 17502 w 20285"/>
              <a:gd name="connsiteY6" fmla="*/ 996 h 22634"/>
              <a:gd name="connsiteX7" fmla="*/ 19946 w 20285"/>
              <a:gd name="connsiteY7" fmla="*/ 3569 h 22634"/>
              <a:gd name="connsiteX8" fmla="*/ 20039 w 20285"/>
              <a:gd name="connsiteY8" fmla="*/ 18335 h 22634"/>
              <a:gd name="connsiteX9" fmla="*/ 16727 w 20285"/>
              <a:gd name="connsiteY9" fmla="*/ 21956 h 22634"/>
              <a:gd name="connsiteX10" fmla="*/ 10271 w 20285"/>
              <a:gd name="connsiteY10" fmla="*/ 21217 h 22634"/>
              <a:gd name="connsiteX0" fmla="*/ 16727 w 20285"/>
              <a:gd name="connsiteY0" fmla="*/ 21956 h 22831"/>
              <a:gd name="connsiteX1" fmla="*/ 4124 w 20285"/>
              <a:gd name="connsiteY1" fmla="*/ 21646 h 22831"/>
              <a:gd name="connsiteX2" fmla="*/ 644 w 20285"/>
              <a:gd name="connsiteY2" fmla="*/ 20624 h 22831"/>
              <a:gd name="connsiteX3" fmla="*/ 531 w 20285"/>
              <a:gd name="connsiteY3" fmla="*/ 4567 h 22831"/>
              <a:gd name="connsiteX4" fmla="*/ 3319 w 20285"/>
              <a:gd name="connsiteY4" fmla="*/ 549 h 22831"/>
              <a:gd name="connsiteX5" fmla="*/ 10447 w 20285"/>
              <a:gd name="connsiteY5" fmla="*/ 1271 h 22831"/>
              <a:gd name="connsiteX6" fmla="*/ 17502 w 20285"/>
              <a:gd name="connsiteY6" fmla="*/ 996 h 22831"/>
              <a:gd name="connsiteX7" fmla="*/ 19946 w 20285"/>
              <a:gd name="connsiteY7" fmla="*/ 3569 h 22831"/>
              <a:gd name="connsiteX8" fmla="*/ 19745 w 20285"/>
              <a:gd name="connsiteY8" fmla="*/ 20624 h 22831"/>
              <a:gd name="connsiteX9" fmla="*/ 16727 w 20285"/>
              <a:gd name="connsiteY9" fmla="*/ 21956 h 22831"/>
              <a:gd name="connsiteX10" fmla="*/ 10271 w 20285"/>
              <a:gd name="connsiteY10" fmla="*/ 21217 h 22831"/>
              <a:gd name="connsiteX0" fmla="*/ 16727 w 20285"/>
              <a:gd name="connsiteY0" fmla="*/ 21956 h 22634"/>
              <a:gd name="connsiteX1" fmla="*/ 4124 w 20285"/>
              <a:gd name="connsiteY1" fmla="*/ 21646 h 22634"/>
              <a:gd name="connsiteX2" fmla="*/ 644 w 20285"/>
              <a:gd name="connsiteY2" fmla="*/ 20624 h 22634"/>
              <a:gd name="connsiteX3" fmla="*/ 531 w 20285"/>
              <a:gd name="connsiteY3" fmla="*/ 4567 h 22634"/>
              <a:gd name="connsiteX4" fmla="*/ 3319 w 20285"/>
              <a:gd name="connsiteY4" fmla="*/ 549 h 22634"/>
              <a:gd name="connsiteX5" fmla="*/ 10447 w 20285"/>
              <a:gd name="connsiteY5" fmla="*/ 1271 h 22634"/>
              <a:gd name="connsiteX6" fmla="*/ 17502 w 20285"/>
              <a:gd name="connsiteY6" fmla="*/ 996 h 22634"/>
              <a:gd name="connsiteX7" fmla="*/ 19946 w 20285"/>
              <a:gd name="connsiteY7" fmla="*/ 3569 h 22634"/>
              <a:gd name="connsiteX8" fmla="*/ 19745 w 20285"/>
              <a:gd name="connsiteY8" fmla="*/ 20624 h 22634"/>
              <a:gd name="connsiteX9" fmla="*/ 16727 w 20285"/>
              <a:gd name="connsiteY9" fmla="*/ 21956 h 22634"/>
              <a:gd name="connsiteX10" fmla="*/ 10271 w 20285"/>
              <a:gd name="connsiteY10" fmla="*/ 21217 h 22634"/>
              <a:gd name="connsiteX0" fmla="*/ 16727 w 20285"/>
              <a:gd name="connsiteY0" fmla="*/ 21956 h 22634"/>
              <a:gd name="connsiteX1" fmla="*/ 4124 w 20285"/>
              <a:gd name="connsiteY1" fmla="*/ 21646 h 22634"/>
              <a:gd name="connsiteX2" fmla="*/ 644 w 20285"/>
              <a:gd name="connsiteY2" fmla="*/ 20624 h 22634"/>
              <a:gd name="connsiteX3" fmla="*/ 531 w 20285"/>
              <a:gd name="connsiteY3" fmla="*/ 4567 h 22634"/>
              <a:gd name="connsiteX4" fmla="*/ 3319 w 20285"/>
              <a:gd name="connsiteY4" fmla="*/ 549 h 22634"/>
              <a:gd name="connsiteX5" fmla="*/ 10447 w 20285"/>
              <a:gd name="connsiteY5" fmla="*/ 1271 h 22634"/>
              <a:gd name="connsiteX6" fmla="*/ 17502 w 20285"/>
              <a:gd name="connsiteY6" fmla="*/ 996 h 22634"/>
              <a:gd name="connsiteX7" fmla="*/ 19946 w 20285"/>
              <a:gd name="connsiteY7" fmla="*/ 3569 h 22634"/>
              <a:gd name="connsiteX8" fmla="*/ 19745 w 20285"/>
              <a:gd name="connsiteY8" fmla="*/ 20624 h 22634"/>
              <a:gd name="connsiteX9" fmla="*/ 16727 w 20285"/>
              <a:gd name="connsiteY9" fmla="*/ 21956 h 22634"/>
              <a:gd name="connsiteX10" fmla="*/ 10271 w 20285"/>
              <a:gd name="connsiteY10" fmla="*/ 21217 h 22634"/>
              <a:gd name="connsiteX0" fmla="*/ 16727 w 20285"/>
              <a:gd name="connsiteY0" fmla="*/ 21956 h 22634"/>
              <a:gd name="connsiteX1" fmla="*/ 4124 w 20285"/>
              <a:gd name="connsiteY1" fmla="*/ 21646 h 22634"/>
              <a:gd name="connsiteX2" fmla="*/ 644 w 20285"/>
              <a:gd name="connsiteY2" fmla="*/ 20624 h 22634"/>
              <a:gd name="connsiteX3" fmla="*/ 531 w 20285"/>
              <a:gd name="connsiteY3" fmla="*/ 4567 h 22634"/>
              <a:gd name="connsiteX4" fmla="*/ 3319 w 20285"/>
              <a:gd name="connsiteY4" fmla="*/ 549 h 22634"/>
              <a:gd name="connsiteX5" fmla="*/ 10447 w 20285"/>
              <a:gd name="connsiteY5" fmla="*/ 1271 h 22634"/>
              <a:gd name="connsiteX6" fmla="*/ 17502 w 20285"/>
              <a:gd name="connsiteY6" fmla="*/ 996 h 22634"/>
              <a:gd name="connsiteX7" fmla="*/ 19946 w 20285"/>
              <a:gd name="connsiteY7" fmla="*/ 3569 h 22634"/>
              <a:gd name="connsiteX8" fmla="*/ 19787 w 20285"/>
              <a:gd name="connsiteY8" fmla="*/ 20624 h 22634"/>
              <a:gd name="connsiteX9" fmla="*/ 16727 w 20285"/>
              <a:gd name="connsiteY9" fmla="*/ 21956 h 22634"/>
              <a:gd name="connsiteX10" fmla="*/ 10271 w 20285"/>
              <a:gd name="connsiteY10" fmla="*/ 21217 h 22634"/>
              <a:gd name="connsiteX0" fmla="*/ 16727 w 20163"/>
              <a:gd name="connsiteY0" fmla="*/ 21956 h 22634"/>
              <a:gd name="connsiteX1" fmla="*/ 4124 w 20163"/>
              <a:gd name="connsiteY1" fmla="*/ 21646 h 22634"/>
              <a:gd name="connsiteX2" fmla="*/ 644 w 20163"/>
              <a:gd name="connsiteY2" fmla="*/ 20624 h 22634"/>
              <a:gd name="connsiteX3" fmla="*/ 531 w 20163"/>
              <a:gd name="connsiteY3" fmla="*/ 4567 h 22634"/>
              <a:gd name="connsiteX4" fmla="*/ 3319 w 20163"/>
              <a:gd name="connsiteY4" fmla="*/ 549 h 22634"/>
              <a:gd name="connsiteX5" fmla="*/ 10447 w 20163"/>
              <a:gd name="connsiteY5" fmla="*/ 1271 h 22634"/>
              <a:gd name="connsiteX6" fmla="*/ 17502 w 20163"/>
              <a:gd name="connsiteY6" fmla="*/ 996 h 22634"/>
              <a:gd name="connsiteX7" fmla="*/ 19631 w 20163"/>
              <a:gd name="connsiteY7" fmla="*/ 3666 h 22634"/>
              <a:gd name="connsiteX8" fmla="*/ 19787 w 20163"/>
              <a:gd name="connsiteY8" fmla="*/ 20624 h 22634"/>
              <a:gd name="connsiteX9" fmla="*/ 16727 w 20163"/>
              <a:gd name="connsiteY9" fmla="*/ 21956 h 22634"/>
              <a:gd name="connsiteX10" fmla="*/ 10271 w 20163"/>
              <a:gd name="connsiteY10" fmla="*/ 21217 h 22634"/>
              <a:gd name="connsiteX0" fmla="*/ 16727 w 19970"/>
              <a:gd name="connsiteY0" fmla="*/ 21956 h 22634"/>
              <a:gd name="connsiteX1" fmla="*/ 4124 w 19970"/>
              <a:gd name="connsiteY1" fmla="*/ 21646 h 22634"/>
              <a:gd name="connsiteX2" fmla="*/ 644 w 19970"/>
              <a:gd name="connsiteY2" fmla="*/ 20624 h 22634"/>
              <a:gd name="connsiteX3" fmla="*/ 531 w 19970"/>
              <a:gd name="connsiteY3" fmla="*/ 4567 h 22634"/>
              <a:gd name="connsiteX4" fmla="*/ 3319 w 19970"/>
              <a:gd name="connsiteY4" fmla="*/ 549 h 22634"/>
              <a:gd name="connsiteX5" fmla="*/ 10447 w 19970"/>
              <a:gd name="connsiteY5" fmla="*/ 1271 h 22634"/>
              <a:gd name="connsiteX6" fmla="*/ 17502 w 19970"/>
              <a:gd name="connsiteY6" fmla="*/ 996 h 22634"/>
              <a:gd name="connsiteX7" fmla="*/ 19631 w 19970"/>
              <a:gd name="connsiteY7" fmla="*/ 3666 h 22634"/>
              <a:gd name="connsiteX8" fmla="*/ 19514 w 19970"/>
              <a:gd name="connsiteY8" fmla="*/ 20624 h 22634"/>
              <a:gd name="connsiteX9" fmla="*/ 16727 w 19970"/>
              <a:gd name="connsiteY9" fmla="*/ 21956 h 22634"/>
              <a:gd name="connsiteX10" fmla="*/ 10271 w 19970"/>
              <a:gd name="connsiteY10" fmla="*/ 21217 h 22634"/>
              <a:gd name="connsiteX0" fmla="*/ 16727 w 19970"/>
              <a:gd name="connsiteY0" fmla="*/ 21956 h 22634"/>
              <a:gd name="connsiteX1" fmla="*/ 4124 w 19970"/>
              <a:gd name="connsiteY1" fmla="*/ 21646 h 22634"/>
              <a:gd name="connsiteX2" fmla="*/ 644 w 19970"/>
              <a:gd name="connsiteY2" fmla="*/ 20624 h 22634"/>
              <a:gd name="connsiteX3" fmla="*/ 531 w 19970"/>
              <a:gd name="connsiteY3" fmla="*/ 4567 h 22634"/>
              <a:gd name="connsiteX4" fmla="*/ 3319 w 19970"/>
              <a:gd name="connsiteY4" fmla="*/ 549 h 22634"/>
              <a:gd name="connsiteX5" fmla="*/ 10447 w 19970"/>
              <a:gd name="connsiteY5" fmla="*/ 1271 h 22634"/>
              <a:gd name="connsiteX6" fmla="*/ 17502 w 19970"/>
              <a:gd name="connsiteY6" fmla="*/ 996 h 22634"/>
              <a:gd name="connsiteX7" fmla="*/ 19631 w 19970"/>
              <a:gd name="connsiteY7" fmla="*/ 3666 h 22634"/>
              <a:gd name="connsiteX8" fmla="*/ 19514 w 19970"/>
              <a:gd name="connsiteY8" fmla="*/ 20624 h 22634"/>
              <a:gd name="connsiteX9" fmla="*/ 16727 w 19970"/>
              <a:gd name="connsiteY9" fmla="*/ 21956 h 22634"/>
              <a:gd name="connsiteX10" fmla="*/ 10271 w 19970"/>
              <a:gd name="connsiteY10" fmla="*/ 21217 h 22634"/>
              <a:gd name="connsiteX0" fmla="*/ 16727 w 20226"/>
              <a:gd name="connsiteY0" fmla="*/ 21956 h 22634"/>
              <a:gd name="connsiteX1" fmla="*/ 4124 w 20226"/>
              <a:gd name="connsiteY1" fmla="*/ 21646 h 22634"/>
              <a:gd name="connsiteX2" fmla="*/ 644 w 20226"/>
              <a:gd name="connsiteY2" fmla="*/ 20624 h 22634"/>
              <a:gd name="connsiteX3" fmla="*/ 531 w 20226"/>
              <a:gd name="connsiteY3" fmla="*/ 4567 h 22634"/>
              <a:gd name="connsiteX4" fmla="*/ 3319 w 20226"/>
              <a:gd name="connsiteY4" fmla="*/ 549 h 22634"/>
              <a:gd name="connsiteX5" fmla="*/ 10447 w 20226"/>
              <a:gd name="connsiteY5" fmla="*/ 1271 h 22634"/>
              <a:gd name="connsiteX6" fmla="*/ 17502 w 20226"/>
              <a:gd name="connsiteY6" fmla="*/ 996 h 22634"/>
              <a:gd name="connsiteX7" fmla="*/ 19631 w 20226"/>
              <a:gd name="connsiteY7" fmla="*/ 3666 h 22634"/>
              <a:gd name="connsiteX8" fmla="*/ 19514 w 20226"/>
              <a:gd name="connsiteY8" fmla="*/ 20624 h 22634"/>
              <a:gd name="connsiteX9" fmla="*/ 16727 w 20226"/>
              <a:gd name="connsiteY9" fmla="*/ 21956 h 22634"/>
              <a:gd name="connsiteX10" fmla="*/ 10271 w 20226"/>
              <a:gd name="connsiteY10" fmla="*/ 21217 h 22634"/>
              <a:gd name="connsiteX0" fmla="*/ 16727 w 20226"/>
              <a:gd name="connsiteY0" fmla="*/ 21956 h 23123"/>
              <a:gd name="connsiteX1" fmla="*/ 4124 w 20226"/>
              <a:gd name="connsiteY1" fmla="*/ 21646 h 23123"/>
              <a:gd name="connsiteX2" fmla="*/ 644 w 20226"/>
              <a:gd name="connsiteY2" fmla="*/ 20624 h 23123"/>
              <a:gd name="connsiteX3" fmla="*/ 531 w 20226"/>
              <a:gd name="connsiteY3" fmla="*/ 4567 h 23123"/>
              <a:gd name="connsiteX4" fmla="*/ 3319 w 20226"/>
              <a:gd name="connsiteY4" fmla="*/ 549 h 23123"/>
              <a:gd name="connsiteX5" fmla="*/ 10447 w 20226"/>
              <a:gd name="connsiteY5" fmla="*/ 1271 h 23123"/>
              <a:gd name="connsiteX6" fmla="*/ 17502 w 20226"/>
              <a:gd name="connsiteY6" fmla="*/ 996 h 23123"/>
              <a:gd name="connsiteX7" fmla="*/ 19631 w 20226"/>
              <a:gd name="connsiteY7" fmla="*/ 3666 h 23123"/>
              <a:gd name="connsiteX8" fmla="*/ 19514 w 20226"/>
              <a:gd name="connsiteY8" fmla="*/ 20624 h 23123"/>
              <a:gd name="connsiteX9" fmla="*/ 16727 w 20226"/>
              <a:gd name="connsiteY9" fmla="*/ 21956 h 23123"/>
              <a:gd name="connsiteX10" fmla="*/ 10271 w 20226"/>
              <a:gd name="connsiteY10" fmla="*/ 21217 h 23123"/>
              <a:gd name="connsiteX0" fmla="*/ 14316 w 20226"/>
              <a:gd name="connsiteY0" fmla="*/ 21859 h 23123"/>
              <a:gd name="connsiteX1" fmla="*/ 4124 w 20226"/>
              <a:gd name="connsiteY1" fmla="*/ 21646 h 23123"/>
              <a:gd name="connsiteX2" fmla="*/ 644 w 20226"/>
              <a:gd name="connsiteY2" fmla="*/ 20624 h 23123"/>
              <a:gd name="connsiteX3" fmla="*/ 531 w 20226"/>
              <a:gd name="connsiteY3" fmla="*/ 4567 h 23123"/>
              <a:gd name="connsiteX4" fmla="*/ 3319 w 20226"/>
              <a:gd name="connsiteY4" fmla="*/ 549 h 23123"/>
              <a:gd name="connsiteX5" fmla="*/ 10447 w 20226"/>
              <a:gd name="connsiteY5" fmla="*/ 1271 h 23123"/>
              <a:gd name="connsiteX6" fmla="*/ 17502 w 20226"/>
              <a:gd name="connsiteY6" fmla="*/ 996 h 23123"/>
              <a:gd name="connsiteX7" fmla="*/ 19631 w 20226"/>
              <a:gd name="connsiteY7" fmla="*/ 3666 h 23123"/>
              <a:gd name="connsiteX8" fmla="*/ 19514 w 20226"/>
              <a:gd name="connsiteY8" fmla="*/ 20624 h 23123"/>
              <a:gd name="connsiteX9" fmla="*/ 14316 w 20226"/>
              <a:gd name="connsiteY9" fmla="*/ 21859 h 23123"/>
              <a:gd name="connsiteX10" fmla="*/ 10271 w 20226"/>
              <a:gd name="connsiteY10" fmla="*/ 21217 h 23123"/>
              <a:gd name="connsiteX0" fmla="*/ 14316 w 20226"/>
              <a:gd name="connsiteY0" fmla="*/ 21859 h 23123"/>
              <a:gd name="connsiteX1" fmla="*/ 4124 w 20226"/>
              <a:gd name="connsiteY1" fmla="*/ 21646 h 23123"/>
              <a:gd name="connsiteX2" fmla="*/ 644 w 20226"/>
              <a:gd name="connsiteY2" fmla="*/ 20624 h 23123"/>
              <a:gd name="connsiteX3" fmla="*/ 531 w 20226"/>
              <a:gd name="connsiteY3" fmla="*/ 4567 h 23123"/>
              <a:gd name="connsiteX4" fmla="*/ 3319 w 20226"/>
              <a:gd name="connsiteY4" fmla="*/ 549 h 23123"/>
              <a:gd name="connsiteX5" fmla="*/ 10447 w 20226"/>
              <a:gd name="connsiteY5" fmla="*/ 1271 h 23123"/>
              <a:gd name="connsiteX6" fmla="*/ 17502 w 20226"/>
              <a:gd name="connsiteY6" fmla="*/ 996 h 23123"/>
              <a:gd name="connsiteX7" fmla="*/ 19631 w 20226"/>
              <a:gd name="connsiteY7" fmla="*/ 3666 h 23123"/>
              <a:gd name="connsiteX8" fmla="*/ 19514 w 20226"/>
              <a:gd name="connsiteY8" fmla="*/ 20624 h 23123"/>
              <a:gd name="connsiteX9" fmla="*/ 14316 w 20226"/>
              <a:gd name="connsiteY9" fmla="*/ 21859 h 23123"/>
              <a:gd name="connsiteX10" fmla="*/ 10271 w 20226"/>
              <a:gd name="connsiteY10" fmla="*/ 21217 h 23123"/>
              <a:gd name="connsiteX0" fmla="*/ 14316 w 20226"/>
              <a:gd name="connsiteY0" fmla="*/ 21859 h 23123"/>
              <a:gd name="connsiteX1" fmla="*/ 4124 w 20226"/>
              <a:gd name="connsiteY1" fmla="*/ 21646 h 23123"/>
              <a:gd name="connsiteX2" fmla="*/ 644 w 20226"/>
              <a:gd name="connsiteY2" fmla="*/ 20624 h 23123"/>
              <a:gd name="connsiteX3" fmla="*/ 531 w 20226"/>
              <a:gd name="connsiteY3" fmla="*/ 4567 h 23123"/>
              <a:gd name="connsiteX4" fmla="*/ 3319 w 20226"/>
              <a:gd name="connsiteY4" fmla="*/ 549 h 23123"/>
              <a:gd name="connsiteX5" fmla="*/ 10447 w 20226"/>
              <a:gd name="connsiteY5" fmla="*/ 1271 h 23123"/>
              <a:gd name="connsiteX6" fmla="*/ 17502 w 20226"/>
              <a:gd name="connsiteY6" fmla="*/ 996 h 23123"/>
              <a:gd name="connsiteX7" fmla="*/ 19841 w 20226"/>
              <a:gd name="connsiteY7" fmla="*/ 3666 h 23123"/>
              <a:gd name="connsiteX8" fmla="*/ 19514 w 20226"/>
              <a:gd name="connsiteY8" fmla="*/ 20624 h 23123"/>
              <a:gd name="connsiteX9" fmla="*/ 14316 w 20226"/>
              <a:gd name="connsiteY9" fmla="*/ 21859 h 23123"/>
              <a:gd name="connsiteX10" fmla="*/ 10271 w 20226"/>
              <a:gd name="connsiteY10" fmla="*/ 21217 h 23123"/>
              <a:gd name="connsiteX0" fmla="*/ 14316 w 20226"/>
              <a:gd name="connsiteY0" fmla="*/ 21859 h 23123"/>
              <a:gd name="connsiteX1" fmla="*/ 4124 w 20226"/>
              <a:gd name="connsiteY1" fmla="*/ 21646 h 23123"/>
              <a:gd name="connsiteX2" fmla="*/ 644 w 20226"/>
              <a:gd name="connsiteY2" fmla="*/ 20624 h 23123"/>
              <a:gd name="connsiteX3" fmla="*/ 531 w 20226"/>
              <a:gd name="connsiteY3" fmla="*/ 4567 h 23123"/>
              <a:gd name="connsiteX4" fmla="*/ 3319 w 20226"/>
              <a:gd name="connsiteY4" fmla="*/ 549 h 23123"/>
              <a:gd name="connsiteX5" fmla="*/ 10447 w 20226"/>
              <a:gd name="connsiteY5" fmla="*/ 1271 h 23123"/>
              <a:gd name="connsiteX6" fmla="*/ 17502 w 20226"/>
              <a:gd name="connsiteY6" fmla="*/ 996 h 23123"/>
              <a:gd name="connsiteX7" fmla="*/ 19736 w 20226"/>
              <a:gd name="connsiteY7" fmla="*/ 3617 h 23123"/>
              <a:gd name="connsiteX8" fmla="*/ 19514 w 20226"/>
              <a:gd name="connsiteY8" fmla="*/ 20624 h 23123"/>
              <a:gd name="connsiteX9" fmla="*/ 14316 w 20226"/>
              <a:gd name="connsiteY9" fmla="*/ 21859 h 23123"/>
              <a:gd name="connsiteX10" fmla="*/ 10271 w 20226"/>
              <a:gd name="connsiteY10" fmla="*/ 21217 h 23123"/>
              <a:gd name="connsiteX0" fmla="*/ 14316 w 20226"/>
              <a:gd name="connsiteY0" fmla="*/ 21908 h 23172"/>
              <a:gd name="connsiteX1" fmla="*/ 4124 w 20226"/>
              <a:gd name="connsiteY1" fmla="*/ 21695 h 23172"/>
              <a:gd name="connsiteX2" fmla="*/ 644 w 20226"/>
              <a:gd name="connsiteY2" fmla="*/ 20673 h 23172"/>
              <a:gd name="connsiteX3" fmla="*/ 447 w 20226"/>
              <a:gd name="connsiteY3" fmla="*/ 4908 h 23172"/>
              <a:gd name="connsiteX4" fmla="*/ 3319 w 20226"/>
              <a:gd name="connsiteY4" fmla="*/ 598 h 23172"/>
              <a:gd name="connsiteX5" fmla="*/ 10447 w 20226"/>
              <a:gd name="connsiteY5" fmla="*/ 1320 h 23172"/>
              <a:gd name="connsiteX6" fmla="*/ 17502 w 20226"/>
              <a:gd name="connsiteY6" fmla="*/ 1045 h 23172"/>
              <a:gd name="connsiteX7" fmla="*/ 19736 w 20226"/>
              <a:gd name="connsiteY7" fmla="*/ 3666 h 23172"/>
              <a:gd name="connsiteX8" fmla="*/ 19514 w 20226"/>
              <a:gd name="connsiteY8" fmla="*/ 20673 h 23172"/>
              <a:gd name="connsiteX9" fmla="*/ 14316 w 20226"/>
              <a:gd name="connsiteY9" fmla="*/ 21908 h 23172"/>
              <a:gd name="connsiteX10" fmla="*/ 10271 w 20226"/>
              <a:gd name="connsiteY10" fmla="*/ 21266 h 23172"/>
              <a:gd name="connsiteX0" fmla="*/ 14316 w 20226"/>
              <a:gd name="connsiteY0" fmla="*/ 21470 h 22734"/>
              <a:gd name="connsiteX1" fmla="*/ 4124 w 20226"/>
              <a:gd name="connsiteY1" fmla="*/ 21257 h 22734"/>
              <a:gd name="connsiteX2" fmla="*/ 644 w 20226"/>
              <a:gd name="connsiteY2" fmla="*/ 20235 h 22734"/>
              <a:gd name="connsiteX3" fmla="*/ 447 w 20226"/>
              <a:gd name="connsiteY3" fmla="*/ 4470 h 22734"/>
              <a:gd name="connsiteX4" fmla="*/ 3319 w 20226"/>
              <a:gd name="connsiteY4" fmla="*/ 160 h 22734"/>
              <a:gd name="connsiteX5" fmla="*/ 10447 w 20226"/>
              <a:gd name="connsiteY5" fmla="*/ 882 h 22734"/>
              <a:gd name="connsiteX6" fmla="*/ 17502 w 20226"/>
              <a:gd name="connsiteY6" fmla="*/ 607 h 22734"/>
              <a:gd name="connsiteX7" fmla="*/ 19736 w 20226"/>
              <a:gd name="connsiteY7" fmla="*/ 3228 h 22734"/>
              <a:gd name="connsiteX8" fmla="*/ 19514 w 20226"/>
              <a:gd name="connsiteY8" fmla="*/ 20235 h 22734"/>
              <a:gd name="connsiteX9" fmla="*/ 14316 w 20226"/>
              <a:gd name="connsiteY9" fmla="*/ 21470 h 22734"/>
              <a:gd name="connsiteX10" fmla="*/ 10271 w 20226"/>
              <a:gd name="connsiteY10" fmla="*/ 20828 h 22734"/>
              <a:gd name="connsiteX0" fmla="*/ 14316 w 20226"/>
              <a:gd name="connsiteY0" fmla="*/ 21470 h 22734"/>
              <a:gd name="connsiteX1" fmla="*/ 4124 w 20226"/>
              <a:gd name="connsiteY1" fmla="*/ 21257 h 22734"/>
              <a:gd name="connsiteX2" fmla="*/ 644 w 20226"/>
              <a:gd name="connsiteY2" fmla="*/ 20235 h 22734"/>
              <a:gd name="connsiteX3" fmla="*/ 447 w 20226"/>
              <a:gd name="connsiteY3" fmla="*/ 4470 h 22734"/>
              <a:gd name="connsiteX4" fmla="*/ 3319 w 20226"/>
              <a:gd name="connsiteY4" fmla="*/ 160 h 22734"/>
              <a:gd name="connsiteX5" fmla="*/ 10447 w 20226"/>
              <a:gd name="connsiteY5" fmla="*/ 882 h 22734"/>
              <a:gd name="connsiteX6" fmla="*/ 17502 w 20226"/>
              <a:gd name="connsiteY6" fmla="*/ 607 h 22734"/>
              <a:gd name="connsiteX7" fmla="*/ 19736 w 20226"/>
              <a:gd name="connsiteY7" fmla="*/ 3228 h 22734"/>
              <a:gd name="connsiteX8" fmla="*/ 19514 w 20226"/>
              <a:gd name="connsiteY8" fmla="*/ 20235 h 22734"/>
              <a:gd name="connsiteX9" fmla="*/ 14316 w 20226"/>
              <a:gd name="connsiteY9" fmla="*/ 21470 h 22734"/>
              <a:gd name="connsiteX10" fmla="*/ 10271 w 20226"/>
              <a:gd name="connsiteY10" fmla="*/ 20828 h 22734"/>
              <a:gd name="connsiteX0" fmla="*/ 14316 w 20226"/>
              <a:gd name="connsiteY0" fmla="*/ 21470 h 22734"/>
              <a:gd name="connsiteX1" fmla="*/ 4124 w 20226"/>
              <a:gd name="connsiteY1" fmla="*/ 21257 h 22734"/>
              <a:gd name="connsiteX2" fmla="*/ 644 w 20226"/>
              <a:gd name="connsiteY2" fmla="*/ 20235 h 22734"/>
              <a:gd name="connsiteX3" fmla="*/ 447 w 20226"/>
              <a:gd name="connsiteY3" fmla="*/ 4470 h 22734"/>
              <a:gd name="connsiteX4" fmla="*/ 3319 w 20226"/>
              <a:gd name="connsiteY4" fmla="*/ 160 h 22734"/>
              <a:gd name="connsiteX5" fmla="*/ 10111 w 20226"/>
              <a:gd name="connsiteY5" fmla="*/ 1028 h 22734"/>
              <a:gd name="connsiteX6" fmla="*/ 17502 w 20226"/>
              <a:gd name="connsiteY6" fmla="*/ 607 h 22734"/>
              <a:gd name="connsiteX7" fmla="*/ 19736 w 20226"/>
              <a:gd name="connsiteY7" fmla="*/ 3228 h 22734"/>
              <a:gd name="connsiteX8" fmla="*/ 19514 w 20226"/>
              <a:gd name="connsiteY8" fmla="*/ 20235 h 22734"/>
              <a:gd name="connsiteX9" fmla="*/ 14316 w 20226"/>
              <a:gd name="connsiteY9" fmla="*/ 21470 h 22734"/>
              <a:gd name="connsiteX10" fmla="*/ 10271 w 20226"/>
              <a:gd name="connsiteY10" fmla="*/ 20828 h 22734"/>
              <a:gd name="connsiteX0" fmla="*/ 14183 w 19886"/>
              <a:gd name="connsiteY0" fmla="*/ 21329 h 21656"/>
              <a:gd name="connsiteX1" fmla="*/ 3991 w 19886"/>
              <a:gd name="connsiteY1" fmla="*/ 21116 h 21656"/>
              <a:gd name="connsiteX2" fmla="*/ 511 w 19886"/>
              <a:gd name="connsiteY2" fmla="*/ 20094 h 21656"/>
              <a:gd name="connsiteX3" fmla="*/ 314 w 19886"/>
              <a:gd name="connsiteY3" fmla="*/ 4329 h 21656"/>
              <a:gd name="connsiteX4" fmla="*/ 3186 w 19886"/>
              <a:gd name="connsiteY4" fmla="*/ 19 h 21656"/>
              <a:gd name="connsiteX5" fmla="*/ 9978 w 19886"/>
              <a:gd name="connsiteY5" fmla="*/ 887 h 21656"/>
              <a:gd name="connsiteX6" fmla="*/ 17369 w 19886"/>
              <a:gd name="connsiteY6" fmla="*/ 466 h 21656"/>
              <a:gd name="connsiteX7" fmla="*/ 19603 w 19886"/>
              <a:gd name="connsiteY7" fmla="*/ 3087 h 21656"/>
              <a:gd name="connsiteX8" fmla="*/ 19381 w 19886"/>
              <a:gd name="connsiteY8" fmla="*/ 20094 h 21656"/>
              <a:gd name="connsiteX9" fmla="*/ 14183 w 19886"/>
              <a:gd name="connsiteY9" fmla="*/ 21329 h 21656"/>
              <a:gd name="connsiteX10" fmla="*/ 10138 w 19886"/>
              <a:gd name="connsiteY10" fmla="*/ 20687 h 21656"/>
              <a:gd name="connsiteX0" fmla="*/ 14012 w 19715"/>
              <a:gd name="connsiteY0" fmla="*/ 21329 h 21656"/>
              <a:gd name="connsiteX1" fmla="*/ 3820 w 19715"/>
              <a:gd name="connsiteY1" fmla="*/ 21116 h 21656"/>
              <a:gd name="connsiteX2" fmla="*/ 807 w 19715"/>
              <a:gd name="connsiteY2" fmla="*/ 20045 h 21656"/>
              <a:gd name="connsiteX3" fmla="*/ 143 w 19715"/>
              <a:gd name="connsiteY3" fmla="*/ 4329 h 21656"/>
              <a:gd name="connsiteX4" fmla="*/ 3015 w 19715"/>
              <a:gd name="connsiteY4" fmla="*/ 19 h 21656"/>
              <a:gd name="connsiteX5" fmla="*/ 9807 w 19715"/>
              <a:gd name="connsiteY5" fmla="*/ 887 h 21656"/>
              <a:gd name="connsiteX6" fmla="*/ 17198 w 19715"/>
              <a:gd name="connsiteY6" fmla="*/ 466 h 21656"/>
              <a:gd name="connsiteX7" fmla="*/ 19432 w 19715"/>
              <a:gd name="connsiteY7" fmla="*/ 3087 h 21656"/>
              <a:gd name="connsiteX8" fmla="*/ 19210 w 19715"/>
              <a:gd name="connsiteY8" fmla="*/ 20094 h 21656"/>
              <a:gd name="connsiteX9" fmla="*/ 14012 w 19715"/>
              <a:gd name="connsiteY9" fmla="*/ 21329 h 21656"/>
              <a:gd name="connsiteX10" fmla="*/ 9967 w 19715"/>
              <a:gd name="connsiteY10" fmla="*/ 20687 h 21656"/>
              <a:gd name="connsiteX0" fmla="*/ 13952 w 19655"/>
              <a:gd name="connsiteY0" fmla="*/ 21329 h 21656"/>
              <a:gd name="connsiteX1" fmla="*/ 3760 w 19655"/>
              <a:gd name="connsiteY1" fmla="*/ 21116 h 21656"/>
              <a:gd name="connsiteX2" fmla="*/ 747 w 19655"/>
              <a:gd name="connsiteY2" fmla="*/ 20045 h 21656"/>
              <a:gd name="connsiteX3" fmla="*/ 83 w 19655"/>
              <a:gd name="connsiteY3" fmla="*/ 4329 h 21656"/>
              <a:gd name="connsiteX4" fmla="*/ 2955 w 19655"/>
              <a:gd name="connsiteY4" fmla="*/ 19 h 21656"/>
              <a:gd name="connsiteX5" fmla="*/ 9747 w 19655"/>
              <a:gd name="connsiteY5" fmla="*/ 887 h 21656"/>
              <a:gd name="connsiteX6" fmla="*/ 17138 w 19655"/>
              <a:gd name="connsiteY6" fmla="*/ 466 h 21656"/>
              <a:gd name="connsiteX7" fmla="*/ 19372 w 19655"/>
              <a:gd name="connsiteY7" fmla="*/ 3087 h 21656"/>
              <a:gd name="connsiteX8" fmla="*/ 19150 w 19655"/>
              <a:gd name="connsiteY8" fmla="*/ 20094 h 21656"/>
              <a:gd name="connsiteX9" fmla="*/ 13952 w 19655"/>
              <a:gd name="connsiteY9" fmla="*/ 21329 h 21656"/>
              <a:gd name="connsiteX10" fmla="*/ 9907 w 19655"/>
              <a:gd name="connsiteY10" fmla="*/ 20687 h 21656"/>
              <a:gd name="connsiteX0" fmla="*/ 13968 w 19671"/>
              <a:gd name="connsiteY0" fmla="*/ 21329 h 21656"/>
              <a:gd name="connsiteX1" fmla="*/ 3776 w 19671"/>
              <a:gd name="connsiteY1" fmla="*/ 21116 h 21656"/>
              <a:gd name="connsiteX2" fmla="*/ 636 w 19671"/>
              <a:gd name="connsiteY2" fmla="*/ 19848 h 21656"/>
              <a:gd name="connsiteX3" fmla="*/ 99 w 19671"/>
              <a:gd name="connsiteY3" fmla="*/ 4329 h 21656"/>
              <a:gd name="connsiteX4" fmla="*/ 2971 w 19671"/>
              <a:gd name="connsiteY4" fmla="*/ 19 h 21656"/>
              <a:gd name="connsiteX5" fmla="*/ 9763 w 19671"/>
              <a:gd name="connsiteY5" fmla="*/ 887 h 21656"/>
              <a:gd name="connsiteX6" fmla="*/ 17154 w 19671"/>
              <a:gd name="connsiteY6" fmla="*/ 466 h 21656"/>
              <a:gd name="connsiteX7" fmla="*/ 19388 w 19671"/>
              <a:gd name="connsiteY7" fmla="*/ 3087 h 21656"/>
              <a:gd name="connsiteX8" fmla="*/ 19166 w 19671"/>
              <a:gd name="connsiteY8" fmla="*/ 20094 h 21656"/>
              <a:gd name="connsiteX9" fmla="*/ 13968 w 19671"/>
              <a:gd name="connsiteY9" fmla="*/ 21329 h 21656"/>
              <a:gd name="connsiteX10" fmla="*/ 9923 w 19671"/>
              <a:gd name="connsiteY10" fmla="*/ 20687 h 21656"/>
              <a:gd name="connsiteX0" fmla="*/ 13968 w 19671"/>
              <a:gd name="connsiteY0" fmla="*/ 21329 h 21656"/>
              <a:gd name="connsiteX1" fmla="*/ 3776 w 19671"/>
              <a:gd name="connsiteY1" fmla="*/ 21116 h 21656"/>
              <a:gd name="connsiteX2" fmla="*/ 636 w 19671"/>
              <a:gd name="connsiteY2" fmla="*/ 19848 h 21656"/>
              <a:gd name="connsiteX3" fmla="*/ 99 w 19671"/>
              <a:gd name="connsiteY3" fmla="*/ 4329 h 21656"/>
              <a:gd name="connsiteX4" fmla="*/ 2971 w 19671"/>
              <a:gd name="connsiteY4" fmla="*/ 19 h 21656"/>
              <a:gd name="connsiteX5" fmla="*/ 9763 w 19671"/>
              <a:gd name="connsiteY5" fmla="*/ 887 h 21656"/>
              <a:gd name="connsiteX6" fmla="*/ 17154 w 19671"/>
              <a:gd name="connsiteY6" fmla="*/ 466 h 21656"/>
              <a:gd name="connsiteX7" fmla="*/ 19388 w 19671"/>
              <a:gd name="connsiteY7" fmla="*/ 3087 h 21656"/>
              <a:gd name="connsiteX8" fmla="*/ 19166 w 19671"/>
              <a:gd name="connsiteY8" fmla="*/ 20094 h 21656"/>
              <a:gd name="connsiteX9" fmla="*/ 13968 w 19671"/>
              <a:gd name="connsiteY9" fmla="*/ 21329 h 21656"/>
              <a:gd name="connsiteX10" fmla="*/ 9923 w 19671"/>
              <a:gd name="connsiteY10" fmla="*/ 20687 h 21656"/>
              <a:gd name="connsiteX0" fmla="*/ 14636 w 20339"/>
              <a:gd name="connsiteY0" fmla="*/ 21329 h 21656"/>
              <a:gd name="connsiteX1" fmla="*/ 1304 w 20339"/>
              <a:gd name="connsiteY1" fmla="*/ 19848 h 21656"/>
              <a:gd name="connsiteX2" fmla="*/ 767 w 20339"/>
              <a:gd name="connsiteY2" fmla="*/ 4329 h 21656"/>
              <a:gd name="connsiteX3" fmla="*/ 3639 w 20339"/>
              <a:gd name="connsiteY3" fmla="*/ 19 h 21656"/>
              <a:gd name="connsiteX4" fmla="*/ 10431 w 20339"/>
              <a:gd name="connsiteY4" fmla="*/ 887 h 21656"/>
              <a:gd name="connsiteX5" fmla="*/ 17822 w 20339"/>
              <a:gd name="connsiteY5" fmla="*/ 466 h 21656"/>
              <a:gd name="connsiteX6" fmla="*/ 20056 w 20339"/>
              <a:gd name="connsiteY6" fmla="*/ 3087 h 21656"/>
              <a:gd name="connsiteX7" fmla="*/ 19834 w 20339"/>
              <a:gd name="connsiteY7" fmla="*/ 20094 h 21656"/>
              <a:gd name="connsiteX8" fmla="*/ 14636 w 20339"/>
              <a:gd name="connsiteY8" fmla="*/ 21329 h 21656"/>
              <a:gd name="connsiteX9" fmla="*/ 10591 w 20339"/>
              <a:gd name="connsiteY9" fmla="*/ 20687 h 21656"/>
              <a:gd name="connsiteX0" fmla="*/ 20203 w 20708"/>
              <a:gd name="connsiteY0" fmla="*/ 20094 h 22011"/>
              <a:gd name="connsiteX1" fmla="*/ 1673 w 20708"/>
              <a:gd name="connsiteY1" fmla="*/ 19848 h 22011"/>
              <a:gd name="connsiteX2" fmla="*/ 1136 w 20708"/>
              <a:gd name="connsiteY2" fmla="*/ 4329 h 22011"/>
              <a:gd name="connsiteX3" fmla="*/ 4008 w 20708"/>
              <a:gd name="connsiteY3" fmla="*/ 19 h 22011"/>
              <a:gd name="connsiteX4" fmla="*/ 10800 w 20708"/>
              <a:gd name="connsiteY4" fmla="*/ 887 h 22011"/>
              <a:gd name="connsiteX5" fmla="*/ 18191 w 20708"/>
              <a:gd name="connsiteY5" fmla="*/ 466 h 22011"/>
              <a:gd name="connsiteX6" fmla="*/ 20425 w 20708"/>
              <a:gd name="connsiteY6" fmla="*/ 3087 h 22011"/>
              <a:gd name="connsiteX7" fmla="*/ 20203 w 20708"/>
              <a:gd name="connsiteY7" fmla="*/ 20094 h 22011"/>
              <a:gd name="connsiteX8" fmla="*/ 10960 w 20708"/>
              <a:gd name="connsiteY8" fmla="*/ 20687 h 22011"/>
              <a:gd name="connsiteX0" fmla="*/ 19694 w 20554"/>
              <a:gd name="connsiteY0" fmla="*/ 19995 h 21958"/>
              <a:gd name="connsiteX1" fmla="*/ 1673 w 20554"/>
              <a:gd name="connsiteY1" fmla="*/ 19848 h 21958"/>
              <a:gd name="connsiteX2" fmla="*/ 1136 w 20554"/>
              <a:gd name="connsiteY2" fmla="*/ 4329 h 21958"/>
              <a:gd name="connsiteX3" fmla="*/ 4008 w 20554"/>
              <a:gd name="connsiteY3" fmla="*/ 19 h 21958"/>
              <a:gd name="connsiteX4" fmla="*/ 10800 w 20554"/>
              <a:gd name="connsiteY4" fmla="*/ 887 h 21958"/>
              <a:gd name="connsiteX5" fmla="*/ 18191 w 20554"/>
              <a:gd name="connsiteY5" fmla="*/ 466 h 21958"/>
              <a:gd name="connsiteX6" fmla="*/ 20425 w 20554"/>
              <a:gd name="connsiteY6" fmla="*/ 3087 h 21958"/>
              <a:gd name="connsiteX7" fmla="*/ 19694 w 20554"/>
              <a:gd name="connsiteY7" fmla="*/ 19995 h 21958"/>
              <a:gd name="connsiteX8" fmla="*/ 10960 w 20554"/>
              <a:gd name="connsiteY8" fmla="*/ 20687 h 21958"/>
              <a:gd name="connsiteX0" fmla="*/ 19694 w 20489"/>
              <a:gd name="connsiteY0" fmla="*/ 19995 h 21958"/>
              <a:gd name="connsiteX1" fmla="*/ 1673 w 20489"/>
              <a:gd name="connsiteY1" fmla="*/ 19848 h 21958"/>
              <a:gd name="connsiteX2" fmla="*/ 1136 w 20489"/>
              <a:gd name="connsiteY2" fmla="*/ 4329 h 21958"/>
              <a:gd name="connsiteX3" fmla="*/ 4008 w 20489"/>
              <a:gd name="connsiteY3" fmla="*/ 19 h 21958"/>
              <a:gd name="connsiteX4" fmla="*/ 10800 w 20489"/>
              <a:gd name="connsiteY4" fmla="*/ 887 h 21958"/>
              <a:gd name="connsiteX5" fmla="*/ 18191 w 20489"/>
              <a:gd name="connsiteY5" fmla="*/ 466 h 21958"/>
              <a:gd name="connsiteX6" fmla="*/ 20425 w 20489"/>
              <a:gd name="connsiteY6" fmla="*/ 3087 h 21958"/>
              <a:gd name="connsiteX7" fmla="*/ 19694 w 20489"/>
              <a:gd name="connsiteY7" fmla="*/ 19995 h 21958"/>
              <a:gd name="connsiteX8" fmla="*/ 10960 w 20489"/>
              <a:gd name="connsiteY8" fmla="*/ 20687 h 21958"/>
              <a:gd name="connsiteX0" fmla="*/ 19694 w 20489"/>
              <a:gd name="connsiteY0" fmla="*/ 19995 h 21051"/>
              <a:gd name="connsiteX1" fmla="*/ 1673 w 20489"/>
              <a:gd name="connsiteY1" fmla="*/ 19848 h 21051"/>
              <a:gd name="connsiteX2" fmla="*/ 1136 w 20489"/>
              <a:gd name="connsiteY2" fmla="*/ 4329 h 21051"/>
              <a:gd name="connsiteX3" fmla="*/ 4008 w 20489"/>
              <a:gd name="connsiteY3" fmla="*/ 19 h 21051"/>
              <a:gd name="connsiteX4" fmla="*/ 10800 w 20489"/>
              <a:gd name="connsiteY4" fmla="*/ 887 h 21051"/>
              <a:gd name="connsiteX5" fmla="*/ 18191 w 20489"/>
              <a:gd name="connsiteY5" fmla="*/ 466 h 21051"/>
              <a:gd name="connsiteX6" fmla="*/ 20425 w 20489"/>
              <a:gd name="connsiteY6" fmla="*/ 3087 h 21051"/>
              <a:gd name="connsiteX7" fmla="*/ 19694 w 20489"/>
              <a:gd name="connsiteY7" fmla="*/ 19995 h 21051"/>
              <a:gd name="connsiteX8" fmla="*/ 10960 w 20489"/>
              <a:gd name="connsiteY8" fmla="*/ 20687 h 21051"/>
              <a:gd name="connsiteX0" fmla="*/ 19551 w 20346"/>
              <a:gd name="connsiteY0" fmla="*/ 19995 h 21051"/>
              <a:gd name="connsiteX1" fmla="*/ 1742 w 20346"/>
              <a:gd name="connsiteY1" fmla="*/ 19848 h 21051"/>
              <a:gd name="connsiteX2" fmla="*/ 993 w 20346"/>
              <a:gd name="connsiteY2" fmla="*/ 4329 h 21051"/>
              <a:gd name="connsiteX3" fmla="*/ 3865 w 20346"/>
              <a:gd name="connsiteY3" fmla="*/ 19 h 21051"/>
              <a:gd name="connsiteX4" fmla="*/ 10657 w 20346"/>
              <a:gd name="connsiteY4" fmla="*/ 887 h 21051"/>
              <a:gd name="connsiteX5" fmla="*/ 18048 w 20346"/>
              <a:gd name="connsiteY5" fmla="*/ 466 h 21051"/>
              <a:gd name="connsiteX6" fmla="*/ 20282 w 20346"/>
              <a:gd name="connsiteY6" fmla="*/ 3087 h 21051"/>
              <a:gd name="connsiteX7" fmla="*/ 19551 w 20346"/>
              <a:gd name="connsiteY7" fmla="*/ 19995 h 21051"/>
              <a:gd name="connsiteX8" fmla="*/ 10817 w 20346"/>
              <a:gd name="connsiteY8" fmla="*/ 20687 h 21051"/>
              <a:gd name="connsiteX0" fmla="*/ 19551 w 20346"/>
              <a:gd name="connsiteY0" fmla="*/ 19995 h 20687"/>
              <a:gd name="connsiteX1" fmla="*/ 1742 w 20346"/>
              <a:gd name="connsiteY1" fmla="*/ 19848 h 20687"/>
              <a:gd name="connsiteX2" fmla="*/ 993 w 20346"/>
              <a:gd name="connsiteY2" fmla="*/ 4329 h 20687"/>
              <a:gd name="connsiteX3" fmla="*/ 3865 w 20346"/>
              <a:gd name="connsiteY3" fmla="*/ 19 h 20687"/>
              <a:gd name="connsiteX4" fmla="*/ 10657 w 20346"/>
              <a:gd name="connsiteY4" fmla="*/ 887 h 20687"/>
              <a:gd name="connsiteX5" fmla="*/ 18048 w 20346"/>
              <a:gd name="connsiteY5" fmla="*/ 466 h 20687"/>
              <a:gd name="connsiteX6" fmla="*/ 20282 w 20346"/>
              <a:gd name="connsiteY6" fmla="*/ 3087 h 20687"/>
              <a:gd name="connsiteX7" fmla="*/ 19551 w 20346"/>
              <a:gd name="connsiteY7" fmla="*/ 19995 h 20687"/>
              <a:gd name="connsiteX8" fmla="*/ 10817 w 20346"/>
              <a:gd name="connsiteY8" fmla="*/ 20687 h 20687"/>
              <a:gd name="connsiteX0" fmla="*/ 19621 w 20416"/>
              <a:gd name="connsiteY0" fmla="*/ 19995 h 20687"/>
              <a:gd name="connsiteX1" fmla="*/ 1706 w 20416"/>
              <a:gd name="connsiteY1" fmla="*/ 19947 h 20687"/>
              <a:gd name="connsiteX2" fmla="*/ 1063 w 20416"/>
              <a:gd name="connsiteY2" fmla="*/ 4329 h 20687"/>
              <a:gd name="connsiteX3" fmla="*/ 3935 w 20416"/>
              <a:gd name="connsiteY3" fmla="*/ 19 h 20687"/>
              <a:gd name="connsiteX4" fmla="*/ 10727 w 20416"/>
              <a:gd name="connsiteY4" fmla="*/ 887 h 20687"/>
              <a:gd name="connsiteX5" fmla="*/ 18118 w 20416"/>
              <a:gd name="connsiteY5" fmla="*/ 466 h 20687"/>
              <a:gd name="connsiteX6" fmla="*/ 20352 w 20416"/>
              <a:gd name="connsiteY6" fmla="*/ 3087 h 20687"/>
              <a:gd name="connsiteX7" fmla="*/ 19621 w 20416"/>
              <a:gd name="connsiteY7" fmla="*/ 19995 h 20687"/>
              <a:gd name="connsiteX8" fmla="*/ 10887 w 20416"/>
              <a:gd name="connsiteY8" fmla="*/ 20687 h 20687"/>
              <a:gd name="connsiteX0" fmla="*/ 18640 w 19435"/>
              <a:gd name="connsiteY0" fmla="*/ 19995 h 20687"/>
              <a:gd name="connsiteX1" fmla="*/ 725 w 19435"/>
              <a:gd name="connsiteY1" fmla="*/ 19947 h 20687"/>
              <a:gd name="connsiteX2" fmla="*/ 82 w 19435"/>
              <a:gd name="connsiteY2" fmla="*/ 4329 h 20687"/>
              <a:gd name="connsiteX3" fmla="*/ 2954 w 19435"/>
              <a:gd name="connsiteY3" fmla="*/ 19 h 20687"/>
              <a:gd name="connsiteX4" fmla="*/ 9746 w 19435"/>
              <a:gd name="connsiteY4" fmla="*/ 887 h 20687"/>
              <a:gd name="connsiteX5" fmla="*/ 17137 w 19435"/>
              <a:gd name="connsiteY5" fmla="*/ 466 h 20687"/>
              <a:gd name="connsiteX6" fmla="*/ 19371 w 19435"/>
              <a:gd name="connsiteY6" fmla="*/ 3087 h 20687"/>
              <a:gd name="connsiteX7" fmla="*/ 18640 w 19435"/>
              <a:gd name="connsiteY7" fmla="*/ 19995 h 20687"/>
              <a:gd name="connsiteX8" fmla="*/ 9906 w 19435"/>
              <a:gd name="connsiteY8" fmla="*/ 20687 h 20687"/>
              <a:gd name="connsiteX0" fmla="*/ 18647 w 19442"/>
              <a:gd name="connsiteY0" fmla="*/ 19995 h 20687"/>
              <a:gd name="connsiteX1" fmla="*/ 668 w 19442"/>
              <a:gd name="connsiteY1" fmla="*/ 19947 h 20687"/>
              <a:gd name="connsiteX2" fmla="*/ 89 w 19442"/>
              <a:gd name="connsiteY2" fmla="*/ 4329 h 20687"/>
              <a:gd name="connsiteX3" fmla="*/ 2961 w 19442"/>
              <a:gd name="connsiteY3" fmla="*/ 19 h 20687"/>
              <a:gd name="connsiteX4" fmla="*/ 9753 w 19442"/>
              <a:gd name="connsiteY4" fmla="*/ 887 h 20687"/>
              <a:gd name="connsiteX5" fmla="*/ 17144 w 19442"/>
              <a:gd name="connsiteY5" fmla="*/ 466 h 20687"/>
              <a:gd name="connsiteX6" fmla="*/ 19378 w 19442"/>
              <a:gd name="connsiteY6" fmla="*/ 3087 h 20687"/>
              <a:gd name="connsiteX7" fmla="*/ 18647 w 19442"/>
              <a:gd name="connsiteY7" fmla="*/ 19995 h 20687"/>
              <a:gd name="connsiteX8" fmla="*/ 9913 w 19442"/>
              <a:gd name="connsiteY8" fmla="*/ 20687 h 20687"/>
              <a:gd name="connsiteX0" fmla="*/ 18558 w 19353"/>
              <a:gd name="connsiteY0" fmla="*/ 19995 h 20687"/>
              <a:gd name="connsiteX1" fmla="*/ 579 w 19353"/>
              <a:gd name="connsiteY1" fmla="*/ 19947 h 20687"/>
              <a:gd name="connsiteX2" fmla="*/ 0 w 19353"/>
              <a:gd name="connsiteY2" fmla="*/ 4329 h 20687"/>
              <a:gd name="connsiteX3" fmla="*/ 2872 w 19353"/>
              <a:gd name="connsiteY3" fmla="*/ 19 h 20687"/>
              <a:gd name="connsiteX4" fmla="*/ 9664 w 19353"/>
              <a:gd name="connsiteY4" fmla="*/ 887 h 20687"/>
              <a:gd name="connsiteX5" fmla="*/ 17055 w 19353"/>
              <a:gd name="connsiteY5" fmla="*/ 466 h 20687"/>
              <a:gd name="connsiteX6" fmla="*/ 19289 w 19353"/>
              <a:gd name="connsiteY6" fmla="*/ 3087 h 20687"/>
              <a:gd name="connsiteX7" fmla="*/ 18558 w 19353"/>
              <a:gd name="connsiteY7" fmla="*/ 19995 h 20687"/>
              <a:gd name="connsiteX8" fmla="*/ 9824 w 19353"/>
              <a:gd name="connsiteY8" fmla="*/ 20687 h 20687"/>
              <a:gd name="connsiteX0" fmla="*/ 18028 w 18823"/>
              <a:gd name="connsiteY0" fmla="*/ 19995 h 20687"/>
              <a:gd name="connsiteX1" fmla="*/ 49 w 18823"/>
              <a:gd name="connsiteY1" fmla="*/ 19947 h 20687"/>
              <a:gd name="connsiteX2" fmla="*/ 0 w 18823"/>
              <a:gd name="connsiteY2" fmla="*/ 9796 h 20687"/>
              <a:gd name="connsiteX3" fmla="*/ 2342 w 18823"/>
              <a:gd name="connsiteY3" fmla="*/ 19 h 20687"/>
              <a:gd name="connsiteX4" fmla="*/ 9134 w 18823"/>
              <a:gd name="connsiteY4" fmla="*/ 887 h 20687"/>
              <a:gd name="connsiteX5" fmla="*/ 16525 w 18823"/>
              <a:gd name="connsiteY5" fmla="*/ 466 h 20687"/>
              <a:gd name="connsiteX6" fmla="*/ 18759 w 18823"/>
              <a:gd name="connsiteY6" fmla="*/ 3087 h 20687"/>
              <a:gd name="connsiteX7" fmla="*/ 18028 w 18823"/>
              <a:gd name="connsiteY7" fmla="*/ 19995 h 20687"/>
              <a:gd name="connsiteX8" fmla="*/ 9294 w 18823"/>
              <a:gd name="connsiteY8" fmla="*/ 20687 h 20687"/>
              <a:gd name="connsiteX0" fmla="*/ 18028 w 18823"/>
              <a:gd name="connsiteY0" fmla="*/ 19995 h 20687"/>
              <a:gd name="connsiteX1" fmla="*/ 49 w 18823"/>
              <a:gd name="connsiteY1" fmla="*/ 19947 h 20687"/>
              <a:gd name="connsiteX2" fmla="*/ 0 w 18823"/>
              <a:gd name="connsiteY2" fmla="*/ 9796 h 20687"/>
              <a:gd name="connsiteX3" fmla="*/ 2342 w 18823"/>
              <a:gd name="connsiteY3" fmla="*/ 19 h 20687"/>
              <a:gd name="connsiteX4" fmla="*/ 9134 w 18823"/>
              <a:gd name="connsiteY4" fmla="*/ 887 h 20687"/>
              <a:gd name="connsiteX5" fmla="*/ 16525 w 18823"/>
              <a:gd name="connsiteY5" fmla="*/ 466 h 20687"/>
              <a:gd name="connsiteX6" fmla="*/ 18759 w 18823"/>
              <a:gd name="connsiteY6" fmla="*/ 3087 h 20687"/>
              <a:gd name="connsiteX7" fmla="*/ 18028 w 18823"/>
              <a:gd name="connsiteY7" fmla="*/ 19995 h 20687"/>
              <a:gd name="connsiteX8" fmla="*/ 9294 w 18823"/>
              <a:gd name="connsiteY8" fmla="*/ 20687 h 20687"/>
              <a:gd name="connsiteX0" fmla="*/ 17979 w 18774"/>
              <a:gd name="connsiteY0" fmla="*/ 19995 h 20687"/>
              <a:gd name="connsiteX1" fmla="*/ 0 w 18774"/>
              <a:gd name="connsiteY1" fmla="*/ 19947 h 20687"/>
              <a:gd name="connsiteX2" fmla="*/ 15 w 18774"/>
              <a:gd name="connsiteY2" fmla="*/ 10584 h 20687"/>
              <a:gd name="connsiteX3" fmla="*/ 2293 w 18774"/>
              <a:gd name="connsiteY3" fmla="*/ 19 h 20687"/>
              <a:gd name="connsiteX4" fmla="*/ 9085 w 18774"/>
              <a:gd name="connsiteY4" fmla="*/ 887 h 20687"/>
              <a:gd name="connsiteX5" fmla="*/ 16476 w 18774"/>
              <a:gd name="connsiteY5" fmla="*/ 466 h 20687"/>
              <a:gd name="connsiteX6" fmla="*/ 18710 w 18774"/>
              <a:gd name="connsiteY6" fmla="*/ 3087 h 20687"/>
              <a:gd name="connsiteX7" fmla="*/ 17979 w 18774"/>
              <a:gd name="connsiteY7" fmla="*/ 19995 h 20687"/>
              <a:gd name="connsiteX8" fmla="*/ 9245 w 18774"/>
              <a:gd name="connsiteY8" fmla="*/ 20687 h 20687"/>
              <a:gd name="connsiteX0" fmla="*/ 18006 w 18801"/>
              <a:gd name="connsiteY0" fmla="*/ 19995 h 20687"/>
              <a:gd name="connsiteX1" fmla="*/ 27 w 18801"/>
              <a:gd name="connsiteY1" fmla="*/ 19947 h 20687"/>
              <a:gd name="connsiteX2" fmla="*/ 0 w 18801"/>
              <a:gd name="connsiteY2" fmla="*/ 10091 h 20687"/>
              <a:gd name="connsiteX3" fmla="*/ 2320 w 18801"/>
              <a:gd name="connsiteY3" fmla="*/ 19 h 20687"/>
              <a:gd name="connsiteX4" fmla="*/ 9112 w 18801"/>
              <a:gd name="connsiteY4" fmla="*/ 887 h 20687"/>
              <a:gd name="connsiteX5" fmla="*/ 16503 w 18801"/>
              <a:gd name="connsiteY5" fmla="*/ 466 h 20687"/>
              <a:gd name="connsiteX6" fmla="*/ 18737 w 18801"/>
              <a:gd name="connsiteY6" fmla="*/ 3087 h 20687"/>
              <a:gd name="connsiteX7" fmla="*/ 18006 w 18801"/>
              <a:gd name="connsiteY7" fmla="*/ 19995 h 20687"/>
              <a:gd name="connsiteX8" fmla="*/ 9272 w 18801"/>
              <a:gd name="connsiteY8" fmla="*/ 20687 h 20687"/>
              <a:gd name="connsiteX0" fmla="*/ 18006 w 18801"/>
              <a:gd name="connsiteY0" fmla="*/ 19995 h 20687"/>
              <a:gd name="connsiteX1" fmla="*/ 27 w 18801"/>
              <a:gd name="connsiteY1" fmla="*/ 19947 h 20687"/>
              <a:gd name="connsiteX2" fmla="*/ 0 w 18801"/>
              <a:gd name="connsiteY2" fmla="*/ 10091 h 20687"/>
              <a:gd name="connsiteX3" fmla="*/ 2320 w 18801"/>
              <a:gd name="connsiteY3" fmla="*/ 19 h 20687"/>
              <a:gd name="connsiteX4" fmla="*/ 9112 w 18801"/>
              <a:gd name="connsiteY4" fmla="*/ 887 h 20687"/>
              <a:gd name="connsiteX5" fmla="*/ 16503 w 18801"/>
              <a:gd name="connsiteY5" fmla="*/ 466 h 20687"/>
              <a:gd name="connsiteX6" fmla="*/ 18737 w 18801"/>
              <a:gd name="connsiteY6" fmla="*/ 3087 h 20687"/>
              <a:gd name="connsiteX7" fmla="*/ 18006 w 18801"/>
              <a:gd name="connsiteY7" fmla="*/ 19995 h 20687"/>
              <a:gd name="connsiteX8" fmla="*/ 9272 w 18801"/>
              <a:gd name="connsiteY8" fmla="*/ 20687 h 20687"/>
              <a:gd name="connsiteX0" fmla="*/ 18006 w 18801"/>
              <a:gd name="connsiteY0" fmla="*/ 20022 h 20714"/>
              <a:gd name="connsiteX1" fmla="*/ 27 w 18801"/>
              <a:gd name="connsiteY1" fmla="*/ 19974 h 20714"/>
              <a:gd name="connsiteX2" fmla="*/ 0 w 18801"/>
              <a:gd name="connsiteY2" fmla="*/ 10118 h 20714"/>
              <a:gd name="connsiteX3" fmla="*/ 2659 w 18801"/>
              <a:gd name="connsiteY3" fmla="*/ 9405 h 20714"/>
              <a:gd name="connsiteX4" fmla="*/ 9112 w 18801"/>
              <a:gd name="connsiteY4" fmla="*/ 914 h 20714"/>
              <a:gd name="connsiteX5" fmla="*/ 16503 w 18801"/>
              <a:gd name="connsiteY5" fmla="*/ 493 h 20714"/>
              <a:gd name="connsiteX6" fmla="*/ 18737 w 18801"/>
              <a:gd name="connsiteY6" fmla="*/ 3114 h 20714"/>
              <a:gd name="connsiteX7" fmla="*/ 18006 w 18801"/>
              <a:gd name="connsiteY7" fmla="*/ 20022 h 20714"/>
              <a:gd name="connsiteX8" fmla="*/ 9272 w 18801"/>
              <a:gd name="connsiteY8" fmla="*/ 20714 h 20714"/>
              <a:gd name="connsiteX0" fmla="*/ 18006 w 18801"/>
              <a:gd name="connsiteY0" fmla="*/ 20022 h 20714"/>
              <a:gd name="connsiteX1" fmla="*/ 27 w 18801"/>
              <a:gd name="connsiteY1" fmla="*/ 19974 h 20714"/>
              <a:gd name="connsiteX2" fmla="*/ 0 w 18801"/>
              <a:gd name="connsiteY2" fmla="*/ 10118 h 20714"/>
              <a:gd name="connsiteX3" fmla="*/ 2659 w 18801"/>
              <a:gd name="connsiteY3" fmla="*/ 9405 h 20714"/>
              <a:gd name="connsiteX4" fmla="*/ 9112 w 18801"/>
              <a:gd name="connsiteY4" fmla="*/ 914 h 20714"/>
              <a:gd name="connsiteX5" fmla="*/ 16503 w 18801"/>
              <a:gd name="connsiteY5" fmla="*/ 493 h 20714"/>
              <a:gd name="connsiteX6" fmla="*/ 18737 w 18801"/>
              <a:gd name="connsiteY6" fmla="*/ 3114 h 20714"/>
              <a:gd name="connsiteX7" fmla="*/ 18006 w 18801"/>
              <a:gd name="connsiteY7" fmla="*/ 20022 h 20714"/>
              <a:gd name="connsiteX8" fmla="*/ 9272 w 18801"/>
              <a:gd name="connsiteY8" fmla="*/ 20714 h 20714"/>
              <a:gd name="connsiteX0" fmla="*/ 18006 w 18801"/>
              <a:gd name="connsiteY0" fmla="*/ 19839 h 20531"/>
              <a:gd name="connsiteX1" fmla="*/ 27 w 18801"/>
              <a:gd name="connsiteY1" fmla="*/ 19791 h 20531"/>
              <a:gd name="connsiteX2" fmla="*/ 0 w 18801"/>
              <a:gd name="connsiteY2" fmla="*/ 9935 h 20531"/>
              <a:gd name="connsiteX3" fmla="*/ 1980 w 18801"/>
              <a:gd name="connsiteY3" fmla="*/ 6267 h 20531"/>
              <a:gd name="connsiteX4" fmla="*/ 9112 w 18801"/>
              <a:gd name="connsiteY4" fmla="*/ 731 h 20531"/>
              <a:gd name="connsiteX5" fmla="*/ 16503 w 18801"/>
              <a:gd name="connsiteY5" fmla="*/ 310 h 20531"/>
              <a:gd name="connsiteX6" fmla="*/ 18737 w 18801"/>
              <a:gd name="connsiteY6" fmla="*/ 2931 h 20531"/>
              <a:gd name="connsiteX7" fmla="*/ 18006 w 18801"/>
              <a:gd name="connsiteY7" fmla="*/ 19839 h 20531"/>
              <a:gd name="connsiteX8" fmla="*/ 9272 w 18801"/>
              <a:gd name="connsiteY8" fmla="*/ 20531 h 20531"/>
              <a:gd name="connsiteX0" fmla="*/ 18006 w 18801"/>
              <a:gd name="connsiteY0" fmla="*/ 19839 h 20531"/>
              <a:gd name="connsiteX1" fmla="*/ 27 w 18801"/>
              <a:gd name="connsiteY1" fmla="*/ 19791 h 20531"/>
              <a:gd name="connsiteX2" fmla="*/ 0 w 18801"/>
              <a:gd name="connsiteY2" fmla="*/ 9935 h 20531"/>
              <a:gd name="connsiteX3" fmla="*/ 1980 w 18801"/>
              <a:gd name="connsiteY3" fmla="*/ 6267 h 20531"/>
              <a:gd name="connsiteX4" fmla="*/ 9112 w 18801"/>
              <a:gd name="connsiteY4" fmla="*/ 731 h 20531"/>
              <a:gd name="connsiteX5" fmla="*/ 16503 w 18801"/>
              <a:gd name="connsiteY5" fmla="*/ 310 h 20531"/>
              <a:gd name="connsiteX6" fmla="*/ 18737 w 18801"/>
              <a:gd name="connsiteY6" fmla="*/ 2931 h 20531"/>
              <a:gd name="connsiteX7" fmla="*/ 18006 w 18801"/>
              <a:gd name="connsiteY7" fmla="*/ 19839 h 20531"/>
              <a:gd name="connsiteX8" fmla="*/ 9272 w 18801"/>
              <a:gd name="connsiteY8" fmla="*/ 20531 h 20531"/>
              <a:gd name="connsiteX0" fmla="*/ 18006 w 18801"/>
              <a:gd name="connsiteY0" fmla="*/ 19839 h 20531"/>
              <a:gd name="connsiteX1" fmla="*/ 27 w 18801"/>
              <a:gd name="connsiteY1" fmla="*/ 19791 h 20531"/>
              <a:gd name="connsiteX2" fmla="*/ 0 w 18801"/>
              <a:gd name="connsiteY2" fmla="*/ 9935 h 20531"/>
              <a:gd name="connsiteX3" fmla="*/ 1980 w 18801"/>
              <a:gd name="connsiteY3" fmla="*/ 6267 h 20531"/>
              <a:gd name="connsiteX4" fmla="*/ 9112 w 18801"/>
              <a:gd name="connsiteY4" fmla="*/ 731 h 20531"/>
              <a:gd name="connsiteX5" fmla="*/ 16503 w 18801"/>
              <a:gd name="connsiteY5" fmla="*/ 310 h 20531"/>
              <a:gd name="connsiteX6" fmla="*/ 18737 w 18801"/>
              <a:gd name="connsiteY6" fmla="*/ 2931 h 20531"/>
              <a:gd name="connsiteX7" fmla="*/ 18006 w 18801"/>
              <a:gd name="connsiteY7" fmla="*/ 19839 h 20531"/>
              <a:gd name="connsiteX8" fmla="*/ 9272 w 18801"/>
              <a:gd name="connsiteY8" fmla="*/ 20531 h 20531"/>
              <a:gd name="connsiteX0" fmla="*/ 18006 w 18801"/>
              <a:gd name="connsiteY0" fmla="*/ 19839 h 20531"/>
              <a:gd name="connsiteX1" fmla="*/ 27 w 18801"/>
              <a:gd name="connsiteY1" fmla="*/ 19791 h 20531"/>
              <a:gd name="connsiteX2" fmla="*/ 0 w 18801"/>
              <a:gd name="connsiteY2" fmla="*/ 9738 h 20531"/>
              <a:gd name="connsiteX3" fmla="*/ 1980 w 18801"/>
              <a:gd name="connsiteY3" fmla="*/ 6267 h 20531"/>
              <a:gd name="connsiteX4" fmla="*/ 9112 w 18801"/>
              <a:gd name="connsiteY4" fmla="*/ 731 h 20531"/>
              <a:gd name="connsiteX5" fmla="*/ 16503 w 18801"/>
              <a:gd name="connsiteY5" fmla="*/ 310 h 20531"/>
              <a:gd name="connsiteX6" fmla="*/ 18737 w 18801"/>
              <a:gd name="connsiteY6" fmla="*/ 2931 h 20531"/>
              <a:gd name="connsiteX7" fmla="*/ 18006 w 18801"/>
              <a:gd name="connsiteY7" fmla="*/ 19839 h 20531"/>
              <a:gd name="connsiteX8" fmla="*/ 9272 w 18801"/>
              <a:gd name="connsiteY8" fmla="*/ 20531 h 20531"/>
              <a:gd name="connsiteX0" fmla="*/ 18006 w 18801"/>
              <a:gd name="connsiteY0" fmla="*/ 19839 h 20531"/>
              <a:gd name="connsiteX1" fmla="*/ 27 w 18801"/>
              <a:gd name="connsiteY1" fmla="*/ 19791 h 20531"/>
              <a:gd name="connsiteX2" fmla="*/ 0 w 18801"/>
              <a:gd name="connsiteY2" fmla="*/ 9738 h 20531"/>
              <a:gd name="connsiteX3" fmla="*/ 1874 w 18801"/>
              <a:gd name="connsiteY3" fmla="*/ 6267 h 20531"/>
              <a:gd name="connsiteX4" fmla="*/ 9112 w 18801"/>
              <a:gd name="connsiteY4" fmla="*/ 731 h 20531"/>
              <a:gd name="connsiteX5" fmla="*/ 16503 w 18801"/>
              <a:gd name="connsiteY5" fmla="*/ 310 h 20531"/>
              <a:gd name="connsiteX6" fmla="*/ 18737 w 18801"/>
              <a:gd name="connsiteY6" fmla="*/ 2931 h 20531"/>
              <a:gd name="connsiteX7" fmla="*/ 18006 w 18801"/>
              <a:gd name="connsiteY7" fmla="*/ 19839 h 20531"/>
              <a:gd name="connsiteX8" fmla="*/ 9272 w 18801"/>
              <a:gd name="connsiteY8" fmla="*/ 20531 h 20531"/>
              <a:gd name="connsiteX0" fmla="*/ 18006 w 18801"/>
              <a:gd name="connsiteY0" fmla="*/ 19839 h 20531"/>
              <a:gd name="connsiteX1" fmla="*/ 27 w 18801"/>
              <a:gd name="connsiteY1" fmla="*/ 19791 h 20531"/>
              <a:gd name="connsiteX2" fmla="*/ 0 w 18801"/>
              <a:gd name="connsiteY2" fmla="*/ 9738 h 20531"/>
              <a:gd name="connsiteX3" fmla="*/ 1874 w 18801"/>
              <a:gd name="connsiteY3" fmla="*/ 6267 h 20531"/>
              <a:gd name="connsiteX4" fmla="*/ 9112 w 18801"/>
              <a:gd name="connsiteY4" fmla="*/ 731 h 20531"/>
              <a:gd name="connsiteX5" fmla="*/ 16503 w 18801"/>
              <a:gd name="connsiteY5" fmla="*/ 310 h 20531"/>
              <a:gd name="connsiteX6" fmla="*/ 18737 w 18801"/>
              <a:gd name="connsiteY6" fmla="*/ 2931 h 20531"/>
              <a:gd name="connsiteX7" fmla="*/ 18006 w 18801"/>
              <a:gd name="connsiteY7" fmla="*/ 19839 h 20531"/>
              <a:gd name="connsiteX8" fmla="*/ 9272 w 18801"/>
              <a:gd name="connsiteY8" fmla="*/ 20531 h 20531"/>
              <a:gd name="connsiteX0" fmla="*/ 18006 w 18801"/>
              <a:gd name="connsiteY0" fmla="*/ 19839 h 20531"/>
              <a:gd name="connsiteX1" fmla="*/ 27 w 18801"/>
              <a:gd name="connsiteY1" fmla="*/ 19791 h 20531"/>
              <a:gd name="connsiteX2" fmla="*/ 0 w 18801"/>
              <a:gd name="connsiteY2" fmla="*/ 9738 h 20531"/>
              <a:gd name="connsiteX3" fmla="*/ 1874 w 18801"/>
              <a:gd name="connsiteY3" fmla="*/ 6267 h 20531"/>
              <a:gd name="connsiteX4" fmla="*/ 9112 w 18801"/>
              <a:gd name="connsiteY4" fmla="*/ 731 h 20531"/>
              <a:gd name="connsiteX5" fmla="*/ 16503 w 18801"/>
              <a:gd name="connsiteY5" fmla="*/ 310 h 20531"/>
              <a:gd name="connsiteX6" fmla="*/ 18737 w 18801"/>
              <a:gd name="connsiteY6" fmla="*/ 2931 h 20531"/>
              <a:gd name="connsiteX7" fmla="*/ 18006 w 18801"/>
              <a:gd name="connsiteY7" fmla="*/ 19839 h 20531"/>
              <a:gd name="connsiteX8" fmla="*/ 9272 w 18801"/>
              <a:gd name="connsiteY8" fmla="*/ 20531 h 20531"/>
              <a:gd name="connsiteX0" fmla="*/ 18006 w 18801"/>
              <a:gd name="connsiteY0" fmla="*/ 19794 h 20486"/>
              <a:gd name="connsiteX1" fmla="*/ 27 w 18801"/>
              <a:gd name="connsiteY1" fmla="*/ 19746 h 20486"/>
              <a:gd name="connsiteX2" fmla="*/ 0 w 18801"/>
              <a:gd name="connsiteY2" fmla="*/ 9693 h 20486"/>
              <a:gd name="connsiteX3" fmla="*/ 1874 w 18801"/>
              <a:gd name="connsiteY3" fmla="*/ 6222 h 20486"/>
              <a:gd name="connsiteX4" fmla="*/ 4159 w 18801"/>
              <a:gd name="connsiteY4" fmla="*/ 5387 h 20486"/>
              <a:gd name="connsiteX5" fmla="*/ 9112 w 18801"/>
              <a:gd name="connsiteY5" fmla="*/ 686 h 20486"/>
              <a:gd name="connsiteX6" fmla="*/ 16503 w 18801"/>
              <a:gd name="connsiteY6" fmla="*/ 265 h 20486"/>
              <a:gd name="connsiteX7" fmla="*/ 18737 w 18801"/>
              <a:gd name="connsiteY7" fmla="*/ 2886 h 20486"/>
              <a:gd name="connsiteX8" fmla="*/ 18006 w 18801"/>
              <a:gd name="connsiteY8" fmla="*/ 19794 h 20486"/>
              <a:gd name="connsiteX9" fmla="*/ 9272 w 18801"/>
              <a:gd name="connsiteY9" fmla="*/ 20486 h 20486"/>
              <a:gd name="connsiteX0" fmla="*/ 18006 w 18801"/>
              <a:gd name="connsiteY0" fmla="*/ 19993 h 20685"/>
              <a:gd name="connsiteX1" fmla="*/ 27 w 18801"/>
              <a:gd name="connsiteY1" fmla="*/ 19945 h 20685"/>
              <a:gd name="connsiteX2" fmla="*/ 0 w 18801"/>
              <a:gd name="connsiteY2" fmla="*/ 9892 h 20685"/>
              <a:gd name="connsiteX3" fmla="*/ 1874 w 18801"/>
              <a:gd name="connsiteY3" fmla="*/ 6421 h 20685"/>
              <a:gd name="connsiteX4" fmla="*/ 3904 w 18801"/>
              <a:gd name="connsiteY4" fmla="*/ 8935 h 20685"/>
              <a:gd name="connsiteX5" fmla="*/ 9112 w 18801"/>
              <a:gd name="connsiteY5" fmla="*/ 885 h 20685"/>
              <a:gd name="connsiteX6" fmla="*/ 16503 w 18801"/>
              <a:gd name="connsiteY6" fmla="*/ 464 h 20685"/>
              <a:gd name="connsiteX7" fmla="*/ 18737 w 18801"/>
              <a:gd name="connsiteY7" fmla="*/ 3085 h 20685"/>
              <a:gd name="connsiteX8" fmla="*/ 18006 w 18801"/>
              <a:gd name="connsiteY8" fmla="*/ 19993 h 20685"/>
              <a:gd name="connsiteX9" fmla="*/ 9272 w 18801"/>
              <a:gd name="connsiteY9" fmla="*/ 20685 h 20685"/>
              <a:gd name="connsiteX0" fmla="*/ 18006 w 18801"/>
              <a:gd name="connsiteY0" fmla="*/ 19993 h 20685"/>
              <a:gd name="connsiteX1" fmla="*/ 27 w 18801"/>
              <a:gd name="connsiteY1" fmla="*/ 19945 h 20685"/>
              <a:gd name="connsiteX2" fmla="*/ 0 w 18801"/>
              <a:gd name="connsiteY2" fmla="*/ 9892 h 20685"/>
              <a:gd name="connsiteX3" fmla="*/ 1874 w 18801"/>
              <a:gd name="connsiteY3" fmla="*/ 6421 h 20685"/>
              <a:gd name="connsiteX4" fmla="*/ 3904 w 18801"/>
              <a:gd name="connsiteY4" fmla="*/ 8935 h 20685"/>
              <a:gd name="connsiteX5" fmla="*/ 9112 w 18801"/>
              <a:gd name="connsiteY5" fmla="*/ 885 h 20685"/>
              <a:gd name="connsiteX6" fmla="*/ 16503 w 18801"/>
              <a:gd name="connsiteY6" fmla="*/ 464 h 20685"/>
              <a:gd name="connsiteX7" fmla="*/ 18737 w 18801"/>
              <a:gd name="connsiteY7" fmla="*/ 3085 h 20685"/>
              <a:gd name="connsiteX8" fmla="*/ 18006 w 18801"/>
              <a:gd name="connsiteY8" fmla="*/ 19993 h 20685"/>
              <a:gd name="connsiteX9" fmla="*/ 9272 w 18801"/>
              <a:gd name="connsiteY9" fmla="*/ 20685 h 20685"/>
              <a:gd name="connsiteX0" fmla="*/ 18006 w 18801"/>
              <a:gd name="connsiteY0" fmla="*/ 19993 h 20685"/>
              <a:gd name="connsiteX1" fmla="*/ 27 w 18801"/>
              <a:gd name="connsiteY1" fmla="*/ 19945 h 20685"/>
              <a:gd name="connsiteX2" fmla="*/ 0 w 18801"/>
              <a:gd name="connsiteY2" fmla="*/ 9892 h 20685"/>
              <a:gd name="connsiteX3" fmla="*/ 1874 w 18801"/>
              <a:gd name="connsiteY3" fmla="*/ 6421 h 20685"/>
              <a:gd name="connsiteX4" fmla="*/ 3734 w 18801"/>
              <a:gd name="connsiteY4" fmla="*/ 8935 h 20685"/>
              <a:gd name="connsiteX5" fmla="*/ 9112 w 18801"/>
              <a:gd name="connsiteY5" fmla="*/ 885 h 20685"/>
              <a:gd name="connsiteX6" fmla="*/ 16503 w 18801"/>
              <a:gd name="connsiteY6" fmla="*/ 464 h 20685"/>
              <a:gd name="connsiteX7" fmla="*/ 18737 w 18801"/>
              <a:gd name="connsiteY7" fmla="*/ 3085 h 20685"/>
              <a:gd name="connsiteX8" fmla="*/ 18006 w 18801"/>
              <a:gd name="connsiteY8" fmla="*/ 19993 h 20685"/>
              <a:gd name="connsiteX9" fmla="*/ 9272 w 18801"/>
              <a:gd name="connsiteY9" fmla="*/ 20685 h 20685"/>
              <a:gd name="connsiteX0" fmla="*/ 18006 w 18801"/>
              <a:gd name="connsiteY0" fmla="*/ 19993 h 20685"/>
              <a:gd name="connsiteX1" fmla="*/ 27 w 18801"/>
              <a:gd name="connsiteY1" fmla="*/ 19945 h 20685"/>
              <a:gd name="connsiteX2" fmla="*/ 0 w 18801"/>
              <a:gd name="connsiteY2" fmla="*/ 9892 h 20685"/>
              <a:gd name="connsiteX3" fmla="*/ 1874 w 18801"/>
              <a:gd name="connsiteY3" fmla="*/ 6421 h 20685"/>
              <a:gd name="connsiteX4" fmla="*/ 3734 w 18801"/>
              <a:gd name="connsiteY4" fmla="*/ 8935 h 20685"/>
              <a:gd name="connsiteX5" fmla="*/ 9112 w 18801"/>
              <a:gd name="connsiteY5" fmla="*/ 885 h 20685"/>
              <a:gd name="connsiteX6" fmla="*/ 16503 w 18801"/>
              <a:gd name="connsiteY6" fmla="*/ 464 h 20685"/>
              <a:gd name="connsiteX7" fmla="*/ 18737 w 18801"/>
              <a:gd name="connsiteY7" fmla="*/ 3085 h 20685"/>
              <a:gd name="connsiteX8" fmla="*/ 18006 w 18801"/>
              <a:gd name="connsiteY8" fmla="*/ 19993 h 20685"/>
              <a:gd name="connsiteX9" fmla="*/ 9272 w 18801"/>
              <a:gd name="connsiteY9" fmla="*/ 20685 h 20685"/>
              <a:gd name="connsiteX0" fmla="*/ 18006 w 18801"/>
              <a:gd name="connsiteY0" fmla="*/ 19993 h 20685"/>
              <a:gd name="connsiteX1" fmla="*/ 27 w 18801"/>
              <a:gd name="connsiteY1" fmla="*/ 19945 h 20685"/>
              <a:gd name="connsiteX2" fmla="*/ 0 w 18801"/>
              <a:gd name="connsiteY2" fmla="*/ 9892 h 20685"/>
              <a:gd name="connsiteX3" fmla="*/ 1874 w 18801"/>
              <a:gd name="connsiteY3" fmla="*/ 6421 h 20685"/>
              <a:gd name="connsiteX4" fmla="*/ 3734 w 18801"/>
              <a:gd name="connsiteY4" fmla="*/ 8935 h 20685"/>
              <a:gd name="connsiteX5" fmla="*/ 9112 w 18801"/>
              <a:gd name="connsiteY5" fmla="*/ 885 h 20685"/>
              <a:gd name="connsiteX6" fmla="*/ 16503 w 18801"/>
              <a:gd name="connsiteY6" fmla="*/ 464 h 20685"/>
              <a:gd name="connsiteX7" fmla="*/ 18737 w 18801"/>
              <a:gd name="connsiteY7" fmla="*/ 3085 h 20685"/>
              <a:gd name="connsiteX8" fmla="*/ 18006 w 18801"/>
              <a:gd name="connsiteY8" fmla="*/ 19993 h 20685"/>
              <a:gd name="connsiteX9" fmla="*/ 9272 w 18801"/>
              <a:gd name="connsiteY9" fmla="*/ 20685 h 20685"/>
              <a:gd name="connsiteX0" fmla="*/ 18006 w 18801"/>
              <a:gd name="connsiteY0" fmla="*/ 19987 h 20679"/>
              <a:gd name="connsiteX1" fmla="*/ 27 w 18801"/>
              <a:gd name="connsiteY1" fmla="*/ 19939 h 20679"/>
              <a:gd name="connsiteX2" fmla="*/ 0 w 18801"/>
              <a:gd name="connsiteY2" fmla="*/ 9886 h 20679"/>
              <a:gd name="connsiteX3" fmla="*/ 1874 w 18801"/>
              <a:gd name="connsiteY3" fmla="*/ 6415 h 20679"/>
              <a:gd name="connsiteX4" fmla="*/ 3416 w 18801"/>
              <a:gd name="connsiteY4" fmla="*/ 8830 h 20679"/>
              <a:gd name="connsiteX5" fmla="*/ 9112 w 18801"/>
              <a:gd name="connsiteY5" fmla="*/ 879 h 20679"/>
              <a:gd name="connsiteX6" fmla="*/ 16503 w 18801"/>
              <a:gd name="connsiteY6" fmla="*/ 458 h 20679"/>
              <a:gd name="connsiteX7" fmla="*/ 18737 w 18801"/>
              <a:gd name="connsiteY7" fmla="*/ 3079 h 20679"/>
              <a:gd name="connsiteX8" fmla="*/ 18006 w 18801"/>
              <a:gd name="connsiteY8" fmla="*/ 19987 h 20679"/>
              <a:gd name="connsiteX9" fmla="*/ 9272 w 18801"/>
              <a:gd name="connsiteY9" fmla="*/ 20679 h 20679"/>
              <a:gd name="connsiteX0" fmla="*/ 18006 w 18801"/>
              <a:gd name="connsiteY0" fmla="*/ 19987 h 20679"/>
              <a:gd name="connsiteX1" fmla="*/ 27 w 18801"/>
              <a:gd name="connsiteY1" fmla="*/ 19939 h 20679"/>
              <a:gd name="connsiteX2" fmla="*/ 0 w 18801"/>
              <a:gd name="connsiteY2" fmla="*/ 9886 h 20679"/>
              <a:gd name="connsiteX3" fmla="*/ 1874 w 18801"/>
              <a:gd name="connsiteY3" fmla="*/ 6415 h 20679"/>
              <a:gd name="connsiteX4" fmla="*/ 3416 w 18801"/>
              <a:gd name="connsiteY4" fmla="*/ 8830 h 20679"/>
              <a:gd name="connsiteX5" fmla="*/ 9112 w 18801"/>
              <a:gd name="connsiteY5" fmla="*/ 879 h 20679"/>
              <a:gd name="connsiteX6" fmla="*/ 16503 w 18801"/>
              <a:gd name="connsiteY6" fmla="*/ 458 h 20679"/>
              <a:gd name="connsiteX7" fmla="*/ 18737 w 18801"/>
              <a:gd name="connsiteY7" fmla="*/ 3079 h 20679"/>
              <a:gd name="connsiteX8" fmla="*/ 18006 w 18801"/>
              <a:gd name="connsiteY8" fmla="*/ 19987 h 20679"/>
              <a:gd name="connsiteX9" fmla="*/ 9272 w 18801"/>
              <a:gd name="connsiteY9" fmla="*/ 20679 h 20679"/>
              <a:gd name="connsiteX0" fmla="*/ 18006 w 18801"/>
              <a:gd name="connsiteY0" fmla="*/ 19876 h 20568"/>
              <a:gd name="connsiteX1" fmla="*/ 27 w 18801"/>
              <a:gd name="connsiteY1" fmla="*/ 19828 h 20568"/>
              <a:gd name="connsiteX2" fmla="*/ 0 w 18801"/>
              <a:gd name="connsiteY2" fmla="*/ 9775 h 20568"/>
              <a:gd name="connsiteX3" fmla="*/ 1874 w 18801"/>
              <a:gd name="connsiteY3" fmla="*/ 6304 h 20568"/>
              <a:gd name="connsiteX4" fmla="*/ 3416 w 18801"/>
              <a:gd name="connsiteY4" fmla="*/ 8719 h 20568"/>
              <a:gd name="connsiteX5" fmla="*/ 4668 w 18801"/>
              <a:gd name="connsiteY5" fmla="*/ 6946 h 20568"/>
              <a:gd name="connsiteX6" fmla="*/ 9112 w 18801"/>
              <a:gd name="connsiteY6" fmla="*/ 768 h 20568"/>
              <a:gd name="connsiteX7" fmla="*/ 16503 w 18801"/>
              <a:gd name="connsiteY7" fmla="*/ 347 h 20568"/>
              <a:gd name="connsiteX8" fmla="*/ 18737 w 18801"/>
              <a:gd name="connsiteY8" fmla="*/ 2968 h 20568"/>
              <a:gd name="connsiteX9" fmla="*/ 18006 w 18801"/>
              <a:gd name="connsiteY9" fmla="*/ 19876 h 20568"/>
              <a:gd name="connsiteX10" fmla="*/ 9272 w 18801"/>
              <a:gd name="connsiteY10" fmla="*/ 20568 h 20568"/>
              <a:gd name="connsiteX0" fmla="*/ 18006 w 18801"/>
              <a:gd name="connsiteY0" fmla="*/ 19881 h 20573"/>
              <a:gd name="connsiteX1" fmla="*/ 27 w 18801"/>
              <a:gd name="connsiteY1" fmla="*/ 19833 h 20573"/>
              <a:gd name="connsiteX2" fmla="*/ 0 w 18801"/>
              <a:gd name="connsiteY2" fmla="*/ 9780 h 20573"/>
              <a:gd name="connsiteX3" fmla="*/ 1874 w 18801"/>
              <a:gd name="connsiteY3" fmla="*/ 6309 h 20573"/>
              <a:gd name="connsiteX4" fmla="*/ 3416 w 18801"/>
              <a:gd name="connsiteY4" fmla="*/ 8724 h 20573"/>
              <a:gd name="connsiteX5" fmla="*/ 4901 w 18801"/>
              <a:gd name="connsiteY5" fmla="*/ 7050 h 20573"/>
              <a:gd name="connsiteX6" fmla="*/ 9112 w 18801"/>
              <a:gd name="connsiteY6" fmla="*/ 773 h 20573"/>
              <a:gd name="connsiteX7" fmla="*/ 16503 w 18801"/>
              <a:gd name="connsiteY7" fmla="*/ 352 h 20573"/>
              <a:gd name="connsiteX8" fmla="*/ 18737 w 18801"/>
              <a:gd name="connsiteY8" fmla="*/ 2973 h 20573"/>
              <a:gd name="connsiteX9" fmla="*/ 18006 w 18801"/>
              <a:gd name="connsiteY9" fmla="*/ 19881 h 20573"/>
              <a:gd name="connsiteX10" fmla="*/ 9272 w 18801"/>
              <a:gd name="connsiteY10" fmla="*/ 20573 h 20573"/>
              <a:gd name="connsiteX0" fmla="*/ 18006 w 18801"/>
              <a:gd name="connsiteY0" fmla="*/ 19881 h 20573"/>
              <a:gd name="connsiteX1" fmla="*/ 27 w 18801"/>
              <a:gd name="connsiteY1" fmla="*/ 19833 h 20573"/>
              <a:gd name="connsiteX2" fmla="*/ 0 w 18801"/>
              <a:gd name="connsiteY2" fmla="*/ 9780 h 20573"/>
              <a:gd name="connsiteX3" fmla="*/ 1874 w 18801"/>
              <a:gd name="connsiteY3" fmla="*/ 6309 h 20573"/>
              <a:gd name="connsiteX4" fmla="*/ 3416 w 18801"/>
              <a:gd name="connsiteY4" fmla="*/ 8724 h 20573"/>
              <a:gd name="connsiteX5" fmla="*/ 4901 w 18801"/>
              <a:gd name="connsiteY5" fmla="*/ 7050 h 20573"/>
              <a:gd name="connsiteX6" fmla="*/ 9112 w 18801"/>
              <a:gd name="connsiteY6" fmla="*/ 773 h 20573"/>
              <a:gd name="connsiteX7" fmla="*/ 16503 w 18801"/>
              <a:gd name="connsiteY7" fmla="*/ 352 h 20573"/>
              <a:gd name="connsiteX8" fmla="*/ 18737 w 18801"/>
              <a:gd name="connsiteY8" fmla="*/ 2973 h 20573"/>
              <a:gd name="connsiteX9" fmla="*/ 18006 w 18801"/>
              <a:gd name="connsiteY9" fmla="*/ 19881 h 20573"/>
              <a:gd name="connsiteX10" fmla="*/ 9272 w 18801"/>
              <a:gd name="connsiteY10" fmla="*/ 20573 h 20573"/>
              <a:gd name="connsiteX0" fmla="*/ 18006 w 18801"/>
              <a:gd name="connsiteY0" fmla="*/ 19881 h 20573"/>
              <a:gd name="connsiteX1" fmla="*/ 27 w 18801"/>
              <a:gd name="connsiteY1" fmla="*/ 19833 h 20573"/>
              <a:gd name="connsiteX2" fmla="*/ 0 w 18801"/>
              <a:gd name="connsiteY2" fmla="*/ 9780 h 20573"/>
              <a:gd name="connsiteX3" fmla="*/ 1874 w 18801"/>
              <a:gd name="connsiteY3" fmla="*/ 6309 h 20573"/>
              <a:gd name="connsiteX4" fmla="*/ 3416 w 18801"/>
              <a:gd name="connsiteY4" fmla="*/ 8724 h 20573"/>
              <a:gd name="connsiteX5" fmla="*/ 4901 w 18801"/>
              <a:gd name="connsiteY5" fmla="*/ 7050 h 20573"/>
              <a:gd name="connsiteX6" fmla="*/ 9112 w 18801"/>
              <a:gd name="connsiteY6" fmla="*/ 773 h 20573"/>
              <a:gd name="connsiteX7" fmla="*/ 16503 w 18801"/>
              <a:gd name="connsiteY7" fmla="*/ 352 h 20573"/>
              <a:gd name="connsiteX8" fmla="*/ 18737 w 18801"/>
              <a:gd name="connsiteY8" fmla="*/ 2973 h 20573"/>
              <a:gd name="connsiteX9" fmla="*/ 18006 w 18801"/>
              <a:gd name="connsiteY9" fmla="*/ 19881 h 20573"/>
              <a:gd name="connsiteX10" fmla="*/ 9272 w 18801"/>
              <a:gd name="connsiteY10" fmla="*/ 20573 h 20573"/>
              <a:gd name="connsiteX0" fmla="*/ 18006 w 18801"/>
              <a:gd name="connsiteY0" fmla="*/ 19751 h 20443"/>
              <a:gd name="connsiteX1" fmla="*/ 27 w 18801"/>
              <a:gd name="connsiteY1" fmla="*/ 19703 h 20443"/>
              <a:gd name="connsiteX2" fmla="*/ 0 w 18801"/>
              <a:gd name="connsiteY2" fmla="*/ 9650 h 20443"/>
              <a:gd name="connsiteX3" fmla="*/ 1874 w 18801"/>
              <a:gd name="connsiteY3" fmla="*/ 6179 h 20443"/>
              <a:gd name="connsiteX4" fmla="*/ 3416 w 18801"/>
              <a:gd name="connsiteY4" fmla="*/ 8594 h 20443"/>
              <a:gd name="connsiteX5" fmla="*/ 4901 w 18801"/>
              <a:gd name="connsiteY5" fmla="*/ 6920 h 20443"/>
              <a:gd name="connsiteX6" fmla="*/ 6450 w 18801"/>
              <a:gd name="connsiteY6" fmla="*/ 4457 h 20443"/>
              <a:gd name="connsiteX7" fmla="*/ 9112 w 18801"/>
              <a:gd name="connsiteY7" fmla="*/ 643 h 20443"/>
              <a:gd name="connsiteX8" fmla="*/ 16503 w 18801"/>
              <a:gd name="connsiteY8" fmla="*/ 222 h 20443"/>
              <a:gd name="connsiteX9" fmla="*/ 18737 w 18801"/>
              <a:gd name="connsiteY9" fmla="*/ 2843 h 20443"/>
              <a:gd name="connsiteX10" fmla="*/ 18006 w 18801"/>
              <a:gd name="connsiteY10" fmla="*/ 19751 h 20443"/>
              <a:gd name="connsiteX11" fmla="*/ 9272 w 18801"/>
              <a:gd name="connsiteY11" fmla="*/ 20443 h 20443"/>
              <a:gd name="connsiteX0" fmla="*/ 18006 w 18801"/>
              <a:gd name="connsiteY0" fmla="*/ 20029 h 20721"/>
              <a:gd name="connsiteX1" fmla="*/ 27 w 18801"/>
              <a:gd name="connsiteY1" fmla="*/ 19981 h 20721"/>
              <a:gd name="connsiteX2" fmla="*/ 0 w 18801"/>
              <a:gd name="connsiteY2" fmla="*/ 9928 h 20721"/>
              <a:gd name="connsiteX3" fmla="*/ 1874 w 18801"/>
              <a:gd name="connsiteY3" fmla="*/ 6457 h 20721"/>
              <a:gd name="connsiteX4" fmla="*/ 3416 w 18801"/>
              <a:gd name="connsiteY4" fmla="*/ 8872 h 20721"/>
              <a:gd name="connsiteX5" fmla="*/ 4901 w 18801"/>
              <a:gd name="connsiteY5" fmla="*/ 7198 h 20721"/>
              <a:gd name="connsiteX6" fmla="*/ 7023 w 18801"/>
              <a:gd name="connsiteY6" fmla="*/ 9513 h 20721"/>
              <a:gd name="connsiteX7" fmla="*/ 9112 w 18801"/>
              <a:gd name="connsiteY7" fmla="*/ 921 h 20721"/>
              <a:gd name="connsiteX8" fmla="*/ 16503 w 18801"/>
              <a:gd name="connsiteY8" fmla="*/ 500 h 20721"/>
              <a:gd name="connsiteX9" fmla="*/ 18737 w 18801"/>
              <a:gd name="connsiteY9" fmla="*/ 3121 h 20721"/>
              <a:gd name="connsiteX10" fmla="*/ 18006 w 18801"/>
              <a:gd name="connsiteY10" fmla="*/ 20029 h 20721"/>
              <a:gd name="connsiteX11" fmla="*/ 9272 w 18801"/>
              <a:gd name="connsiteY11" fmla="*/ 20721 h 20721"/>
              <a:gd name="connsiteX0" fmla="*/ 18006 w 18801"/>
              <a:gd name="connsiteY0" fmla="*/ 20029 h 20721"/>
              <a:gd name="connsiteX1" fmla="*/ 27 w 18801"/>
              <a:gd name="connsiteY1" fmla="*/ 19981 h 20721"/>
              <a:gd name="connsiteX2" fmla="*/ 0 w 18801"/>
              <a:gd name="connsiteY2" fmla="*/ 9928 h 20721"/>
              <a:gd name="connsiteX3" fmla="*/ 1874 w 18801"/>
              <a:gd name="connsiteY3" fmla="*/ 6457 h 20721"/>
              <a:gd name="connsiteX4" fmla="*/ 3416 w 18801"/>
              <a:gd name="connsiteY4" fmla="*/ 8872 h 20721"/>
              <a:gd name="connsiteX5" fmla="*/ 4901 w 18801"/>
              <a:gd name="connsiteY5" fmla="*/ 7198 h 20721"/>
              <a:gd name="connsiteX6" fmla="*/ 7023 w 18801"/>
              <a:gd name="connsiteY6" fmla="*/ 9513 h 20721"/>
              <a:gd name="connsiteX7" fmla="*/ 9112 w 18801"/>
              <a:gd name="connsiteY7" fmla="*/ 921 h 20721"/>
              <a:gd name="connsiteX8" fmla="*/ 16503 w 18801"/>
              <a:gd name="connsiteY8" fmla="*/ 500 h 20721"/>
              <a:gd name="connsiteX9" fmla="*/ 18737 w 18801"/>
              <a:gd name="connsiteY9" fmla="*/ 3121 h 20721"/>
              <a:gd name="connsiteX10" fmla="*/ 18006 w 18801"/>
              <a:gd name="connsiteY10" fmla="*/ 20029 h 20721"/>
              <a:gd name="connsiteX11" fmla="*/ 9272 w 18801"/>
              <a:gd name="connsiteY11" fmla="*/ 20721 h 20721"/>
              <a:gd name="connsiteX0" fmla="*/ 18006 w 18801"/>
              <a:gd name="connsiteY0" fmla="*/ 20029 h 20721"/>
              <a:gd name="connsiteX1" fmla="*/ 27 w 18801"/>
              <a:gd name="connsiteY1" fmla="*/ 19981 h 20721"/>
              <a:gd name="connsiteX2" fmla="*/ 0 w 18801"/>
              <a:gd name="connsiteY2" fmla="*/ 9928 h 20721"/>
              <a:gd name="connsiteX3" fmla="*/ 1874 w 18801"/>
              <a:gd name="connsiteY3" fmla="*/ 6457 h 20721"/>
              <a:gd name="connsiteX4" fmla="*/ 3416 w 18801"/>
              <a:gd name="connsiteY4" fmla="*/ 8872 h 20721"/>
              <a:gd name="connsiteX5" fmla="*/ 4901 w 18801"/>
              <a:gd name="connsiteY5" fmla="*/ 7198 h 20721"/>
              <a:gd name="connsiteX6" fmla="*/ 7023 w 18801"/>
              <a:gd name="connsiteY6" fmla="*/ 9513 h 20721"/>
              <a:gd name="connsiteX7" fmla="*/ 9112 w 18801"/>
              <a:gd name="connsiteY7" fmla="*/ 921 h 20721"/>
              <a:gd name="connsiteX8" fmla="*/ 16503 w 18801"/>
              <a:gd name="connsiteY8" fmla="*/ 500 h 20721"/>
              <a:gd name="connsiteX9" fmla="*/ 18737 w 18801"/>
              <a:gd name="connsiteY9" fmla="*/ 3121 h 20721"/>
              <a:gd name="connsiteX10" fmla="*/ 18006 w 18801"/>
              <a:gd name="connsiteY10" fmla="*/ 20029 h 20721"/>
              <a:gd name="connsiteX11" fmla="*/ 9272 w 18801"/>
              <a:gd name="connsiteY11" fmla="*/ 20721 h 20721"/>
              <a:gd name="connsiteX0" fmla="*/ 18006 w 18801"/>
              <a:gd name="connsiteY0" fmla="*/ 20010 h 20702"/>
              <a:gd name="connsiteX1" fmla="*/ 27 w 18801"/>
              <a:gd name="connsiteY1" fmla="*/ 19962 h 20702"/>
              <a:gd name="connsiteX2" fmla="*/ 0 w 18801"/>
              <a:gd name="connsiteY2" fmla="*/ 9909 h 20702"/>
              <a:gd name="connsiteX3" fmla="*/ 1874 w 18801"/>
              <a:gd name="connsiteY3" fmla="*/ 6438 h 20702"/>
              <a:gd name="connsiteX4" fmla="*/ 3416 w 18801"/>
              <a:gd name="connsiteY4" fmla="*/ 8853 h 20702"/>
              <a:gd name="connsiteX5" fmla="*/ 4901 w 18801"/>
              <a:gd name="connsiteY5" fmla="*/ 7179 h 20702"/>
              <a:gd name="connsiteX6" fmla="*/ 5708 w 18801"/>
              <a:gd name="connsiteY6" fmla="*/ 9198 h 20702"/>
              <a:gd name="connsiteX7" fmla="*/ 9112 w 18801"/>
              <a:gd name="connsiteY7" fmla="*/ 902 h 20702"/>
              <a:gd name="connsiteX8" fmla="*/ 16503 w 18801"/>
              <a:gd name="connsiteY8" fmla="*/ 481 h 20702"/>
              <a:gd name="connsiteX9" fmla="*/ 18737 w 18801"/>
              <a:gd name="connsiteY9" fmla="*/ 3102 h 20702"/>
              <a:gd name="connsiteX10" fmla="*/ 18006 w 18801"/>
              <a:gd name="connsiteY10" fmla="*/ 20010 h 20702"/>
              <a:gd name="connsiteX11" fmla="*/ 9272 w 18801"/>
              <a:gd name="connsiteY11" fmla="*/ 20702 h 20702"/>
              <a:gd name="connsiteX0" fmla="*/ 18006 w 18801"/>
              <a:gd name="connsiteY0" fmla="*/ 20010 h 20702"/>
              <a:gd name="connsiteX1" fmla="*/ 27 w 18801"/>
              <a:gd name="connsiteY1" fmla="*/ 19962 h 20702"/>
              <a:gd name="connsiteX2" fmla="*/ 0 w 18801"/>
              <a:gd name="connsiteY2" fmla="*/ 9909 h 20702"/>
              <a:gd name="connsiteX3" fmla="*/ 1874 w 18801"/>
              <a:gd name="connsiteY3" fmla="*/ 6438 h 20702"/>
              <a:gd name="connsiteX4" fmla="*/ 3416 w 18801"/>
              <a:gd name="connsiteY4" fmla="*/ 8853 h 20702"/>
              <a:gd name="connsiteX5" fmla="*/ 4901 w 18801"/>
              <a:gd name="connsiteY5" fmla="*/ 7179 h 20702"/>
              <a:gd name="connsiteX6" fmla="*/ 5708 w 18801"/>
              <a:gd name="connsiteY6" fmla="*/ 9198 h 20702"/>
              <a:gd name="connsiteX7" fmla="*/ 9112 w 18801"/>
              <a:gd name="connsiteY7" fmla="*/ 902 h 20702"/>
              <a:gd name="connsiteX8" fmla="*/ 16503 w 18801"/>
              <a:gd name="connsiteY8" fmla="*/ 481 h 20702"/>
              <a:gd name="connsiteX9" fmla="*/ 18737 w 18801"/>
              <a:gd name="connsiteY9" fmla="*/ 3102 h 20702"/>
              <a:gd name="connsiteX10" fmla="*/ 18006 w 18801"/>
              <a:gd name="connsiteY10" fmla="*/ 20010 h 20702"/>
              <a:gd name="connsiteX11" fmla="*/ 9272 w 18801"/>
              <a:gd name="connsiteY11" fmla="*/ 20702 h 20702"/>
              <a:gd name="connsiteX0" fmla="*/ 18006 w 18801"/>
              <a:gd name="connsiteY0" fmla="*/ 20010 h 20702"/>
              <a:gd name="connsiteX1" fmla="*/ 27 w 18801"/>
              <a:gd name="connsiteY1" fmla="*/ 19962 h 20702"/>
              <a:gd name="connsiteX2" fmla="*/ 0 w 18801"/>
              <a:gd name="connsiteY2" fmla="*/ 9909 h 20702"/>
              <a:gd name="connsiteX3" fmla="*/ 1874 w 18801"/>
              <a:gd name="connsiteY3" fmla="*/ 6438 h 20702"/>
              <a:gd name="connsiteX4" fmla="*/ 3416 w 18801"/>
              <a:gd name="connsiteY4" fmla="*/ 8853 h 20702"/>
              <a:gd name="connsiteX5" fmla="*/ 4901 w 18801"/>
              <a:gd name="connsiteY5" fmla="*/ 7179 h 20702"/>
              <a:gd name="connsiteX6" fmla="*/ 5708 w 18801"/>
              <a:gd name="connsiteY6" fmla="*/ 9198 h 20702"/>
              <a:gd name="connsiteX7" fmla="*/ 9112 w 18801"/>
              <a:gd name="connsiteY7" fmla="*/ 902 h 20702"/>
              <a:gd name="connsiteX8" fmla="*/ 16503 w 18801"/>
              <a:gd name="connsiteY8" fmla="*/ 481 h 20702"/>
              <a:gd name="connsiteX9" fmla="*/ 18737 w 18801"/>
              <a:gd name="connsiteY9" fmla="*/ 3102 h 20702"/>
              <a:gd name="connsiteX10" fmla="*/ 18006 w 18801"/>
              <a:gd name="connsiteY10" fmla="*/ 20010 h 20702"/>
              <a:gd name="connsiteX11" fmla="*/ 9272 w 18801"/>
              <a:gd name="connsiteY11" fmla="*/ 20702 h 20702"/>
              <a:gd name="connsiteX0" fmla="*/ 18006 w 18801"/>
              <a:gd name="connsiteY0" fmla="*/ 19701 h 20393"/>
              <a:gd name="connsiteX1" fmla="*/ 27 w 18801"/>
              <a:gd name="connsiteY1" fmla="*/ 19653 h 20393"/>
              <a:gd name="connsiteX2" fmla="*/ 0 w 18801"/>
              <a:gd name="connsiteY2" fmla="*/ 9600 h 20393"/>
              <a:gd name="connsiteX3" fmla="*/ 1874 w 18801"/>
              <a:gd name="connsiteY3" fmla="*/ 6129 h 20393"/>
              <a:gd name="connsiteX4" fmla="*/ 3416 w 18801"/>
              <a:gd name="connsiteY4" fmla="*/ 8544 h 20393"/>
              <a:gd name="connsiteX5" fmla="*/ 4901 w 18801"/>
              <a:gd name="connsiteY5" fmla="*/ 6870 h 20393"/>
              <a:gd name="connsiteX6" fmla="*/ 5708 w 18801"/>
              <a:gd name="connsiteY6" fmla="*/ 8889 h 20393"/>
              <a:gd name="connsiteX7" fmla="*/ 7702 w 18801"/>
              <a:gd name="connsiteY7" fmla="*/ 3127 h 20393"/>
              <a:gd name="connsiteX8" fmla="*/ 9112 w 18801"/>
              <a:gd name="connsiteY8" fmla="*/ 593 h 20393"/>
              <a:gd name="connsiteX9" fmla="*/ 16503 w 18801"/>
              <a:gd name="connsiteY9" fmla="*/ 172 h 20393"/>
              <a:gd name="connsiteX10" fmla="*/ 18737 w 18801"/>
              <a:gd name="connsiteY10" fmla="*/ 2793 h 20393"/>
              <a:gd name="connsiteX11" fmla="*/ 18006 w 18801"/>
              <a:gd name="connsiteY11" fmla="*/ 19701 h 20393"/>
              <a:gd name="connsiteX12" fmla="*/ 9272 w 18801"/>
              <a:gd name="connsiteY12" fmla="*/ 20393 h 20393"/>
              <a:gd name="connsiteX0" fmla="*/ 18006 w 18801"/>
              <a:gd name="connsiteY0" fmla="*/ 20009 h 20701"/>
              <a:gd name="connsiteX1" fmla="*/ 27 w 18801"/>
              <a:gd name="connsiteY1" fmla="*/ 19961 h 20701"/>
              <a:gd name="connsiteX2" fmla="*/ 0 w 18801"/>
              <a:gd name="connsiteY2" fmla="*/ 9908 h 20701"/>
              <a:gd name="connsiteX3" fmla="*/ 1874 w 18801"/>
              <a:gd name="connsiteY3" fmla="*/ 6437 h 20701"/>
              <a:gd name="connsiteX4" fmla="*/ 3416 w 18801"/>
              <a:gd name="connsiteY4" fmla="*/ 8852 h 20701"/>
              <a:gd name="connsiteX5" fmla="*/ 4901 w 18801"/>
              <a:gd name="connsiteY5" fmla="*/ 7178 h 20701"/>
              <a:gd name="connsiteX6" fmla="*/ 5708 w 18801"/>
              <a:gd name="connsiteY6" fmla="*/ 9197 h 20701"/>
              <a:gd name="connsiteX7" fmla="*/ 7851 w 18801"/>
              <a:gd name="connsiteY7" fmla="*/ 9198 h 20701"/>
              <a:gd name="connsiteX8" fmla="*/ 9112 w 18801"/>
              <a:gd name="connsiteY8" fmla="*/ 901 h 20701"/>
              <a:gd name="connsiteX9" fmla="*/ 16503 w 18801"/>
              <a:gd name="connsiteY9" fmla="*/ 480 h 20701"/>
              <a:gd name="connsiteX10" fmla="*/ 18737 w 18801"/>
              <a:gd name="connsiteY10" fmla="*/ 3101 h 20701"/>
              <a:gd name="connsiteX11" fmla="*/ 18006 w 18801"/>
              <a:gd name="connsiteY11" fmla="*/ 20009 h 20701"/>
              <a:gd name="connsiteX12" fmla="*/ 9272 w 18801"/>
              <a:gd name="connsiteY12" fmla="*/ 20701 h 20701"/>
              <a:gd name="connsiteX0" fmla="*/ 18006 w 18801"/>
              <a:gd name="connsiteY0" fmla="*/ 20009 h 20701"/>
              <a:gd name="connsiteX1" fmla="*/ 27 w 18801"/>
              <a:gd name="connsiteY1" fmla="*/ 19961 h 20701"/>
              <a:gd name="connsiteX2" fmla="*/ 0 w 18801"/>
              <a:gd name="connsiteY2" fmla="*/ 9908 h 20701"/>
              <a:gd name="connsiteX3" fmla="*/ 1874 w 18801"/>
              <a:gd name="connsiteY3" fmla="*/ 6437 h 20701"/>
              <a:gd name="connsiteX4" fmla="*/ 3416 w 18801"/>
              <a:gd name="connsiteY4" fmla="*/ 8852 h 20701"/>
              <a:gd name="connsiteX5" fmla="*/ 4901 w 18801"/>
              <a:gd name="connsiteY5" fmla="*/ 7178 h 20701"/>
              <a:gd name="connsiteX6" fmla="*/ 5708 w 18801"/>
              <a:gd name="connsiteY6" fmla="*/ 9197 h 20701"/>
              <a:gd name="connsiteX7" fmla="*/ 7851 w 18801"/>
              <a:gd name="connsiteY7" fmla="*/ 9198 h 20701"/>
              <a:gd name="connsiteX8" fmla="*/ 9112 w 18801"/>
              <a:gd name="connsiteY8" fmla="*/ 901 h 20701"/>
              <a:gd name="connsiteX9" fmla="*/ 16503 w 18801"/>
              <a:gd name="connsiteY9" fmla="*/ 480 h 20701"/>
              <a:gd name="connsiteX10" fmla="*/ 18737 w 18801"/>
              <a:gd name="connsiteY10" fmla="*/ 3101 h 20701"/>
              <a:gd name="connsiteX11" fmla="*/ 18006 w 18801"/>
              <a:gd name="connsiteY11" fmla="*/ 20009 h 20701"/>
              <a:gd name="connsiteX12" fmla="*/ 9272 w 18801"/>
              <a:gd name="connsiteY12" fmla="*/ 20701 h 20701"/>
              <a:gd name="connsiteX0" fmla="*/ 18006 w 18801"/>
              <a:gd name="connsiteY0" fmla="*/ 20025 h 20717"/>
              <a:gd name="connsiteX1" fmla="*/ 27 w 18801"/>
              <a:gd name="connsiteY1" fmla="*/ 19977 h 20717"/>
              <a:gd name="connsiteX2" fmla="*/ 0 w 18801"/>
              <a:gd name="connsiteY2" fmla="*/ 9924 h 20717"/>
              <a:gd name="connsiteX3" fmla="*/ 1874 w 18801"/>
              <a:gd name="connsiteY3" fmla="*/ 6453 h 20717"/>
              <a:gd name="connsiteX4" fmla="*/ 3416 w 18801"/>
              <a:gd name="connsiteY4" fmla="*/ 8868 h 20717"/>
              <a:gd name="connsiteX5" fmla="*/ 4901 w 18801"/>
              <a:gd name="connsiteY5" fmla="*/ 7194 h 20717"/>
              <a:gd name="connsiteX6" fmla="*/ 5708 w 18801"/>
              <a:gd name="connsiteY6" fmla="*/ 9213 h 20717"/>
              <a:gd name="connsiteX7" fmla="*/ 7575 w 18801"/>
              <a:gd name="connsiteY7" fmla="*/ 9460 h 20717"/>
              <a:gd name="connsiteX8" fmla="*/ 9112 w 18801"/>
              <a:gd name="connsiteY8" fmla="*/ 917 h 20717"/>
              <a:gd name="connsiteX9" fmla="*/ 16503 w 18801"/>
              <a:gd name="connsiteY9" fmla="*/ 496 h 20717"/>
              <a:gd name="connsiteX10" fmla="*/ 18737 w 18801"/>
              <a:gd name="connsiteY10" fmla="*/ 3117 h 20717"/>
              <a:gd name="connsiteX11" fmla="*/ 18006 w 18801"/>
              <a:gd name="connsiteY11" fmla="*/ 20025 h 20717"/>
              <a:gd name="connsiteX12" fmla="*/ 9272 w 18801"/>
              <a:gd name="connsiteY12" fmla="*/ 20717 h 20717"/>
              <a:gd name="connsiteX0" fmla="*/ 18006 w 18801"/>
              <a:gd name="connsiteY0" fmla="*/ 20025 h 20717"/>
              <a:gd name="connsiteX1" fmla="*/ 27 w 18801"/>
              <a:gd name="connsiteY1" fmla="*/ 19977 h 20717"/>
              <a:gd name="connsiteX2" fmla="*/ 0 w 18801"/>
              <a:gd name="connsiteY2" fmla="*/ 9924 h 20717"/>
              <a:gd name="connsiteX3" fmla="*/ 1874 w 18801"/>
              <a:gd name="connsiteY3" fmla="*/ 6453 h 20717"/>
              <a:gd name="connsiteX4" fmla="*/ 3416 w 18801"/>
              <a:gd name="connsiteY4" fmla="*/ 8868 h 20717"/>
              <a:gd name="connsiteX5" fmla="*/ 4901 w 18801"/>
              <a:gd name="connsiteY5" fmla="*/ 7194 h 20717"/>
              <a:gd name="connsiteX6" fmla="*/ 5708 w 18801"/>
              <a:gd name="connsiteY6" fmla="*/ 9213 h 20717"/>
              <a:gd name="connsiteX7" fmla="*/ 7575 w 18801"/>
              <a:gd name="connsiteY7" fmla="*/ 9460 h 20717"/>
              <a:gd name="connsiteX8" fmla="*/ 9112 w 18801"/>
              <a:gd name="connsiteY8" fmla="*/ 917 h 20717"/>
              <a:gd name="connsiteX9" fmla="*/ 16503 w 18801"/>
              <a:gd name="connsiteY9" fmla="*/ 496 h 20717"/>
              <a:gd name="connsiteX10" fmla="*/ 18737 w 18801"/>
              <a:gd name="connsiteY10" fmla="*/ 3117 h 20717"/>
              <a:gd name="connsiteX11" fmla="*/ 18006 w 18801"/>
              <a:gd name="connsiteY11" fmla="*/ 20025 h 20717"/>
              <a:gd name="connsiteX12" fmla="*/ 9272 w 18801"/>
              <a:gd name="connsiteY12" fmla="*/ 20717 h 20717"/>
              <a:gd name="connsiteX0" fmla="*/ 18006 w 18801"/>
              <a:gd name="connsiteY0" fmla="*/ 20000 h 20692"/>
              <a:gd name="connsiteX1" fmla="*/ 27 w 18801"/>
              <a:gd name="connsiteY1" fmla="*/ 19952 h 20692"/>
              <a:gd name="connsiteX2" fmla="*/ 0 w 18801"/>
              <a:gd name="connsiteY2" fmla="*/ 9899 h 20692"/>
              <a:gd name="connsiteX3" fmla="*/ 1874 w 18801"/>
              <a:gd name="connsiteY3" fmla="*/ 6428 h 20692"/>
              <a:gd name="connsiteX4" fmla="*/ 3416 w 18801"/>
              <a:gd name="connsiteY4" fmla="*/ 8843 h 20692"/>
              <a:gd name="connsiteX5" fmla="*/ 4901 w 18801"/>
              <a:gd name="connsiteY5" fmla="*/ 7169 h 20692"/>
              <a:gd name="connsiteX6" fmla="*/ 5708 w 18801"/>
              <a:gd name="connsiteY6" fmla="*/ 9188 h 20692"/>
              <a:gd name="connsiteX7" fmla="*/ 8954 w 18801"/>
              <a:gd name="connsiteY7" fmla="*/ 9041 h 20692"/>
              <a:gd name="connsiteX8" fmla="*/ 9112 w 18801"/>
              <a:gd name="connsiteY8" fmla="*/ 892 h 20692"/>
              <a:gd name="connsiteX9" fmla="*/ 16503 w 18801"/>
              <a:gd name="connsiteY9" fmla="*/ 471 h 20692"/>
              <a:gd name="connsiteX10" fmla="*/ 18737 w 18801"/>
              <a:gd name="connsiteY10" fmla="*/ 3092 h 20692"/>
              <a:gd name="connsiteX11" fmla="*/ 18006 w 18801"/>
              <a:gd name="connsiteY11" fmla="*/ 20000 h 20692"/>
              <a:gd name="connsiteX12" fmla="*/ 9272 w 18801"/>
              <a:gd name="connsiteY12" fmla="*/ 20692 h 20692"/>
              <a:gd name="connsiteX0" fmla="*/ 18006 w 18801"/>
              <a:gd name="connsiteY0" fmla="*/ 20000 h 20692"/>
              <a:gd name="connsiteX1" fmla="*/ 27 w 18801"/>
              <a:gd name="connsiteY1" fmla="*/ 19952 h 20692"/>
              <a:gd name="connsiteX2" fmla="*/ 0 w 18801"/>
              <a:gd name="connsiteY2" fmla="*/ 9899 h 20692"/>
              <a:gd name="connsiteX3" fmla="*/ 1874 w 18801"/>
              <a:gd name="connsiteY3" fmla="*/ 6428 h 20692"/>
              <a:gd name="connsiteX4" fmla="*/ 3416 w 18801"/>
              <a:gd name="connsiteY4" fmla="*/ 8843 h 20692"/>
              <a:gd name="connsiteX5" fmla="*/ 4901 w 18801"/>
              <a:gd name="connsiteY5" fmla="*/ 7169 h 20692"/>
              <a:gd name="connsiteX6" fmla="*/ 5708 w 18801"/>
              <a:gd name="connsiteY6" fmla="*/ 9188 h 20692"/>
              <a:gd name="connsiteX7" fmla="*/ 8954 w 18801"/>
              <a:gd name="connsiteY7" fmla="*/ 9041 h 20692"/>
              <a:gd name="connsiteX8" fmla="*/ 9112 w 18801"/>
              <a:gd name="connsiteY8" fmla="*/ 892 h 20692"/>
              <a:gd name="connsiteX9" fmla="*/ 16503 w 18801"/>
              <a:gd name="connsiteY9" fmla="*/ 471 h 20692"/>
              <a:gd name="connsiteX10" fmla="*/ 18737 w 18801"/>
              <a:gd name="connsiteY10" fmla="*/ 3092 h 20692"/>
              <a:gd name="connsiteX11" fmla="*/ 18006 w 18801"/>
              <a:gd name="connsiteY11" fmla="*/ 20000 h 20692"/>
              <a:gd name="connsiteX12" fmla="*/ 9272 w 18801"/>
              <a:gd name="connsiteY12" fmla="*/ 20692 h 20692"/>
              <a:gd name="connsiteX0" fmla="*/ 18006 w 18801"/>
              <a:gd name="connsiteY0" fmla="*/ 20000 h 20692"/>
              <a:gd name="connsiteX1" fmla="*/ 27 w 18801"/>
              <a:gd name="connsiteY1" fmla="*/ 19952 h 20692"/>
              <a:gd name="connsiteX2" fmla="*/ 0 w 18801"/>
              <a:gd name="connsiteY2" fmla="*/ 9899 h 20692"/>
              <a:gd name="connsiteX3" fmla="*/ 1874 w 18801"/>
              <a:gd name="connsiteY3" fmla="*/ 6428 h 20692"/>
              <a:gd name="connsiteX4" fmla="*/ 3416 w 18801"/>
              <a:gd name="connsiteY4" fmla="*/ 8843 h 20692"/>
              <a:gd name="connsiteX5" fmla="*/ 4901 w 18801"/>
              <a:gd name="connsiteY5" fmla="*/ 7169 h 20692"/>
              <a:gd name="connsiteX6" fmla="*/ 5581 w 18801"/>
              <a:gd name="connsiteY6" fmla="*/ 9139 h 20692"/>
              <a:gd name="connsiteX7" fmla="*/ 8954 w 18801"/>
              <a:gd name="connsiteY7" fmla="*/ 9041 h 20692"/>
              <a:gd name="connsiteX8" fmla="*/ 9112 w 18801"/>
              <a:gd name="connsiteY8" fmla="*/ 892 h 20692"/>
              <a:gd name="connsiteX9" fmla="*/ 16503 w 18801"/>
              <a:gd name="connsiteY9" fmla="*/ 471 h 20692"/>
              <a:gd name="connsiteX10" fmla="*/ 18737 w 18801"/>
              <a:gd name="connsiteY10" fmla="*/ 3092 h 20692"/>
              <a:gd name="connsiteX11" fmla="*/ 18006 w 18801"/>
              <a:gd name="connsiteY11" fmla="*/ 20000 h 20692"/>
              <a:gd name="connsiteX12" fmla="*/ 9272 w 18801"/>
              <a:gd name="connsiteY12" fmla="*/ 20692 h 20692"/>
              <a:gd name="connsiteX0" fmla="*/ 18006 w 18801"/>
              <a:gd name="connsiteY0" fmla="*/ 20000 h 20692"/>
              <a:gd name="connsiteX1" fmla="*/ 27 w 18801"/>
              <a:gd name="connsiteY1" fmla="*/ 19952 h 20692"/>
              <a:gd name="connsiteX2" fmla="*/ 0 w 18801"/>
              <a:gd name="connsiteY2" fmla="*/ 9899 h 20692"/>
              <a:gd name="connsiteX3" fmla="*/ 1874 w 18801"/>
              <a:gd name="connsiteY3" fmla="*/ 6428 h 20692"/>
              <a:gd name="connsiteX4" fmla="*/ 3416 w 18801"/>
              <a:gd name="connsiteY4" fmla="*/ 8843 h 20692"/>
              <a:gd name="connsiteX5" fmla="*/ 4901 w 18801"/>
              <a:gd name="connsiteY5" fmla="*/ 7169 h 20692"/>
              <a:gd name="connsiteX6" fmla="*/ 5581 w 18801"/>
              <a:gd name="connsiteY6" fmla="*/ 9139 h 20692"/>
              <a:gd name="connsiteX7" fmla="*/ 8954 w 18801"/>
              <a:gd name="connsiteY7" fmla="*/ 9041 h 20692"/>
              <a:gd name="connsiteX8" fmla="*/ 9112 w 18801"/>
              <a:gd name="connsiteY8" fmla="*/ 892 h 20692"/>
              <a:gd name="connsiteX9" fmla="*/ 16503 w 18801"/>
              <a:gd name="connsiteY9" fmla="*/ 471 h 20692"/>
              <a:gd name="connsiteX10" fmla="*/ 18737 w 18801"/>
              <a:gd name="connsiteY10" fmla="*/ 3092 h 20692"/>
              <a:gd name="connsiteX11" fmla="*/ 18006 w 18801"/>
              <a:gd name="connsiteY11" fmla="*/ 20000 h 20692"/>
              <a:gd name="connsiteX12" fmla="*/ 9272 w 18801"/>
              <a:gd name="connsiteY12" fmla="*/ 20692 h 20692"/>
              <a:gd name="connsiteX0" fmla="*/ 18006 w 18801"/>
              <a:gd name="connsiteY0" fmla="*/ 19971 h 20663"/>
              <a:gd name="connsiteX1" fmla="*/ 27 w 18801"/>
              <a:gd name="connsiteY1" fmla="*/ 19923 h 20663"/>
              <a:gd name="connsiteX2" fmla="*/ 0 w 18801"/>
              <a:gd name="connsiteY2" fmla="*/ 9870 h 20663"/>
              <a:gd name="connsiteX3" fmla="*/ 1874 w 18801"/>
              <a:gd name="connsiteY3" fmla="*/ 6399 h 20663"/>
              <a:gd name="connsiteX4" fmla="*/ 3416 w 18801"/>
              <a:gd name="connsiteY4" fmla="*/ 8814 h 20663"/>
              <a:gd name="connsiteX5" fmla="*/ 4901 w 18801"/>
              <a:gd name="connsiteY5" fmla="*/ 7140 h 20663"/>
              <a:gd name="connsiteX6" fmla="*/ 5581 w 18801"/>
              <a:gd name="connsiteY6" fmla="*/ 9110 h 20663"/>
              <a:gd name="connsiteX7" fmla="*/ 8933 w 18801"/>
              <a:gd name="connsiteY7" fmla="*/ 8569 h 20663"/>
              <a:gd name="connsiteX8" fmla="*/ 9112 w 18801"/>
              <a:gd name="connsiteY8" fmla="*/ 863 h 20663"/>
              <a:gd name="connsiteX9" fmla="*/ 16503 w 18801"/>
              <a:gd name="connsiteY9" fmla="*/ 442 h 20663"/>
              <a:gd name="connsiteX10" fmla="*/ 18737 w 18801"/>
              <a:gd name="connsiteY10" fmla="*/ 3063 h 20663"/>
              <a:gd name="connsiteX11" fmla="*/ 18006 w 18801"/>
              <a:gd name="connsiteY11" fmla="*/ 19971 h 20663"/>
              <a:gd name="connsiteX12" fmla="*/ 9272 w 18801"/>
              <a:gd name="connsiteY12" fmla="*/ 20663 h 20663"/>
              <a:gd name="connsiteX0" fmla="*/ 18006 w 18801"/>
              <a:gd name="connsiteY0" fmla="*/ 19971 h 20663"/>
              <a:gd name="connsiteX1" fmla="*/ 27 w 18801"/>
              <a:gd name="connsiteY1" fmla="*/ 19923 h 20663"/>
              <a:gd name="connsiteX2" fmla="*/ 0 w 18801"/>
              <a:gd name="connsiteY2" fmla="*/ 9870 h 20663"/>
              <a:gd name="connsiteX3" fmla="*/ 1874 w 18801"/>
              <a:gd name="connsiteY3" fmla="*/ 6399 h 20663"/>
              <a:gd name="connsiteX4" fmla="*/ 3416 w 18801"/>
              <a:gd name="connsiteY4" fmla="*/ 8814 h 20663"/>
              <a:gd name="connsiteX5" fmla="*/ 4901 w 18801"/>
              <a:gd name="connsiteY5" fmla="*/ 7140 h 20663"/>
              <a:gd name="connsiteX6" fmla="*/ 5581 w 18801"/>
              <a:gd name="connsiteY6" fmla="*/ 9110 h 20663"/>
              <a:gd name="connsiteX7" fmla="*/ 8933 w 18801"/>
              <a:gd name="connsiteY7" fmla="*/ 8569 h 20663"/>
              <a:gd name="connsiteX8" fmla="*/ 9112 w 18801"/>
              <a:gd name="connsiteY8" fmla="*/ 863 h 20663"/>
              <a:gd name="connsiteX9" fmla="*/ 16503 w 18801"/>
              <a:gd name="connsiteY9" fmla="*/ 442 h 20663"/>
              <a:gd name="connsiteX10" fmla="*/ 18737 w 18801"/>
              <a:gd name="connsiteY10" fmla="*/ 3063 h 20663"/>
              <a:gd name="connsiteX11" fmla="*/ 18006 w 18801"/>
              <a:gd name="connsiteY11" fmla="*/ 19971 h 20663"/>
              <a:gd name="connsiteX12" fmla="*/ 9272 w 18801"/>
              <a:gd name="connsiteY12" fmla="*/ 20663 h 20663"/>
              <a:gd name="connsiteX0" fmla="*/ 18006 w 18801"/>
              <a:gd name="connsiteY0" fmla="*/ 19565 h 20257"/>
              <a:gd name="connsiteX1" fmla="*/ 27 w 18801"/>
              <a:gd name="connsiteY1" fmla="*/ 19517 h 20257"/>
              <a:gd name="connsiteX2" fmla="*/ 0 w 18801"/>
              <a:gd name="connsiteY2" fmla="*/ 9464 h 20257"/>
              <a:gd name="connsiteX3" fmla="*/ 1874 w 18801"/>
              <a:gd name="connsiteY3" fmla="*/ 5993 h 20257"/>
              <a:gd name="connsiteX4" fmla="*/ 3416 w 18801"/>
              <a:gd name="connsiteY4" fmla="*/ 8408 h 20257"/>
              <a:gd name="connsiteX5" fmla="*/ 4901 w 18801"/>
              <a:gd name="connsiteY5" fmla="*/ 6734 h 20257"/>
              <a:gd name="connsiteX6" fmla="*/ 5581 w 18801"/>
              <a:gd name="connsiteY6" fmla="*/ 8704 h 20257"/>
              <a:gd name="connsiteX7" fmla="*/ 8933 w 18801"/>
              <a:gd name="connsiteY7" fmla="*/ 8163 h 20257"/>
              <a:gd name="connsiteX8" fmla="*/ 8921 w 18801"/>
              <a:gd name="connsiteY8" fmla="*/ 3806 h 20257"/>
              <a:gd name="connsiteX9" fmla="*/ 16503 w 18801"/>
              <a:gd name="connsiteY9" fmla="*/ 36 h 20257"/>
              <a:gd name="connsiteX10" fmla="*/ 18737 w 18801"/>
              <a:gd name="connsiteY10" fmla="*/ 2657 h 20257"/>
              <a:gd name="connsiteX11" fmla="*/ 18006 w 18801"/>
              <a:gd name="connsiteY11" fmla="*/ 19565 h 20257"/>
              <a:gd name="connsiteX12" fmla="*/ 9272 w 18801"/>
              <a:gd name="connsiteY12" fmla="*/ 20257 h 20257"/>
              <a:gd name="connsiteX0" fmla="*/ 18006 w 18801"/>
              <a:gd name="connsiteY0" fmla="*/ 19563 h 20255"/>
              <a:gd name="connsiteX1" fmla="*/ 27 w 18801"/>
              <a:gd name="connsiteY1" fmla="*/ 19515 h 20255"/>
              <a:gd name="connsiteX2" fmla="*/ 0 w 18801"/>
              <a:gd name="connsiteY2" fmla="*/ 9462 h 20255"/>
              <a:gd name="connsiteX3" fmla="*/ 1874 w 18801"/>
              <a:gd name="connsiteY3" fmla="*/ 5991 h 20255"/>
              <a:gd name="connsiteX4" fmla="*/ 3416 w 18801"/>
              <a:gd name="connsiteY4" fmla="*/ 8406 h 20255"/>
              <a:gd name="connsiteX5" fmla="*/ 4901 w 18801"/>
              <a:gd name="connsiteY5" fmla="*/ 6732 h 20255"/>
              <a:gd name="connsiteX6" fmla="*/ 5581 w 18801"/>
              <a:gd name="connsiteY6" fmla="*/ 8702 h 20255"/>
              <a:gd name="connsiteX7" fmla="*/ 8933 w 18801"/>
              <a:gd name="connsiteY7" fmla="*/ 8161 h 20255"/>
              <a:gd name="connsiteX8" fmla="*/ 8921 w 18801"/>
              <a:gd name="connsiteY8" fmla="*/ 3804 h 20255"/>
              <a:gd name="connsiteX9" fmla="*/ 16503 w 18801"/>
              <a:gd name="connsiteY9" fmla="*/ 34 h 20255"/>
              <a:gd name="connsiteX10" fmla="*/ 18737 w 18801"/>
              <a:gd name="connsiteY10" fmla="*/ 2655 h 20255"/>
              <a:gd name="connsiteX11" fmla="*/ 18006 w 18801"/>
              <a:gd name="connsiteY11" fmla="*/ 19563 h 20255"/>
              <a:gd name="connsiteX12" fmla="*/ 9272 w 18801"/>
              <a:gd name="connsiteY12" fmla="*/ 20255 h 20255"/>
              <a:gd name="connsiteX0" fmla="*/ 18006 w 18801"/>
              <a:gd name="connsiteY0" fmla="*/ 19565 h 20257"/>
              <a:gd name="connsiteX1" fmla="*/ 27 w 18801"/>
              <a:gd name="connsiteY1" fmla="*/ 19517 h 20257"/>
              <a:gd name="connsiteX2" fmla="*/ 0 w 18801"/>
              <a:gd name="connsiteY2" fmla="*/ 9464 h 20257"/>
              <a:gd name="connsiteX3" fmla="*/ 1874 w 18801"/>
              <a:gd name="connsiteY3" fmla="*/ 5993 h 20257"/>
              <a:gd name="connsiteX4" fmla="*/ 3416 w 18801"/>
              <a:gd name="connsiteY4" fmla="*/ 8408 h 20257"/>
              <a:gd name="connsiteX5" fmla="*/ 4901 w 18801"/>
              <a:gd name="connsiteY5" fmla="*/ 6734 h 20257"/>
              <a:gd name="connsiteX6" fmla="*/ 5581 w 18801"/>
              <a:gd name="connsiteY6" fmla="*/ 8704 h 20257"/>
              <a:gd name="connsiteX7" fmla="*/ 8848 w 18801"/>
              <a:gd name="connsiteY7" fmla="*/ 8557 h 20257"/>
              <a:gd name="connsiteX8" fmla="*/ 8921 w 18801"/>
              <a:gd name="connsiteY8" fmla="*/ 3806 h 20257"/>
              <a:gd name="connsiteX9" fmla="*/ 16503 w 18801"/>
              <a:gd name="connsiteY9" fmla="*/ 36 h 20257"/>
              <a:gd name="connsiteX10" fmla="*/ 18737 w 18801"/>
              <a:gd name="connsiteY10" fmla="*/ 2657 h 20257"/>
              <a:gd name="connsiteX11" fmla="*/ 18006 w 18801"/>
              <a:gd name="connsiteY11" fmla="*/ 19565 h 20257"/>
              <a:gd name="connsiteX12" fmla="*/ 9272 w 18801"/>
              <a:gd name="connsiteY12" fmla="*/ 20257 h 20257"/>
              <a:gd name="connsiteX0" fmla="*/ 18006 w 18801"/>
              <a:gd name="connsiteY0" fmla="*/ 19565 h 20257"/>
              <a:gd name="connsiteX1" fmla="*/ 27 w 18801"/>
              <a:gd name="connsiteY1" fmla="*/ 19517 h 20257"/>
              <a:gd name="connsiteX2" fmla="*/ 0 w 18801"/>
              <a:gd name="connsiteY2" fmla="*/ 9464 h 20257"/>
              <a:gd name="connsiteX3" fmla="*/ 1874 w 18801"/>
              <a:gd name="connsiteY3" fmla="*/ 5993 h 20257"/>
              <a:gd name="connsiteX4" fmla="*/ 3416 w 18801"/>
              <a:gd name="connsiteY4" fmla="*/ 8408 h 20257"/>
              <a:gd name="connsiteX5" fmla="*/ 4901 w 18801"/>
              <a:gd name="connsiteY5" fmla="*/ 6734 h 20257"/>
              <a:gd name="connsiteX6" fmla="*/ 5581 w 18801"/>
              <a:gd name="connsiteY6" fmla="*/ 8704 h 20257"/>
              <a:gd name="connsiteX7" fmla="*/ 8848 w 18801"/>
              <a:gd name="connsiteY7" fmla="*/ 8557 h 20257"/>
              <a:gd name="connsiteX8" fmla="*/ 8921 w 18801"/>
              <a:gd name="connsiteY8" fmla="*/ 3806 h 20257"/>
              <a:gd name="connsiteX9" fmla="*/ 16503 w 18801"/>
              <a:gd name="connsiteY9" fmla="*/ 36 h 20257"/>
              <a:gd name="connsiteX10" fmla="*/ 18737 w 18801"/>
              <a:gd name="connsiteY10" fmla="*/ 2657 h 20257"/>
              <a:gd name="connsiteX11" fmla="*/ 18006 w 18801"/>
              <a:gd name="connsiteY11" fmla="*/ 19565 h 20257"/>
              <a:gd name="connsiteX12" fmla="*/ 9272 w 18801"/>
              <a:gd name="connsiteY12" fmla="*/ 20257 h 20257"/>
              <a:gd name="connsiteX0" fmla="*/ 18006 w 18801"/>
              <a:gd name="connsiteY0" fmla="*/ 19565 h 20257"/>
              <a:gd name="connsiteX1" fmla="*/ 27 w 18801"/>
              <a:gd name="connsiteY1" fmla="*/ 19517 h 20257"/>
              <a:gd name="connsiteX2" fmla="*/ 0 w 18801"/>
              <a:gd name="connsiteY2" fmla="*/ 9464 h 20257"/>
              <a:gd name="connsiteX3" fmla="*/ 1874 w 18801"/>
              <a:gd name="connsiteY3" fmla="*/ 5993 h 20257"/>
              <a:gd name="connsiteX4" fmla="*/ 3416 w 18801"/>
              <a:gd name="connsiteY4" fmla="*/ 8408 h 20257"/>
              <a:gd name="connsiteX5" fmla="*/ 4901 w 18801"/>
              <a:gd name="connsiteY5" fmla="*/ 6734 h 20257"/>
              <a:gd name="connsiteX6" fmla="*/ 5581 w 18801"/>
              <a:gd name="connsiteY6" fmla="*/ 8704 h 20257"/>
              <a:gd name="connsiteX7" fmla="*/ 8848 w 18801"/>
              <a:gd name="connsiteY7" fmla="*/ 8557 h 20257"/>
              <a:gd name="connsiteX8" fmla="*/ 8921 w 18801"/>
              <a:gd name="connsiteY8" fmla="*/ 3806 h 20257"/>
              <a:gd name="connsiteX9" fmla="*/ 16503 w 18801"/>
              <a:gd name="connsiteY9" fmla="*/ 36 h 20257"/>
              <a:gd name="connsiteX10" fmla="*/ 18737 w 18801"/>
              <a:gd name="connsiteY10" fmla="*/ 2657 h 20257"/>
              <a:gd name="connsiteX11" fmla="*/ 18006 w 18801"/>
              <a:gd name="connsiteY11" fmla="*/ 19565 h 20257"/>
              <a:gd name="connsiteX12" fmla="*/ 9272 w 18801"/>
              <a:gd name="connsiteY12" fmla="*/ 20257 h 20257"/>
              <a:gd name="connsiteX0" fmla="*/ 18006 w 18801"/>
              <a:gd name="connsiteY0" fmla="*/ 19565 h 20257"/>
              <a:gd name="connsiteX1" fmla="*/ 27 w 18801"/>
              <a:gd name="connsiteY1" fmla="*/ 19517 h 20257"/>
              <a:gd name="connsiteX2" fmla="*/ 0 w 18801"/>
              <a:gd name="connsiteY2" fmla="*/ 9464 h 20257"/>
              <a:gd name="connsiteX3" fmla="*/ 1874 w 18801"/>
              <a:gd name="connsiteY3" fmla="*/ 5993 h 20257"/>
              <a:gd name="connsiteX4" fmla="*/ 3416 w 18801"/>
              <a:gd name="connsiteY4" fmla="*/ 8408 h 20257"/>
              <a:gd name="connsiteX5" fmla="*/ 4901 w 18801"/>
              <a:gd name="connsiteY5" fmla="*/ 6734 h 20257"/>
              <a:gd name="connsiteX6" fmla="*/ 5581 w 18801"/>
              <a:gd name="connsiteY6" fmla="*/ 8704 h 20257"/>
              <a:gd name="connsiteX7" fmla="*/ 8742 w 18801"/>
              <a:gd name="connsiteY7" fmla="*/ 8656 h 20257"/>
              <a:gd name="connsiteX8" fmla="*/ 8921 w 18801"/>
              <a:gd name="connsiteY8" fmla="*/ 3806 h 20257"/>
              <a:gd name="connsiteX9" fmla="*/ 16503 w 18801"/>
              <a:gd name="connsiteY9" fmla="*/ 36 h 20257"/>
              <a:gd name="connsiteX10" fmla="*/ 18737 w 18801"/>
              <a:gd name="connsiteY10" fmla="*/ 2657 h 20257"/>
              <a:gd name="connsiteX11" fmla="*/ 18006 w 18801"/>
              <a:gd name="connsiteY11" fmla="*/ 19565 h 20257"/>
              <a:gd name="connsiteX12" fmla="*/ 9272 w 18801"/>
              <a:gd name="connsiteY12" fmla="*/ 20257 h 20257"/>
              <a:gd name="connsiteX0" fmla="*/ 18006 w 18801"/>
              <a:gd name="connsiteY0" fmla="*/ 19565 h 20257"/>
              <a:gd name="connsiteX1" fmla="*/ 27 w 18801"/>
              <a:gd name="connsiteY1" fmla="*/ 19517 h 20257"/>
              <a:gd name="connsiteX2" fmla="*/ 0 w 18801"/>
              <a:gd name="connsiteY2" fmla="*/ 450 h 20257"/>
              <a:gd name="connsiteX3" fmla="*/ 1874 w 18801"/>
              <a:gd name="connsiteY3" fmla="*/ 5993 h 20257"/>
              <a:gd name="connsiteX4" fmla="*/ 3416 w 18801"/>
              <a:gd name="connsiteY4" fmla="*/ 8408 h 20257"/>
              <a:gd name="connsiteX5" fmla="*/ 4901 w 18801"/>
              <a:gd name="connsiteY5" fmla="*/ 6734 h 20257"/>
              <a:gd name="connsiteX6" fmla="*/ 5581 w 18801"/>
              <a:gd name="connsiteY6" fmla="*/ 8704 h 20257"/>
              <a:gd name="connsiteX7" fmla="*/ 8742 w 18801"/>
              <a:gd name="connsiteY7" fmla="*/ 8656 h 20257"/>
              <a:gd name="connsiteX8" fmla="*/ 8921 w 18801"/>
              <a:gd name="connsiteY8" fmla="*/ 3806 h 20257"/>
              <a:gd name="connsiteX9" fmla="*/ 16503 w 18801"/>
              <a:gd name="connsiteY9" fmla="*/ 36 h 20257"/>
              <a:gd name="connsiteX10" fmla="*/ 18737 w 18801"/>
              <a:gd name="connsiteY10" fmla="*/ 2657 h 20257"/>
              <a:gd name="connsiteX11" fmla="*/ 18006 w 18801"/>
              <a:gd name="connsiteY11" fmla="*/ 19565 h 20257"/>
              <a:gd name="connsiteX12" fmla="*/ 9272 w 18801"/>
              <a:gd name="connsiteY12" fmla="*/ 20257 h 20257"/>
              <a:gd name="connsiteX0" fmla="*/ 18006 w 18801"/>
              <a:gd name="connsiteY0" fmla="*/ 19565 h 20257"/>
              <a:gd name="connsiteX1" fmla="*/ 27 w 18801"/>
              <a:gd name="connsiteY1" fmla="*/ 19517 h 20257"/>
              <a:gd name="connsiteX2" fmla="*/ 0 w 18801"/>
              <a:gd name="connsiteY2" fmla="*/ 450 h 20257"/>
              <a:gd name="connsiteX3" fmla="*/ 1874 w 18801"/>
              <a:gd name="connsiteY3" fmla="*/ 5993 h 20257"/>
              <a:gd name="connsiteX4" fmla="*/ 3416 w 18801"/>
              <a:gd name="connsiteY4" fmla="*/ 8408 h 20257"/>
              <a:gd name="connsiteX5" fmla="*/ 4901 w 18801"/>
              <a:gd name="connsiteY5" fmla="*/ 6734 h 20257"/>
              <a:gd name="connsiteX6" fmla="*/ 5581 w 18801"/>
              <a:gd name="connsiteY6" fmla="*/ 8704 h 20257"/>
              <a:gd name="connsiteX7" fmla="*/ 8742 w 18801"/>
              <a:gd name="connsiteY7" fmla="*/ 8656 h 20257"/>
              <a:gd name="connsiteX8" fmla="*/ 8921 w 18801"/>
              <a:gd name="connsiteY8" fmla="*/ 3806 h 20257"/>
              <a:gd name="connsiteX9" fmla="*/ 16503 w 18801"/>
              <a:gd name="connsiteY9" fmla="*/ 36 h 20257"/>
              <a:gd name="connsiteX10" fmla="*/ 18737 w 18801"/>
              <a:gd name="connsiteY10" fmla="*/ 2657 h 20257"/>
              <a:gd name="connsiteX11" fmla="*/ 18006 w 18801"/>
              <a:gd name="connsiteY11" fmla="*/ 19565 h 20257"/>
              <a:gd name="connsiteX12" fmla="*/ 9272 w 18801"/>
              <a:gd name="connsiteY12" fmla="*/ 20257 h 20257"/>
              <a:gd name="connsiteX0" fmla="*/ 18006 w 18801"/>
              <a:gd name="connsiteY0" fmla="*/ 19565 h 20257"/>
              <a:gd name="connsiteX1" fmla="*/ 27 w 18801"/>
              <a:gd name="connsiteY1" fmla="*/ 19517 h 20257"/>
              <a:gd name="connsiteX2" fmla="*/ 0 w 18801"/>
              <a:gd name="connsiteY2" fmla="*/ 450 h 20257"/>
              <a:gd name="connsiteX3" fmla="*/ 1662 w 18801"/>
              <a:gd name="connsiteY3" fmla="*/ 2250 h 20257"/>
              <a:gd name="connsiteX4" fmla="*/ 3416 w 18801"/>
              <a:gd name="connsiteY4" fmla="*/ 8408 h 20257"/>
              <a:gd name="connsiteX5" fmla="*/ 4901 w 18801"/>
              <a:gd name="connsiteY5" fmla="*/ 6734 h 20257"/>
              <a:gd name="connsiteX6" fmla="*/ 5581 w 18801"/>
              <a:gd name="connsiteY6" fmla="*/ 8704 h 20257"/>
              <a:gd name="connsiteX7" fmla="*/ 8742 w 18801"/>
              <a:gd name="connsiteY7" fmla="*/ 8656 h 20257"/>
              <a:gd name="connsiteX8" fmla="*/ 8921 w 18801"/>
              <a:gd name="connsiteY8" fmla="*/ 3806 h 20257"/>
              <a:gd name="connsiteX9" fmla="*/ 16503 w 18801"/>
              <a:gd name="connsiteY9" fmla="*/ 36 h 20257"/>
              <a:gd name="connsiteX10" fmla="*/ 18737 w 18801"/>
              <a:gd name="connsiteY10" fmla="*/ 2657 h 20257"/>
              <a:gd name="connsiteX11" fmla="*/ 18006 w 18801"/>
              <a:gd name="connsiteY11" fmla="*/ 19565 h 20257"/>
              <a:gd name="connsiteX12" fmla="*/ 9272 w 18801"/>
              <a:gd name="connsiteY12" fmla="*/ 20257 h 20257"/>
              <a:gd name="connsiteX0" fmla="*/ 18006 w 18801"/>
              <a:gd name="connsiteY0" fmla="*/ 19565 h 20257"/>
              <a:gd name="connsiteX1" fmla="*/ 27 w 18801"/>
              <a:gd name="connsiteY1" fmla="*/ 19517 h 20257"/>
              <a:gd name="connsiteX2" fmla="*/ 0 w 18801"/>
              <a:gd name="connsiteY2" fmla="*/ 450 h 20257"/>
              <a:gd name="connsiteX3" fmla="*/ 1662 w 18801"/>
              <a:gd name="connsiteY3" fmla="*/ 2250 h 20257"/>
              <a:gd name="connsiteX4" fmla="*/ 3416 w 18801"/>
              <a:gd name="connsiteY4" fmla="*/ 8408 h 20257"/>
              <a:gd name="connsiteX5" fmla="*/ 4901 w 18801"/>
              <a:gd name="connsiteY5" fmla="*/ 6734 h 20257"/>
              <a:gd name="connsiteX6" fmla="*/ 5581 w 18801"/>
              <a:gd name="connsiteY6" fmla="*/ 8704 h 20257"/>
              <a:gd name="connsiteX7" fmla="*/ 8742 w 18801"/>
              <a:gd name="connsiteY7" fmla="*/ 8656 h 20257"/>
              <a:gd name="connsiteX8" fmla="*/ 8921 w 18801"/>
              <a:gd name="connsiteY8" fmla="*/ 3806 h 20257"/>
              <a:gd name="connsiteX9" fmla="*/ 16503 w 18801"/>
              <a:gd name="connsiteY9" fmla="*/ 36 h 20257"/>
              <a:gd name="connsiteX10" fmla="*/ 18737 w 18801"/>
              <a:gd name="connsiteY10" fmla="*/ 2657 h 20257"/>
              <a:gd name="connsiteX11" fmla="*/ 18006 w 18801"/>
              <a:gd name="connsiteY11" fmla="*/ 19565 h 20257"/>
              <a:gd name="connsiteX12" fmla="*/ 9272 w 18801"/>
              <a:gd name="connsiteY12" fmla="*/ 20257 h 20257"/>
              <a:gd name="connsiteX0" fmla="*/ 18006 w 18801"/>
              <a:gd name="connsiteY0" fmla="*/ 19565 h 20257"/>
              <a:gd name="connsiteX1" fmla="*/ 27 w 18801"/>
              <a:gd name="connsiteY1" fmla="*/ 19517 h 20257"/>
              <a:gd name="connsiteX2" fmla="*/ 0 w 18801"/>
              <a:gd name="connsiteY2" fmla="*/ 450 h 20257"/>
              <a:gd name="connsiteX3" fmla="*/ 1662 w 18801"/>
              <a:gd name="connsiteY3" fmla="*/ 2250 h 20257"/>
              <a:gd name="connsiteX4" fmla="*/ 3416 w 18801"/>
              <a:gd name="connsiteY4" fmla="*/ 8408 h 20257"/>
              <a:gd name="connsiteX5" fmla="*/ 4901 w 18801"/>
              <a:gd name="connsiteY5" fmla="*/ 6734 h 20257"/>
              <a:gd name="connsiteX6" fmla="*/ 5581 w 18801"/>
              <a:gd name="connsiteY6" fmla="*/ 8704 h 20257"/>
              <a:gd name="connsiteX7" fmla="*/ 8742 w 18801"/>
              <a:gd name="connsiteY7" fmla="*/ 8656 h 20257"/>
              <a:gd name="connsiteX8" fmla="*/ 8921 w 18801"/>
              <a:gd name="connsiteY8" fmla="*/ 3806 h 20257"/>
              <a:gd name="connsiteX9" fmla="*/ 16503 w 18801"/>
              <a:gd name="connsiteY9" fmla="*/ 36 h 20257"/>
              <a:gd name="connsiteX10" fmla="*/ 18737 w 18801"/>
              <a:gd name="connsiteY10" fmla="*/ 2657 h 20257"/>
              <a:gd name="connsiteX11" fmla="*/ 18006 w 18801"/>
              <a:gd name="connsiteY11" fmla="*/ 19565 h 20257"/>
              <a:gd name="connsiteX12" fmla="*/ 9272 w 18801"/>
              <a:gd name="connsiteY12" fmla="*/ 20257 h 20257"/>
              <a:gd name="connsiteX0" fmla="*/ 18006 w 18801"/>
              <a:gd name="connsiteY0" fmla="*/ 19565 h 20257"/>
              <a:gd name="connsiteX1" fmla="*/ 27 w 18801"/>
              <a:gd name="connsiteY1" fmla="*/ 19517 h 20257"/>
              <a:gd name="connsiteX2" fmla="*/ 0 w 18801"/>
              <a:gd name="connsiteY2" fmla="*/ 450 h 20257"/>
              <a:gd name="connsiteX3" fmla="*/ 1662 w 18801"/>
              <a:gd name="connsiteY3" fmla="*/ 2250 h 20257"/>
              <a:gd name="connsiteX4" fmla="*/ 2101 w 18801"/>
              <a:gd name="connsiteY4" fmla="*/ 2153 h 20257"/>
              <a:gd name="connsiteX5" fmla="*/ 4901 w 18801"/>
              <a:gd name="connsiteY5" fmla="*/ 6734 h 20257"/>
              <a:gd name="connsiteX6" fmla="*/ 5581 w 18801"/>
              <a:gd name="connsiteY6" fmla="*/ 8704 h 20257"/>
              <a:gd name="connsiteX7" fmla="*/ 8742 w 18801"/>
              <a:gd name="connsiteY7" fmla="*/ 8656 h 20257"/>
              <a:gd name="connsiteX8" fmla="*/ 8921 w 18801"/>
              <a:gd name="connsiteY8" fmla="*/ 3806 h 20257"/>
              <a:gd name="connsiteX9" fmla="*/ 16503 w 18801"/>
              <a:gd name="connsiteY9" fmla="*/ 36 h 20257"/>
              <a:gd name="connsiteX10" fmla="*/ 18737 w 18801"/>
              <a:gd name="connsiteY10" fmla="*/ 2657 h 20257"/>
              <a:gd name="connsiteX11" fmla="*/ 18006 w 18801"/>
              <a:gd name="connsiteY11" fmla="*/ 19565 h 20257"/>
              <a:gd name="connsiteX12" fmla="*/ 9272 w 18801"/>
              <a:gd name="connsiteY12" fmla="*/ 20257 h 20257"/>
              <a:gd name="connsiteX0" fmla="*/ 18006 w 18801"/>
              <a:gd name="connsiteY0" fmla="*/ 19565 h 20257"/>
              <a:gd name="connsiteX1" fmla="*/ 27 w 18801"/>
              <a:gd name="connsiteY1" fmla="*/ 19517 h 20257"/>
              <a:gd name="connsiteX2" fmla="*/ 0 w 18801"/>
              <a:gd name="connsiteY2" fmla="*/ 450 h 20257"/>
              <a:gd name="connsiteX3" fmla="*/ 1662 w 18801"/>
              <a:gd name="connsiteY3" fmla="*/ 2250 h 20257"/>
              <a:gd name="connsiteX4" fmla="*/ 2101 w 18801"/>
              <a:gd name="connsiteY4" fmla="*/ 2153 h 20257"/>
              <a:gd name="connsiteX5" fmla="*/ 4901 w 18801"/>
              <a:gd name="connsiteY5" fmla="*/ 6734 h 20257"/>
              <a:gd name="connsiteX6" fmla="*/ 5581 w 18801"/>
              <a:gd name="connsiteY6" fmla="*/ 8704 h 20257"/>
              <a:gd name="connsiteX7" fmla="*/ 8742 w 18801"/>
              <a:gd name="connsiteY7" fmla="*/ 8656 h 20257"/>
              <a:gd name="connsiteX8" fmla="*/ 8921 w 18801"/>
              <a:gd name="connsiteY8" fmla="*/ 3806 h 20257"/>
              <a:gd name="connsiteX9" fmla="*/ 16503 w 18801"/>
              <a:gd name="connsiteY9" fmla="*/ 36 h 20257"/>
              <a:gd name="connsiteX10" fmla="*/ 18737 w 18801"/>
              <a:gd name="connsiteY10" fmla="*/ 2657 h 20257"/>
              <a:gd name="connsiteX11" fmla="*/ 18006 w 18801"/>
              <a:gd name="connsiteY11" fmla="*/ 19565 h 20257"/>
              <a:gd name="connsiteX12" fmla="*/ 9272 w 18801"/>
              <a:gd name="connsiteY12" fmla="*/ 20257 h 20257"/>
              <a:gd name="connsiteX0" fmla="*/ 18006 w 18801"/>
              <a:gd name="connsiteY0" fmla="*/ 19565 h 20257"/>
              <a:gd name="connsiteX1" fmla="*/ 27 w 18801"/>
              <a:gd name="connsiteY1" fmla="*/ 19517 h 20257"/>
              <a:gd name="connsiteX2" fmla="*/ 0 w 18801"/>
              <a:gd name="connsiteY2" fmla="*/ 450 h 20257"/>
              <a:gd name="connsiteX3" fmla="*/ 1662 w 18801"/>
              <a:gd name="connsiteY3" fmla="*/ 2250 h 20257"/>
              <a:gd name="connsiteX4" fmla="*/ 2101 w 18801"/>
              <a:gd name="connsiteY4" fmla="*/ 2153 h 20257"/>
              <a:gd name="connsiteX5" fmla="*/ 4901 w 18801"/>
              <a:gd name="connsiteY5" fmla="*/ 6734 h 20257"/>
              <a:gd name="connsiteX6" fmla="*/ 5581 w 18801"/>
              <a:gd name="connsiteY6" fmla="*/ 8704 h 20257"/>
              <a:gd name="connsiteX7" fmla="*/ 8742 w 18801"/>
              <a:gd name="connsiteY7" fmla="*/ 8656 h 20257"/>
              <a:gd name="connsiteX8" fmla="*/ 8921 w 18801"/>
              <a:gd name="connsiteY8" fmla="*/ 3806 h 20257"/>
              <a:gd name="connsiteX9" fmla="*/ 16503 w 18801"/>
              <a:gd name="connsiteY9" fmla="*/ 36 h 20257"/>
              <a:gd name="connsiteX10" fmla="*/ 18737 w 18801"/>
              <a:gd name="connsiteY10" fmla="*/ 2657 h 20257"/>
              <a:gd name="connsiteX11" fmla="*/ 18006 w 18801"/>
              <a:gd name="connsiteY11" fmla="*/ 19565 h 20257"/>
              <a:gd name="connsiteX12" fmla="*/ 9272 w 18801"/>
              <a:gd name="connsiteY12" fmla="*/ 20257 h 20257"/>
              <a:gd name="connsiteX0" fmla="*/ 18006 w 18801"/>
              <a:gd name="connsiteY0" fmla="*/ 19565 h 20257"/>
              <a:gd name="connsiteX1" fmla="*/ 27 w 18801"/>
              <a:gd name="connsiteY1" fmla="*/ 19517 h 20257"/>
              <a:gd name="connsiteX2" fmla="*/ 0 w 18801"/>
              <a:gd name="connsiteY2" fmla="*/ 450 h 20257"/>
              <a:gd name="connsiteX3" fmla="*/ 1662 w 18801"/>
              <a:gd name="connsiteY3" fmla="*/ 2250 h 20257"/>
              <a:gd name="connsiteX4" fmla="*/ 2101 w 18801"/>
              <a:gd name="connsiteY4" fmla="*/ 2153 h 20257"/>
              <a:gd name="connsiteX5" fmla="*/ 4901 w 18801"/>
              <a:gd name="connsiteY5" fmla="*/ 6734 h 20257"/>
              <a:gd name="connsiteX6" fmla="*/ 5581 w 18801"/>
              <a:gd name="connsiteY6" fmla="*/ 8704 h 20257"/>
              <a:gd name="connsiteX7" fmla="*/ 8742 w 18801"/>
              <a:gd name="connsiteY7" fmla="*/ 8656 h 20257"/>
              <a:gd name="connsiteX8" fmla="*/ 8921 w 18801"/>
              <a:gd name="connsiteY8" fmla="*/ 3806 h 20257"/>
              <a:gd name="connsiteX9" fmla="*/ 16503 w 18801"/>
              <a:gd name="connsiteY9" fmla="*/ 36 h 20257"/>
              <a:gd name="connsiteX10" fmla="*/ 18737 w 18801"/>
              <a:gd name="connsiteY10" fmla="*/ 2657 h 20257"/>
              <a:gd name="connsiteX11" fmla="*/ 18006 w 18801"/>
              <a:gd name="connsiteY11" fmla="*/ 19565 h 20257"/>
              <a:gd name="connsiteX12" fmla="*/ 9272 w 18801"/>
              <a:gd name="connsiteY12" fmla="*/ 20257 h 20257"/>
              <a:gd name="connsiteX0" fmla="*/ 18006 w 18801"/>
              <a:gd name="connsiteY0" fmla="*/ 19565 h 20257"/>
              <a:gd name="connsiteX1" fmla="*/ 27 w 18801"/>
              <a:gd name="connsiteY1" fmla="*/ 19517 h 20257"/>
              <a:gd name="connsiteX2" fmla="*/ 0 w 18801"/>
              <a:gd name="connsiteY2" fmla="*/ 450 h 20257"/>
              <a:gd name="connsiteX3" fmla="*/ 1662 w 18801"/>
              <a:gd name="connsiteY3" fmla="*/ 2250 h 20257"/>
              <a:gd name="connsiteX4" fmla="*/ 2101 w 18801"/>
              <a:gd name="connsiteY4" fmla="*/ 2153 h 20257"/>
              <a:gd name="connsiteX5" fmla="*/ 4689 w 18801"/>
              <a:gd name="connsiteY5" fmla="*/ 2350 h 20257"/>
              <a:gd name="connsiteX6" fmla="*/ 5581 w 18801"/>
              <a:gd name="connsiteY6" fmla="*/ 8704 h 20257"/>
              <a:gd name="connsiteX7" fmla="*/ 8742 w 18801"/>
              <a:gd name="connsiteY7" fmla="*/ 8656 h 20257"/>
              <a:gd name="connsiteX8" fmla="*/ 8921 w 18801"/>
              <a:gd name="connsiteY8" fmla="*/ 3806 h 20257"/>
              <a:gd name="connsiteX9" fmla="*/ 16503 w 18801"/>
              <a:gd name="connsiteY9" fmla="*/ 36 h 20257"/>
              <a:gd name="connsiteX10" fmla="*/ 18737 w 18801"/>
              <a:gd name="connsiteY10" fmla="*/ 2657 h 20257"/>
              <a:gd name="connsiteX11" fmla="*/ 18006 w 18801"/>
              <a:gd name="connsiteY11" fmla="*/ 19565 h 20257"/>
              <a:gd name="connsiteX12" fmla="*/ 9272 w 18801"/>
              <a:gd name="connsiteY12" fmla="*/ 20257 h 20257"/>
              <a:gd name="connsiteX0" fmla="*/ 18006 w 18801"/>
              <a:gd name="connsiteY0" fmla="*/ 19565 h 20257"/>
              <a:gd name="connsiteX1" fmla="*/ 27 w 18801"/>
              <a:gd name="connsiteY1" fmla="*/ 19517 h 20257"/>
              <a:gd name="connsiteX2" fmla="*/ 0 w 18801"/>
              <a:gd name="connsiteY2" fmla="*/ 450 h 20257"/>
              <a:gd name="connsiteX3" fmla="*/ 1662 w 18801"/>
              <a:gd name="connsiteY3" fmla="*/ 2250 h 20257"/>
              <a:gd name="connsiteX4" fmla="*/ 2101 w 18801"/>
              <a:gd name="connsiteY4" fmla="*/ 2153 h 20257"/>
              <a:gd name="connsiteX5" fmla="*/ 4689 w 18801"/>
              <a:gd name="connsiteY5" fmla="*/ 2399 h 20257"/>
              <a:gd name="connsiteX6" fmla="*/ 5581 w 18801"/>
              <a:gd name="connsiteY6" fmla="*/ 8704 h 20257"/>
              <a:gd name="connsiteX7" fmla="*/ 8742 w 18801"/>
              <a:gd name="connsiteY7" fmla="*/ 8656 h 20257"/>
              <a:gd name="connsiteX8" fmla="*/ 8921 w 18801"/>
              <a:gd name="connsiteY8" fmla="*/ 3806 h 20257"/>
              <a:gd name="connsiteX9" fmla="*/ 16503 w 18801"/>
              <a:gd name="connsiteY9" fmla="*/ 36 h 20257"/>
              <a:gd name="connsiteX10" fmla="*/ 18737 w 18801"/>
              <a:gd name="connsiteY10" fmla="*/ 2657 h 20257"/>
              <a:gd name="connsiteX11" fmla="*/ 18006 w 18801"/>
              <a:gd name="connsiteY11" fmla="*/ 19565 h 20257"/>
              <a:gd name="connsiteX12" fmla="*/ 9272 w 18801"/>
              <a:gd name="connsiteY12" fmla="*/ 20257 h 20257"/>
              <a:gd name="connsiteX0" fmla="*/ 18006 w 18801"/>
              <a:gd name="connsiteY0" fmla="*/ 19565 h 20257"/>
              <a:gd name="connsiteX1" fmla="*/ 27 w 18801"/>
              <a:gd name="connsiteY1" fmla="*/ 19517 h 20257"/>
              <a:gd name="connsiteX2" fmla="*/ 0 w 18801"/>
              <a:gd name="connsiteY2" fmla="*/ 450 h 20257"/>
              <a:gd name="connsiteX3" fmla="*/ 1662 w 18801"/>
              <a:gd name="connsiteY3" fmla="*/ 2250 h 20257"/>
              <a:gd name="connsiteX4" fmla="*/ 2101 w 18801"/>
              <a:gd name="connsiteY4" fmla="*/ 2153 h 20257"/>
              <a:gd name="connsiteX5" fmla="*/ 4689 w 18801"/>
              <a:gd name="connsiteY5" fmla="*/ 2399 h 20257"/>
              <a:gd name="connsiteX6" fmla="*/ 5581 w 18801"/>
              <a:gd name="connsiteY6" fmla="*/ 8704 h 20257"/>
              <a:gd name="connsiteX7" fmla="*/ 8742 w 18801"/>
              <a:gd name="connsiteY7" fmla="*/ 8656 h 20257"/>
              <a:gd name="connsiteX8" fmla="*/ 8921 w 18801"/>
              <a:gd name="connsiteY8" fmla="*/ 3806 h 20257"/>
              <a:gd name="connsiteX9" fmla="*/ 16503 w 18801"/>
              <a:gd name="connsiteY9" fmla="*/ 36 h 20257"/>
              <a:gd name="connsiteX10" fmla="*/ 18737 w 18801"/>
              <a:gd name="connsiteY10" fmla="*/ 2657 h 20257"/>
              <a:gd name="connsiteX11" fmla="*/ 18006 w 18801"/>
              <a:gd name="connsiteY11" fmla="*/ 19565 h 20257"/>
              <a:gd name="connsiteX12" fmla="*/ 9272 w 18801"/>
              <a:gd name="connsiteY12" fmla="*/ 20257 h 20257"/>
              <a:gd name="connsiteX0" fmla="*/ 18006 w 18801"/>
              <a:gd name="connsiteY0" fmla="*/ 19565 h 20257"/>
              <a:gd name="connsiteX1" fmla="*/ 27 w 18801"/>
              <a:gd name="connsiteY1" fmla="*/ 19517 h 20257"/>
              <a:gd name="connsiteX2" fmla="*/ 0 w 18801"/>
              <a:gd name="connsiteY2" fmla="*/ 450 h 20257"/>
              <a:gd name="connsiteX3" fmla="*/ 1662 w 18801"/>
              <a:gd name="connsiteY3" fmla="*/ 2250 h 20257"/>
              <a:gd name="connsiteX4" fmla="*/ 2101 w 18801"/>
              <a:gd name="connsiteY4" fmla="*/ 2153 h 20257"/>
              <a:gd name="connsiteX5" fmla="*/ 4689 w 18801"/>
              <a:gd name="connsiteY5" fmla="*/ 2399 h 20257"/>
              <a:gd name="connsiteX6" fmla="*/ 5581 w 18801"/>
              <a:gd name="connsiteY6" fmla="*/ 8704 h 20257"/>
              <a:gd name="connsiteX7" fmla="*/ 8742 w 18801"/>
              <a:gd name="connsiteY7" fmla="*/ 8656 h 20257"/>
              <a:gd name="connsiteX8" fmla="*/ 8921 w 18801"/>
              <a:gd name="connsiteY8" fmla="*/ 3806 h 20257"/>
              <a:gd name="connsiteX9" fmla="*/ 16503 w 18801"/>
              <a:gd name="connsiteY9" fmla="*/ 36 h 20257"/>
              <a:gd name="connsiteX10" fmla="*/ 18737 w 18801"/>
              <a:gd name="connsiteY10" fmla="*/ 2657 h 20257"/>
              <a:gd name="connsiteX11" fmla="*/ 18006 w 18801"/>
              <a:gd name="connsiteY11" fmla="*/ 19565 h 20257"/>
              <a:gd name="connsiteX12" fmla="*/ 9272 w 18801"/>
              <a:gd name="connsiteY12" fmla="*/ 20257 h 20257"/>
              <a:gd name="connsiteX0" fmla="*/ 18006 w 18801"/>
              <a:gd name="connsiteY0" fmla="*/ 19927 h 20619"/>
              <a:gd name="connsiteX1" fmla="*/ 27 w 18801"/>
              <a:gd name="connsiteY1" fmla="*/ 19879 h 20619"/>
              <a:gd name="connsiteX2" fmla="*/ 0 w 18801"/>
              <a:gd name="connsiteY2" fmla="*/ 812 h 20619"/>
              <a:gd name="connsiteX3" fmla="*/ 1662 w 18801"/>
              <a:gd name="connsiteY3" fmla="*/ 2612 h 20619"/>
              <a:gd name="connsiteX4" fmla="*/ 2101 w 18801"/>
              <a:gd name="connsiteY4" fmla="*/ 2515 h 20619"/>
              <a:gd name="connsiteX5" fmla="*/ 4689 w 18801"/>
              <a:gd name="connsiteY5" fmla="*/ 2761 h 20619"/>
              <a:gd name="connsiteX6" fmla="*/ 5581 w 18801"/>
              <a:gd name="connsiteY6" fmla="*/ 9066 h 20619"/>
              <a:gd name="connsiteX7" fmla="*/ 8742 w 18801"/>
              <a:gd name="connsiteY7" fmla="*/ 9018 h 20619"/>
              <a:gd name="connsiteX8" fmla="*/ 8921 w 18801"/>
              <a:gd name="connsiteY8" fmla="*/ 4168 h 20619"/>
              <a:gd name="connsiteX9" fmla="*/ 16503 w 18801"/>
              <a:gd name="connsiteY9" fmla="*/ 398 h 20619"/>
              <a:gd name="connsiteX10" fmla="*/ 18737 w 18801"/>
              <a:gd name="connsiteY10" fmla="*/ 3019 h 20619"/>
              <a:gd name="connsiteX11" fmla="*/ 18006 w 18801"/>
              <a:gd name="connsiteY11" fmla="*/ 19927 h 20619"/>
              <a:gd name="connsiteX12" fmla="*/ 9272 w 18801"/>
              <a:gd name="connsiteY12" fmla="*/ 20619 h 20619"/>
              <a:gd name="connsiteX0" fmla="*/ 18006 w 18801"/>
              <a:gd name="connsiteY0" fmla="*/ 19872 h 20564"/>
              <a:gd name="connsiteX1" fmla="*/ 27 w 18801"/>
              <a:gd name="connsiteY1" fmla="*/ 19824 h 20564"/>
              <a:gd name="connsiteX2" fmla="*/ 0 w 18801"/>
              <a:gd name="connsiteY2" fmla="*/ 757 h 20564"/>
              <a:gd name="connsiteX3" fmla="*/ 1662 w 18801"/>
              <a:gd name="connsiteY3" fmla="*/ 2557 h 20564"/>
              <a:gd name="connsiteX4" fmla="*/ 2101 w 18801"/>
              <a:gd name="connsiteY4" fmla="*/ 2460 h 20564"/>
              <a:gd name="connsiteX5" fmla="*/ 4689 w 18801"/>
              <a:gd name="connsiteY5" fmla="*/ 2706 h 20564"/>
              <a:gd name="connsiteX6" fmla="*/ 5581 w 18801"/>
              <a:gd name="connsiteY6" fmla="*/ 9011 h 20564"/>
              <a:gd name="connsiteX7" fmla="*/ 8742 w 18801"/>
              <a:gd name="connsiteY7" fmla="*/ 8963 h 20564"/>
              <a:gd name="connsiteX8" fmla="*/ 8921 w 18801"/>
              <a:gd name="connsiteY8" fmla="*/ 4113 h 20564"/>
              <a:gd name="connsiteX9" fmla="*/ 16503 w 18801"/>
              <a:gd name="connsiteY9" fmla="*/ 343 h 20564"/>
              <a:gd name="connsiteX10" fmla="*/ 18737 w 18801"/>
              <a:gd name="connsiteY10" fmla="*/ 2964 h 20564"/>
              <a:gd name="connsiteX11" fmla="*/ 18006 w 18801"/>
              <a:gd name="connsiteY11" fmla="*/ 19872 h 20564"/>
              <a:gd name="connsiteX12" fmla="*/ 9272 w 18801"/>
              <a:gd name="connsiteY12" fmla="*/ 20564 h 20564"/>
              <a:gd name="connsiteX0" fmla="*/ 18006 w 18801"/>
              <a:gd name="connsiteY0" fmla="*/ 19946 h 20638"/>
              <a:gd name="connsiteX1" fmla="*/ 27 w 18801"/>
              <a:gd name="connsiteY1" fmla="*/ 19898 h 20638"/>
              <a:gd name="connsiteX2" fmla="*/ 0 w 18801"/>
              <a:gd name="connsiteY2" fmla="*/ 831 h 20638"/>
              <a:gd name="connsiteX3" fmla="*/ 1662 w 18801"/>
              <a:gd name="connsiteY3" fmla="*/ 2631 h 20638"/>
              <a:gd name="connsiteX4" fmla="*/ 2101 w 18801"/>
              <a:gd name="connsiteY4" fmla="*/ 2534 h 20638"/>
              <a:gd name="connsiteX5" fmla="*/ 4689 w 18801"/>
              <a:gd name="connsiteY5" fmla="*/ 2780 h 20638"/>
              <a:gd name="connsiteX6" fmla="*/ 5581 w 18801"/>
              <a:gd name="connsiteY6" fmla="*/ 9085 h 20638"/>
              <a:gd name="connsiteX7" fmla="*/ 8742 w 18801"/>
              <a:gd name="connsiteY7" fmla="*/ 9037 h 20638"/>
              <a:gd name="connsiteX8" fmla="*/ 8921 w 18801"/>
              <a:gd name="connsiteY8" fmla="*/ 4187 h 20638"/>
              <a:gd name="connsiteX9" fmla="*/ 16503 w 18801"/>
              <a:gd name="connsiteY9" fmla="*/ 417 h 20638"/>
              <a:gd name="connsiteX10" fmla="*/ 18737 w 18801"/>
              <a:gd name="connsiteY10" fmla="*/ 3038 h 20638"/>
              <a:gd name="connsiteX11" fmla="*/ 18006 w 18801"/>
              <a:gd name="connsiteY11" fmla="*/ 19946 h 20638"/>
              <a:gd name="connsiteX12" fmla="*/ 9272 w 18801"/>
              <a:gd name="connsiteY12" fmla="*/ 20638 h 20638"/>
              <a:gd name="connsiteX0" fmla="*/ 18006 w 18801"/>
              <a:gd name="connsiteY0" fmla="*/ 20004 h 20696"/>
              <a:gd name="connsiteX1" fmla="*/ 27 w 18801"/>
              <a:gd name="connsiteY1" fmla="*/ 19956 h 20696"/>
              <a:gd name="connsiteX2" fmla="*/ 0 w 18801"/>
              <a:gd name="connsiteY2" fmla="*/ 2 h 20696"/>
              <a:gd name="connsiteX3" fmla="*/ 1662 w 18801"/>
              <a:gd name="connsiteY3" fmla="*/ 2689 h 20696"/>
              <a:gd name="connsiteX4" fmla="*/ 2101 w 18801"/>
              <a:gd name="connsiteY4" fmla="*/ 2592 h 20696"/>
              <a:gd name="connsiteX5" fmla="*/ 4689 w 18801"/>
              <a:gd name="connsiteY5" fmla="*/ 2838 h 20696"/>
              <a:gd name="connsiteX6" fmla="*/ 5581 w 18801"/>
              <a:gd name="connsiteY6" fmla="*/ 9143 h 20696"/>
              <a:gd name="connsiteX7" fmla="*/ 8742 w 18801"/>
              <a:gd name="connsiteY7" fmla="*/ 9095 h 20696"/>
              <a:gd name="connsiteX8" fmla="*/ 8921 w 18801"/>
              <a:gd name="connsiteY8" fmla="*/ 4245 h 20696"/>
              <a:gd name="connsiteX9" fmla="*/ 16503 w 18801"/>
              <a:gd name="connsiteY9" fmla="*/ 475 h 20696"/>
              <a:gd name="connsiteX10" fmla="*/ 18737 w 18801"/>
              <a:gd name="connsiteY10" fmla="*/ 3096 h 20696"/>
              <a:gd name="connsiteX11" fmla="*/ 18006 w 18801"/>
              <a:gd name="connsiteY11" fmla="*/ 20004 h 20696"/>
              <a:gd name="connsiteX12" fmla="*/ 9272 w 18801"/>
              <a:gd name="connsiteY12" fmla="*/ 20696 h 20696"/>
              <a:gd name="connsiteX0" fmla="*/ 18006 w 18801"/>
              <a:gd name="connsiteY0" fmla="*/ 20004 h 20696"/>
              <a:gd name="connsiteX1" fmla="*/ 27 w 18801"/>
              <a:gd name="connsiteY1" fmla="*/ 19956 h 20696"/>
              <a:gd name="connsiteX2" fmla="*/ 0 w 18801"/>
              <a:gd name="connsiteY2" fmla="*/ 2 h 20696"/>
              <a:gd name="connsiteX3" fmla="*/ 1662 w 18801"/>
              <a:gd name="connsiteY3" fmla="*/ 2689 h 20696"/>
              <a:gd name="connsiteX4" fmla="*/ 2101 w 18801"/>
              <a:gd name="connsiteY4" fmla="*/ 2592 h 20696"/>
              <a:gd name="connsiteX5" fmla="*/ 4689 w 18801"/>
              <a:gd name="connsiteY5" fmla="*/ 2838 h 20696"/>
              <a:gd name="connsiteX6" fmla="*/ 5369 w 18801"/>
              <a:gd name="connsiteY6" fmla="*/ 4316 h 20696"/>
              <a:gd name="connsiteX7" fmla="*/ 8742 w 18801"/>
              <a:gd name="connsiteY7" fmla="*/ 9095 h 20696"/>
              <a:gd name="connsiteX8" fmla="*/ 8921 w 18801"/>
              <a:gd name="connsiteY8" fmla="*/ 4245 h 20696"/>
              <a:gd name="connsiteX9" fmla="*/ 16503 w 18801"/>
              <a:gd name="connsiteY9" fmla="*/ 475 h 20696"/>
              <a:gd name="connsiteX10" fmla="*/ 18737 w 18801"/>
              <a:gd name="connsiteY10" fmla="*/ 3096 h 20696"/>
              <a:gd name="connsiteX11" fmla="*/ 18006 w 18801"/>
              <a:gd name="connsiteY11" fmla="*/ 20004 h 20696"/>
              <a:gd name="connsiteX12" fmla="*/ 9272 w 18801"/>
              <a:gd name="connsiteY12" fmla="*/ 20696 h 20696"/>
              <a:gd name="connsiteX0" fmla="*/ 18006 w 18801"/>
              <a:gd name="connsiteY0" fmla="*/ 20004 h 20696"/>
              <a:gd name="connsiteX1" fmla="*/ 27 w 18801"/>
              <a:gd name="connsiteY1" fmla="*/ 19956 h 20696"/>
              <a:gd name="connsiteX2" fmla="*/ 0 w 18801"/>
              <a:gd name="connsiteY2" fmla="*/ 2 h 20696"/>
              <a:gd name="connsiteX3" fmla="*/ 1662 w 18801"/>
              <a:gd name="connsiteY3" fmla="*/ 2689 h 20696"/>
              <a:gd name="connsiteX4" fmla="*/ 2101 w 18801"/>
              <a:gd name="connsiteY4" fmla="*/ 2592 h 20696"/>
              <a:gd name="connsiteX5" fmla="*/ 4689 w 18801"/>
              <a:gd name="connsiteY5" fmla="*/ 2838 h 20696"/>
              <a:gd name="connsiteX6" fmla="*/ 5051 w 18801"/>
              <a:gd name="connsiteY6" fmla="*/ 3035 h 20696"/>
              <a:gd name="connsiteX7" fmla="*/ 8742 w 18801"/>
              <a:gd name="connsiteY7" fmla="*/ 9095 h 20696"/>
              <a:gd name="connsiteX8" fmla="*/ 8921 w 18801"/>
              <a:gd name="connsiteY8" fmla="*/ 4245 h 20696"/>
              <a:gd name="connsiteX9" fmla="*/ 16503 w 18801"/>
              <a:gd name="connsiteY9" fmla="*/ 475 h 20696"/>
              <a:gd name="connsiteX10" fmla="*/ 18737 w 18801"/>
              <a:gd name="connsiteY10" fmla="*/ 3096 h 20696"/>
              <a:gd name="connsiteX11" fmla="*/ 18006 w 18801"/>
              <a:gd name="connsiteY11" fmla="*/ 20004 h 20696"/>
              <a:gd name="connsiteX12" fmla="*/ 9272 w 18801"/>
              <a:gd name="connsiteY12" fmla="*/ 20696 h 20696"/>
              <a:gd name="connsiteX0" fmla="*/ 18006 w 18801"/>
              <a:gd name="connsiteY0" fmla="*/ 20004 h 20696"/>
              <a:gd name="connsiteX1" fmla="*/ 27 w 18801"/>
              <a:gd name="connsiteY1" fmla="*/ 19956 h 20696"/>
              <a:gd name="connsiteX2" fmla="*/ 0 w 18801"/>
              <a:gd name="connsiteY2" fmla="*/ 2 h 20696"/>
              <a:gd name="connsiteX3" fmla="*/ 1662 w 18801"/>
              <a:gd name="connsiteY3" fmla="*/ 2689 h 20696"/>
              <a:gd name="connsiteX4" fmla="*/ 2101 w 18801"/>
              <a:gd name="connsiteY4" fmla="*/ 2592 h 20696"/>
              <a:gd name="connsiteX5" fmla="*/ 4689 w 18801"/>
              <a:gd name="connsiteY5" fmla="*/ 2838 h 20696"/>
              <a:gd name="connsiteX6" fmla="*/ 5051 w 18801"/>
              <a:gd name="connsiteY6" fmla="*/ 3035 h 20696"/>
              <a:gd name="connsiteX7" fmla="*/ 8742 w 18801"/>
              <a:gd name="connsiteY7" fmla="*/ 9095 h 20696"/>
              <a:gd name="connsiteX8" fmla="*/ 8921 w 18801"/>
              <a:gd name="connsiteY8" fmla="*/ 4245 h 20696"/>
              <a:gd name="connsiteX9" fmla="*/ 16503 w 18801"/>
              <a:gd name="connsiteY9" fmla="*/ 475 h 20696"/>
              <a:gd name="connsiteX10" fmla="*/ 18737 w 18801"/>
              <a:gd name="connsiteY10" fmla="*/ 3096 h 20696"/>
              <a:gd name="connsiteX11" fmla="*/ 18006 w 18801"/>
              <a:gd name="connsiteY11" fmla="*/ 20004 h 20696"/>
              <a:gd name="connsiteX12" fmla="*/ 9272 w 18801"/>
              <a:gd name="connsiteY12" fmla="*/ 20696 h 20696"/>
              <a:gd name="connsiteX0" fmla="*/ 18006 w 18801"/>
              <a:gd name="connsiteY0" fmla="*/ 20004 h 20696"/>
              <a:gd name="connsiteX1" fmla="*/ 27 w 18801"/>
              <a:gd name="connsiteY1" fmla="*/ 19956 h 20696"/>
              <a:gd name="connsiteX2" fmla="*/ 0 w 18801"/>
              <a:gd name="connsiteY2" fmla="*/ 2 h 20696"/>
              <a:gd name="connsiteX3" fmla="*/ 1662 w 18801"/>
              <a:gd name="connsiteY3" fmla="*/ 2689 h 20696"/>
              <a:gd name="connsiteX4" fmla="*/ 2101 w 18801"/>
              <a:gd name="connsiteY4" fmla="*/ 2592 h 20696"/>
              <a:gd name="connsiteX5" fmla="*/ 4689 w 18801"/>
              <a:gd name="connsiteY5" fmla="*/ 2838 h 20696"/>
              <a:gd name="connsiteX6" fmla="*/ 5051 w 18801"/>
              <a:gd name="connsiteY6" fmla="*/ 3035 h 20696"/>
              <a:gd name="connsiteX7" fmla="*/ 8742 w 18801"/>
              <a:gd name="connsiteY7" fmla="*/ 9095 h 20696"/>
              <a:gd name="connsiteX8" fmla="*/ 8921 w 18801"/>
              <a:gd name="connsiteY8" fmla="*/ 4245 h 20696"/>
              <a:gd name="connsiteX9" fmla="*/ 16503 w 18801"/>
              <a:gd name="connsiteY9" fmla="*/ 475 h 20696"/>
              <a:gd name="connsiteX10" fmla="*/ 18737 w 18801"/>
              <a:gd name="connsiteY10" fmla="*/ 3096 h 20696"/>
              <a:gd name="connsiteX11" fmla="*/ 18006 w 18801"/>
              <a:gd name="connsiteY11" fmla="*/ 20004 h 20696"/>
              <a:gd name="connsiteX12" fmla="*/ 9272 w 18801"/>
              <a:gd name="connsiteY12" fmla="*/ 20696 h 20696"/>
              <a:gd name="connsiteX0" fmla="*/ 18006 w 18801"/>
              <a:gd name="connsiteY0" fmla="*/ 20004 h 20696"/>
              <a:gd name="connsiteX1" fmla="*/ 27 w 18801"/>
              <a:gd name="connsiteY1" fmla="*/ 19956 h 20696"/>
              <a:gd name="connsiteX2" fmla="*/ 0 w 18801"/>
              <a:gd name="connsiteY2" fmla="*/ 2 h 20696"/>
              <a:gd name="connsiteX3" fmla="*/ 1662 w 18801"/>
              <a:gd name="connsiteY3" fmla="*/ 2689 h 20696"/>
              <a:gd name="connsiteX4" fmla="*/ 2101 w 18801"/>
              <a:gd name="connsiteY4" fmla="*/ 2592 h 20696"/>
              <a:gd name="connsiteX5" fmla="*/ 4689 w 18801"/>
              <a:gd name="connsiteY5" fmla="*/ 2838 h 20696"/>
              <a:gd name="connsiteX6" fmla="*/ 5051 w 18801"/>
              <a:gd name="connsiteY6" fmla="*/ 3035 h 20696"/>
              <a:gd name="connsiteX7" fmla="*/ 8742 w 18801"/>
              <a:gd name="connsiteY7" fmla="*/ 9095 h 20696"/>
              <a:gd name="connsiteX8" fmla="*/ 8921 w 18801"/>
              <a:gd name="connsiteY8" fmla="*/ 4245 h 20696"/>
              <a:gd name="connsiteX9" fmla="*/ 16503 w 18801"/>
              <a:gd name="connsiteY9" fmla="*/ 475 h 20696"/>
              <a:gd name="connsiteX10" fmla="*/ 18737 w 18801"/>
              <a:gd name="connsiteY10" fmla="*/ 3096 h 20696"/>
              <a:gd name="connsiteX11" fmla="*/ 18006 w 18801"/>
              <a:gd name="connsiteY11" fmla="*/ 20004 h 20696"/>
              <a:gd name="connsiteX12" fmla="*/ 9272 w 18801"/>
              <a:gd name="connsiteY12" fmla="*/ 20696 h 20696"/>
              <a:gd name="connsiteX0" fmla="*/ 18006 w 18801"/>
              <a:gd name="connsiteY0" fmla="*/ 20004 h 20696"/>
              <a:gd name="connsiteX1" fmla="*/ 27 w 18801"/>
              <a:gd name="connsiteY1" fmla="*/ 19956 h 20696"/>
              <a:gd name="connsiteX2" fmla="*/ 0 w 18801"/>
              <a:gd name="connsiteY2" fmla="*/ 2 h 20696"/>
              <a:gd name="connsiteX3" fmla="*/ 1662 w 18801"/>
              <a:gd name="connsiteY3" fmla="*/ 2689 h 20696"/>
              <a:gd name="connsiteX4" fmla="*/ 2101 w 18801"/>
              <a:gd name="connsiteY4" fmla="*/ 2592 h 20696"/>
              <a:gd name="connsiteX5" fmla="*/ 4689 w 18801"/>
              <a:gd name="connsiteY5" fmla="*/ 2838 h 20696"/>
              <a:gd name="connsiteX6" fmla="*/ 5051 w 18801"/>
              <a:gd name="connsiteY6" fmla="*/ 3035 h 20696"/>
              <a:gd name="connsiteX7" fmla="*/ 8742 w 18801"/>
              <a:gd name="connsiteY7" fmla="*/ 9095 h 20696"/>
              <a:gd name="connsiteX8" fmla="*/ 8921 w 18801"/>
              <a:gd name="connsiteY8" fmla="*/ 4245 h 20696"/>
              <a:gd name="connsiteX9" fmla="*/ 16503 w 18801"/>
              <a:gd name="connsiteY9" fmla="*/ 475 h 20696"/>
              <a:gd name="connsiteX10" fmla="*/ 18737 w 18801"/>
              <a:gd name="connsiteY10" fmla="*/ 3096 h 20696"/>
              <a:gd name="connsiteX11" fmla="*/ 18006 w 18801"/>
              <a:gd name="connsiteY11" fmla="*/ 20004 h 20696"/>
              <a:gd name="connsiteX12" fmla="*/ 9272 w 18801"/>
              <a:gd name="connsiteY12" fmla="*/ 20696 h 20696"/>
              <a:gd name="connsiteX0" fmla="*/ 18006 w 18801"/>
              <a:gd name="connsiteY0" fmla="*/ 20004 h 20696"/>
              <a:gd name="connsiteX1" fmla="*/ 27 w 18801"/>
              <a:gd name="connsiteY1" fmla="*/ 19956 h 20696"/>
              <a:gd name="connsiteX2" fmla="*/ 0 w 18801"/>
              <a:gd name="connsiteY2" fmla="*/ 2 h 20696"/>
              <a:gd name="connsiteX3" fmla="*/ 1662 w 18801"/>
              <a:gd name="connsiteY3" fmla="*/ 2689 h 20696"/>
              <a:gd name="connsiteX4" fmla="*/ 2101 w 18801"/>
              <a:gd name="connsiteY4" fmla="*/ 2592 h 20696"/>
              <a:gd name="connsiteX5" fmla="*/ 4689 w 18801"/>
              <a:gd name="connsiteY5" fmla="*/ 2838 h 20696"/>
              <a:gd name="connsiteX6" fmla="*/ 5051 w 18801"/>
              <a:gd name="connsiteY6" fmla="*/ 3035 h 20696"/>
              <a:gd name="connsiteX7" fmla="*/ 8551 w 18801"/>
              <a:gd name="connsiteY7" fmla="*/ 1854 h 20696"/>
              <a:gd name="connsiteX8" fmla="*/ 8921 w 18801"/>
              <a:gd name="connsiteY8" fmla="*/ 4245 h 20696"/>
              <a:gd name="connsiteX9" fmla="*/ 16503 w 18801"/>
              <a:gd name="connsiteY9" fmla="*/ 475 h 20696"/>
              <a:gd name="connsiteX10" fmla="*/ 18737 w 18801"/>
              <a:gd name="connsiteY10" fmla="*/ 3096 h 20696"/>
              <a:gd name="connsiteX11" fmla="*/ 18006 w 18801"/>
              <a:gd name="connsiteY11" fmla="*/ 20004 h 20696"/>
              <a:gd name="connsiteX12" fmla="*/ 9272 w 18801"/>
              <a:gd name="connsiteY12" fmla="*/ 20696 h 20696"/>
              <a:gd name="connsiteX0" fmla="*/ 18006 w 18801"/>
              <a:gd name="connsiteY0" fmla="*/ 20004 h 20696"/>
              <a:gd name="connsiteX1" fmla="*/ 27 w 18801"/>
              <a:gd name="connsiteY1" fmla="*/ 19956 h 20696"/>
              <a:gd name="connsiteX2" fmla="*/ 0 w 18801"/>
              <a:gd name="connsiteY2" fmla="*/ 2 h 20696"/>
              <a:gd name="connsiteX3" fmla="*/ 1662 w 18801"/>
              <a:gd name="connsiteY3" fmla="*/ 2689 h 20696"/>
              <a:gd name="connsiteX4" fmla="*/ 2101 w 18801"/>
              <a:gd name="connsiteY4" fmla="*/ 2592 h 20696"/>
              <a:gd name="connsiteX5" fmla="*/ 4689 w 18801"/>
              <a:gd name="connsiteY5" fmla="*/ 2838 h 20696"/>
              <a:gd name="connsiteX6" fmla="*/ 5051 w 18801"/>
              <a:gd name="connsiteY6" fmla="*/ 3035 h 20696"/>
              <a:gd name="connsiteX7" fmla="*/ 8551 w 18801"/>
              <a:gd name="connsiteY7" fmla="*/ 1854 h 20696"/>
              <a:gd name="connsiteX8" fmla="*/ 10321 w 18801"/>
              <a:gd name="connsiteY8" fmla="*/ 4984 h 20696"/>
              <a:gd name="connsiteX9" fmla="*/ 16503 w 18801"/>
              <a:gd name="connsiteY9" fmla="*/ 475 h 20696"/>
              <a:gd name="connsiteX10" fmla="*/ 18737 w 18801"/>
              <a:gd name="connsiteY10" fmla="*/ 3096 h 20696"/>
              <a:gd name="connsiteX11" fmla="*/ 18006 w 18801"/>
              <a:gd name="connsiteY11" fmla="*/ 20004 h 20696"/>
              <a:gd name="connsiteX12" fmla="*/ 9272 w 18801"/>
              <a:gd name="connsiteY12" fmla="*/ 20696 h 20696"/>
              <a:gd name="connsiteX0" fmla="*/ 18006 w 18801"/>
              <a:gd name="connsiteY0" fmla="*/ 20004 h 20696"/>
              <a:gd name="connsiteX1" fmla="*/ 27 w 18801"/>
              <a:gd name="connsiteY1" fmla="*/ 19956 h 20696"/>
              <a:gd name="connsiteX2" fmla="*/ 0 w 18801"/>
              <a:gd name="connsiteY2" fmla="*/ 2 h 20696"/>
              <a:gd name="connsiteX3" fmla="*/ 1662 w 18801"/>
              <a:gd name="connsiteY3" fmla="*/ 2689 h 20696"/>
              <a:gd name="connsiteX4" fmla="*/ 2101 w 18801"/>
              <a:gd name="connsiteY4" fmla="*/ 2592 h 20696"/>
              <a:gd name="connsiteX5" fmla="*/ 4689 w 18801"/>
              <a:gd name="connsiteY5" fmla="*/ 2838 h 20696"/>
              <a:gd name="connsiteX6" fmla="*/ 5051 w 18801"/>
              <a:gd name="connsiteY6" fmla="*/ 3035 h 20696"/>
              <a:gd name="connsiteX7" fmla="*/ 8975 w 18801"/>
              <a:gd name="connsiteY7" fmla="*/ 3923 h 20696"/>
              <a:gd name="connsiteX8" fmla="*/ 10321 w 18801"/>
              <a:gd name="connsiteY8" fmla="*/ 4984 h 20696"/>
              <a:gd name="connsiteX9" fmla="*/ 16503 w 18801"/>
              <a:gd name="connsiteY9" fmla="*/ 475 h 20696"/>
              <a:gd name="connsiteX10" fmla="*/ 18737 w 18801"/>
              <a:gd name="connsiteY10" fmla="*/ 3096 h 20696"/>
              <a:gd name="connsiteX11" fmla="*/ 18006 w 18801"/>
              <a:gd name="connsiteY11" fmla="*/ 20004 h 20696"/>
              <a:gd name="connsiteX12" fmla="*/ 9272 w 18801"/>
              <a:gd name="connsiteY12" fmla="*/ 20696 h 20696"/>
              <a:gd name="connsiteX0" fmla="*/ 18006 w 18801"/>
              <a:gd name="connsiteY0" fmla="*/ 20004 h 20696"/>
              <a:gd name="connsiteX1" fmla="*/ 27 w 18801"/>
              <a:gd name="connsiteY1" fmla="*/ 19956 h 20696"/>
              <a:gd name="connsiteX2" fmla="*/ 0 w 18801"/>
              <a:gd name="connsiteY2" fmla="*/ 2 h 20696"/>
              <a:gd name="connsiteX3" fmla="*/ 1662 w 18801"/>
              <a:gd name="connsiteY3" fmla="*/ 2689 h 20696"/>
              <a:gd name="connsiteX4" fmla="*/ 2101 w 18801"/>
              <a:gd name="connsiteY4" fmla="*/ 2592 h 20696"/>
              <a:gd name="connsiteX5" fmla="*/ 4689 w 18801"/>
              <a:gd name="connsiteY5" fmla="*/ 2838 h 20696"/>
              <a:gd name="connsiteX6" fmla="*/ 5051 w 18801"/>
              <a:gd name="connsiteY6" fmla="*/ 3035 h 20696"/>
              <a:gd name="connsiteX7" fmla="*/ 8975 w 18801"/>
              <a:gd name="connsiteY7" fmla="*/ 3923 h 20696"/>
              <a:gd name="connsiteX8" fmla="*/ 10321 w 18801"/>
              <a:gd name="connsiteY8" fmla="*/ 4984 h 20696"/>
              <a:gd name="connsiteX9" fmla="*/ 16503 w 18801"/>
              <a:gd name="connsiteY9" fmla="*/ 475 h 20696"/>
              <a:gd name="connsiteX10" fmla="*/ 18737 w 18801"/>
              <a:gd name="connsiteY10" fmla="*/ 3096 h 20696"/>
              <a:gd name="connsiteX11" fmla="*/ 18006 w 18801"/>
              <a:gd name="connsiteY11" fmla="*/ 20004 h 20696"/>
              <a:gd name="connsiteX12" fmla="*/ 9272 w 18801"/>
              <a:gd name="connsiteY12" fmla="*/ 20696 h 20696"/>
              <a:gd name="connsiteX0" fmla="*/ 18006 w 18801"/>
              <a:gd name="connsiteY0" fmla="*/ 20004 h 20696"/>
              <a:gd name="connsiteX1" fmla="*/ 27 w 18801"/>
              <a:gd name="connsiteY1" fmla="*/ 19956 h 20696"/>
              <a:gd name="connsiteX2" fmla="*/ 0 w 18801"/>
              <a:gd name="connsiteY2" fmla="*/ 2 h 20696"/>
              <a:gd name="connsiteX3" fmla="*/ 1662 w 18801"/>
              <a:gd name="connsiteY3" fmla="*/ 2689 h 20696"/>
              <a:gd name="connsiteX4" fmla="*/ 2101 w 18801"/>
              <a:gd name="connsiteY4" fmla="*/ 2592 h 20696"/>
              <a:gd name="connsiteX5" fmla="*/ 4689 w 18801"/>
              <a:gd name="connsiteY5" fmla="*/ 2838 h 20696"/>
              <a:gd name="connsiteX6" fmla="*/ 5051 w 18801"/>
              <a:gd name="connsiteY6" fmla="*/ 3035 h 20696"/>
              <a:gd name="connsiteX7" fmla="*/ 8975 w 18801"/>
              <a:gd name="connsiteY7" fmla="*/ 3923 h 20696"/>
              <a:gd name="connsiteX8" fmla="*/ 10321 w 18801"/>
              <a:gd name="connsiteY8" fmla="*/ 4984 h 20696"/>
              <a:gd name="connsiteX9" fmla="*/ 16503 w 18801"/>
              <a:gd name="connsiteY9" fmla="*/ 475 h 20696"/>
              <a:gd name="connsiteX10" fmla="*/ 18737 w 18801"/>
              <a:gd name="connsiteY10" fmla="*/ 3096 h 20696"/>
              <a:gd name="connsiteX11" fmla="*/ 18006 w 18801"/>
              <a:gd name="connsiteY11" fmla="*/ 20004 h 20696"/>
              <a:gd name="connsiteX12" fmla="*/ 9272 w 18801"/>
              <a:gd name="connsiteY12" fmla="*/ 20696 h 20696"/>
              <a:gd name="connsiteX0" fmla="*/ 18006 w 18801"/>
              <a:gd name="connsiteY0" fmla="*/ 20378 h 21070"/>
              <a:gd name="connsiteX1" fmla="*/ 27 w 18801"/>
              <a:gd name="connsiteY1" fmla="*/ 20330 h 21070"/>
              <a:gd name="connsiteX2" fmla="*/ 0 w 18801"/>
              <a:gd name="connsiteY2" fmla="*/ 376 h 21070"/>
              <a:gd name="connsiteX3" fmla="*/ 1662 w 18801"/>
              <a:gd name="connsiteY3" fmla="*/ 3063 h 21070"/>
              <a:gd name="connsiteX4" fmla="*/ 2101 w 18801"/>
              <a:gd name="connsiteY4" fmla="*/ 2966 h 21070"/>
              <a:gd name="connsiteX5" fmla="*/ 4689 w 18801"/>
              <a:gd name="connsiteY5" fmla="*/ 3212 h 21070"/>
              <a:gd name="connsiteX6" fmla="*/ 5051 w 18801"/>
              <a:gd name="connsiteY6" fmla="*/ 3409 h 21070"/>
              <a:gd name="connsiteX7" fmla="*/ 8975 w 18801"/>
              <a:gd name="connsiteY7" fmla="*/ 4297 h 21070"/>
              <a:gd name="connsiteX8" fmla="*/ 10321 w 18801"/>
              <a:gd name="connsiteY8" fmla="*/ 5358 h 21070"/>
              <a:gd name="connsiteX9" fmla="*/ 16503 w 18801"/>
              <a:gd name="connsiteY9" fmla="*/ 849 h 21070"/>
              <a:gd name="connsiteX10" fmla="*/ 18737 w 18801"/>
              <a:gd name="connsiteY10" fmla="*/ 3470 h 21070"/>
              <a:gd name="connsiteX11" fmla="*/ 18006 w 18801"/>
              <a:gd name="connsiteY11" fmla="*/ 20378 h 21070"/>
              <a:gd name="connsiteX12" fmla="*/ 9272 w 18801"/>
              <a:gd name="connsiteY12" fmla="*/ 21070 h 21070"/>
              <a:gd name="connsiteX0" fmla="*/ 18006 w 18801"/>
              <a:gd name="connsiteY0" fmla="*/ 21120 h 21812"/>
              <a:gd name="connsiteX1" fmla="*/ 27 w 18801"/>
              <a:gd name="connsiteY1" fmla="*/ 21072 h 21812"/>
              <a:gd name="connsiteX2" fmla="*/ 0 w 18801"/>
              <a:gd name="connsiteY2" fmla="*/ 1118 h 21812"/>
              <a:gd name="connsiteX3" fmla="*/ 1662 w 18801"/>
              <a:gd name="connsiteY3" fmla="*/ 3805 h 21812"/>
              <a:gd name="connsiteX4" fmla="*/ 2101 w 18801"/>
              <a:gd name="connsiteY4" fmla="*/ 3708 h 21812"/>
              <a:gd name="connsiteX5" fmla="*/ 4689 w 18801"/>
              <a:gd name="connsiteY5" fmla="*/ 3954 h 21812"/>
              <a:gd name="connsiteX6" fmla="*/ 5051 w 18801"/>
              <a:gd name="connsiteY6" fmla="*/ 4151 h 21812"/>
              <a:gd name="connsiteX7" fmla="*/ 8975 w 18801"/>
              <a:gd name="connsiteY7" fmla="*/ 5039 h 21812"/>
              <a:gd name="connsiteX8" fmla="*/ 10321 w 18801"/>
              <a:gd name="connsiteY8" fmla="*/ 6100 h 21812"/>
              <a:gd name="connsiteX9" fmla="*/ 16503 w 18801"/>
              <a:gd name="connsiteY9" fmla="*/ 1591 h 21812"/>
              <a:gd name="connsiteX10" fmla="*/ 18737 w 18801"/>
              <a:gd name="connsiteY10" fmla="*/ 4212 h 21812"/>
              <a:gd name="connsiteX11" fmla="*/ 18006 w 18801"/>
              <a:gd name="connsiteY11" fmla="*/ 21120 h 21812"/>
              <a:gd name="connsiteX12" fmla="*/ 9272 w 18801"/>
              <a:gd name="connsiteY12" fmla="*/ 21812 h 21812"/>
              <a:gd name="connsiteX0" fmla="*/ 18006 w 18801"/>
              <a:gd name="connsiteY0" fmla="*/ 21120 h 21812"/>
              <a:gd name="connsiteX1" fmla="*/ 27 w 18801"/>
              <a:gd name="connsiteY1" fmla="*/ 21072 h 21812"/>
              <a:gd name="connsiteX2" fmla="*/ 0 w 18801"/>
              <a:gd name="connsiteY2" fmla="*/ 1118 h 21812"/>
              <a:gd name="connsiteX3" fmla="*/ 1662 w 18801"/>
              <a:gd name="connsiteY3" fmla="*/ 3805 h 21812"/>
              <a:gd name="connsiteX4" fmla="*/ 2101 w 18801"/>
              <a:gd name="connsiteY4" fmla="*/ 3708 h 21812"/>
              <a:gd name="connsiteX5" fmla="*/ 4689 w 18801"/>
              <a:gd name="connsiteY5" fmla="*/ 3954 h 21812"/>
              <a:gd name="connsiteX6" fmla="*/ 5051 w 18801"/>
              <a:gd name="connsiteY6" fmla="*/ 4151 h 21812"/>
              <a:gd name="connsiteX7" fmla="*/ 8975 w 18801"/>
              <a:gd name="connsiteY7" fmla="*/ 5039 h 21812"/>
              <a:gd name="connsiteX8" fmla="*/ 10321 w 18801"/>
              <a:gd name="connsiteY8" fmla="*/ 6100 h 21812"/>
              <a:gd name="connsiteX9" fmla="*/ 16503 w 18801"/>
              <a:gd name="connsiteY9" fmla="*/ 1591 h 21812"/>
              <a:gd name="connsiteX10" fmla="*/ 18737 w 18801"/>
              <a:gd name="connsiteY10" fmla="*/ 4212 h 21812"/>
              <a:gd name="connsiteX11" fmla="*/ 18006 w 18801"/>
              <a:gd name="connsiteY11" fmla="*/ 21120 h 21812"/>
              <a:gd name="connsiteX12" fmla="*/ 9272 w 18801"/>
              <a:gd name="connsiteY12" fmla="*/ 21812 h 21812"/>
              <a:gd name="connsiteX0" fmla="*/ 18006 w 18801"/>
              <a:gd name="connsiteY0" fmla="*/ 21995 h 22687"/>
              <a:gd name="connsiteX1" fmla="*/ 27 w 18801"/>
              <a:gd name="connsiteY1" fmla="*/ 21947 h 22687"/>
              <a:gd name="connsiteX2" fmla="*/ 0 w 18801"/>
              <a:gd name="connsiteY2" fmla="*/ 1993 h 22687"/>
              <a:gd name="connsiteX3" fmla="*/ 1662 w 18801"/>
              <a:gd name="connsiteY3" fmla="*/ 4680 h 22687"/>
              <a:gd name="connsiteX4" fmla="*/ 2101 w 18801"/>
              <a:gd name="connsiteY4" fmla="*/ 4583 h 22687"/>
              <a:gd name="connsiteX5" fmla="*/ 4689 w 18801"/>
              <a:gd name="connsiteY5" fmla="*/ 4829 h 22687"/>
              <a:gd name="connsiteX6" fmla="*/ 5051 w 18801"/>
              <a:gd name="connsiteY6" fmla="*/ 5026 h 22687"/>
              <a:gd name="connsiteX7" fmla="*/ 8975 w 18801"/>
              <a:gd name="connsiteY7" fmla="*/ 5914 h 22687"/>
              <a:gd name="connsiteX8" fmla="*/ 10321 w 18801"/>
              <a:gd name="connsiteY8" fmla="*/ 6975 h 22687"/>
              <a:gd name="connsiteX9" fmla="*/ 16503 w 18801"/>
              <a:gd name="connsiteY9" fmla="*/ 2466 h 22687"/>
              <a:gd name="connsiteX10" fmla="*/ 18737 w 18801"/>
              <a:gd name="connsiteY10" fmla="*/ 5087 h 22687"/>
              <a:gd name="connsiteX11" fmla="*/ 18006 w 18801"/>
              <a:gd name="connsiteY11" fmla="*/ 21995 h 22687"/>
              <a:gd name="connsiteX12" fmla="*/ 9272 w 18801"/>
              <a:gd name="connsiteY12" fmla="*/ 22687 h 22687"/>
              <a:gd name="connsiteX0" fmla="*/ 18006 w 18801"/>
              <a:gd name="connsiteY0" fmla="*/ 21995 h 22687"/>
              <a:gd name="connsiteX1" fmla="*/ 27 w 18801"/>
              <a:gd name="connsiteY1" fmla="*/ 21947 h 22687"/>
              <a:gd name="connsiteX2" fmla="*/ 0 w 18801"/>
              <a:gd name="connsiteY2" fmla="*/ 1993 h 22687"/>
              <a:gd name="connsiteX3" fmla="*/ 1662 w 18801"/>
              <a:gd name="connsiteY3" fmla="*/ 4680 h 22687"/>
              <a:gd name="connsiteX4" fmla="*/ 2101 w 18801"/>
              <a:gd name="connsiteY4" fmla="*/ 4583 h 22687"/>
              <a:gd name="connsiteX5" fmla="*/ 4689 w 18801"/>
              <a:gd name="connsiteY5" fmla="*/ 4829 h 22687"/>
              <a:gd name="connsiteX6" fmla="*/ 5051 w 18801"/>
              <a:gd name="connsiteY6" fmla="*/ 5026 h 22687"/>
              <a:gd name="connsiteX7" fmla="*/ 8975 w 18801"/>
              <a:gd name="connsiteY7" fmla="*/ 5914 h 22687"/>
              <a:gd name="connsiteX8" fmla="*/ 10321 w 18801"/>
              <a:gd name="connsiteY8" fmla="*/ 6975 h 22687"/>
              <a:gd name="connsiteX9" fmla="*/ 16503 w 18801"/>
              <a:gd name="connsiteY9" fmla="*/ 2466 h 22687"/>
              <a:gd name="connsiteX10" fmla="*/ 18737 w 18801"/>
              <a:gd name="connsiteY10" fmla="*/ 5087 h 22687"/>
              <a:gd name="connsiteX11" fmla="*/ 18006 w 18801"/>
              <a:gd name="connsiteY11" fmla="*/ 21995 h 22687"/>
              <a:gd name="connsiteX12" fmla="*/ 9272 w 18801"/>
              <a:gd name="connsiteY12" fmla="*/ 22687 h 22687"/>
              <a:gd name="connsiteX0" fmla="*/ 18006 w 18801"/>
              <a:gd name="connsiteY0" fmla="*/ 21995 h 22687"/>
              <a:gd name="connsiteX1" fmla="*/ 27 w 18801"/>
              <a:gd name="connsiteY1" fmla="*/ 21947 h 22687"/>
              <a:gd name="connsiteX2" fmla="*/ 0 w 18801"/>
              <a:gd name="connsiteY2" fmla="*/ 1993 h 22687"/>
              <a:gd name="connsiteX3" fmla="*/ 1662 w 18801"/>
              <a:gd name="connsiteY3" fmla="*/ 4680 h 22687"/>
              <a:gd name="connsiteX4" fmla="*/ 2101 w 18801"/>
              <a:gd name="connsiteY4" fmla="*/ 4583 h 22687"/>
              <a:gd name="connsiteX5" fmla="*/ 4689 w 18801"/>
              <a:gd name="connsiteY5" fmla="*/ 4829 h 22687"/>
              <a:gd name="connsiteX6" fmla="*/ 5051 w 18801"/>
              <a:gd name="connsiteY6" fmla="*/ 5026 h 22687"/>
              <a:gd name="connsiteX7" fmla="*/ 8975 w 18801"/>
              <a:gd name="connsiteY7" fmla="*/ 5914 h 22687"/>
              <a:gd name="connsiteX8" fmla="*/ 10321 w 18801"/>
              <a:gd name="connsiteY8" fmla="*/ 6975 h 22687"/>
              <a:gd name="connsiteX9" fmla="*/ 16503 w 18801"/>
              <a:gd name="connsiteY9" fmla="*/ 2466 h 22687"/>
              <a:gd name="connsiteX10" fmla="*/ 18737 w 18801"/>
              <a:gd name="connsiteY10" fmla="*/ 5087 h 22687"/>
              <a:gd name="connsiteX11" fmla="*/ 18006 w 18801"/>
              <a:gd name="connsiteY11" fmla="*/ 21995 h 22687"/>
              <a:gd name="connsiteX12" fmla="*/ 9272 w 18801"/>
              <a:gd name="connsiteY12" fmla="*/ 22687 h 226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10321 w 18801"/>
              <a:gd name="connsiteY8" fmla="*/ 7175 h 22887"/>
              <a:gd name="connsiteX9" fmla="*/ 16503 w 18801"/>
              <a:gd name="connsiteY9" fmla="*/ 2666 h 22887"/>
              <a:gd name="connsiteX10" fmla="*/ 18737 w 18801"/>
              <a:gd name="connsiteY10" fmla="*/ 5287 h 22887"/>
              <a:gd name="connsiteX11" fmla="*/ 18006 w 18801"/>
              <a:gd name="connsiteY11" fmla="*/ 22195 h 22887"/>
              <a:gd name="connsiteX12" fmla="*/ 9272 w 18801"/>
              <a:gd name="connsiteY12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10321 w 18801"/>
              <a:gd name="connsiteY8" fmla="*/ 7175 h 22887"/>
              <a:gd name="connsiteX9" fmla="*/ 16503 w 18801"/>
              <a:gd name="connsiteY9" fmla="*/ 2666 h 22887"/>
              <a:gd name="connsiteX10" fmla="*/ 18737 w 18801"/>
              <a:gd name="connsiteY10" fmla="*/ 5287 h 22887"/>
              <a:gd name="connsiteX11" fmla="*/ 18006 w 18801"/>
              <a:gd name="connsiteY11" fmla="*/ 22195 h 22887"/>
              <a:gd name="connsiteX12" fmla="*/ 9272 w 18801"/>
              <a:gd name="connsiteY12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6503 w 18801"/>
              <a:gd name="connsiteY9" fmla="*/ 2666 h 22887"/>
              <a:gd name="connsiteX10" fmla="*/ 18737 w 18801"/>
              <a:gd name="connsiteY10" fmla="*/ 5287 h 22887"/>
              <a:gd name="connsiteX11" fmla="*/ 18006 w 18801"/>
              <a:gd name="connsiteY11" fmla="*/ 22195 h 22887"/>
              <a:gd name="connsiteX12" fmla="*/ 9272 w 18801"/>
              <a:gd name="connsiteY12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6503 w 18801"/>
              <a:gd name="connsiteY9" fmla="*/ 2666 h 22887"/>
              <a:gd name="connsiteX10" fmla="*/ 18737 w 18801"/>
              <a:gd name="connsiteY10" fmla="*/ 5287 h 22887"/>
              <a:gd name="connsiteX11" fmla="*/ 18006 w 18801"/>
              <a:gd name="connsiteY11" fmla="*/ 22195 h 22887"/>
              <a:gd name="connsiteX12" fmla="*/ 9272 w 18801"/>
              <a:gd name="connsiteY12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6503 w 18801"/>
              <a:gd name="connsiteY9" fmla="*/ 2666 h 22887"/>
              <a:gd name="connsiteX10" fmla="*/ 18737 w 18801"/>
              <a:gd name="connsiteY10" fmla="*/ 5287 h 22887"/>
              <a:gd name="connsiteX11" fmla="*/ 18006 w 18801"/>
              <a:gd name="connsiteY11" fmla="*/ 22195 h 22887"/>
              <a:gd name="connsiteX12" fmla="*/ 9272 w 18801"/>
              <a:gd name="connsiteY12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2624 w 18801"/>
              <a:gd name="connsiteY9" fmla="*/ 2616 h 22887"/>
              <a:gd name="connsiteX10" fmla="*/ 16503 w 18801"/>
              <a:gd name="connsiteY10" fmla="*/ 2666 h 22887"/>
              <a:gd name="connsiteX11" fmla="*/ 18737 w 18801"/>
              <a:gd name="connsiteY11" fmla="*/ 5287 h 22887"/>
              <a:gd name="connsiteX12" fmla="*/ 18006 w 18801"/>
              <a:gd name="connsiteY12" fmla="*/ 22195 h 22887"/>
              <a:gd name="connsiteX13" fmla="*/ 9272 w 18801"/>
              <a:gd name="connsiteY13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498 h 22887"/>
              <a:gd name="connsiteX10" fmla="*/ 16503 w 18801"/>
              <a:gd name="connsiteY10" fmla="*/ 2666 h 22887"/>
              <a:gd name="connsiteX11" fmla="*/ 18737 w 18801"/>
              <a:gd name="connsiteY11" fmla="*/ 5287 h 22887"/>
              <a:gd name="connsiteX12" fmla="*/ 18006 w 18801"/>
              <a:gd name="connsiteY12" fmla="*/ 22195 h 22887"/>
              <a:gd name="connsiteX13" fmla="*/ 9272 w 18801"/>
              <a:gd name="connsiteY13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6503 w 18801"/>
              <a:gd name="connsiteY10" fmla="*/ 2666 h 22887"/>
              <a:gd name="connsiteX11" fmla="*/ 18737 w 18801"/>
              <a:gd name="connsiteY11" fmla="*/ 5287 h 22887"/>
              <a:gd name="connsiteX12" fmla="*/ 18006 w 18801"/>
              <a:gd name="connsiteY12" fmla="*/ 22195 h 22887"/>
              <a:gd name="connsiteX13" fmla="*/ 9272 w 18801"/>
              <a:gd name="connsiteY13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6503 w 18801"/>
              <a:gd name="connsiteY10" fmla="*/ 2666 h 22887"/>
              <a:gd name="connsiteX11" fmla="*/ 18737 w 18801"/>
              <a:gd name="connsiteY11" fmla="*/ 5287 h 22887"/>
              <a:gd name="connsiteX12" fmla="*/ 18006 w 18801"/>
              <a:gd name="connsiteY12" fmla="*/ 22195 h 22887"/>
              <a:gd name="connsiteX13" fmla="*/ 9272 w 18801"/>
              <a:gd name="connsiteY13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4321 w 18801"/>
              <a:gd name="connsiteY10" fmla="*/ 1680 h 22887"/>
              <a:gd name="connsiteX11" fmla="*/ 16503 w 18801"/>
              <a:gd name="connsiteY11" fmla="*/ 2666 h 22887"/>
              <a:gd name="connsiteX12" fmla="*/ 18737 w 18801"/>
              <a:gd name="connsiteY12" fmla="*/ 5287 h 22887"/>
              <a:gd name="connsiteX13" fmla="*/ 18006 w 18801"/>
              <a:gd name="connsiteY13" fmla="*/ 22195 h 22887"/>
              <a:gd name="connsiteX14" fmla="*/ 9272 w 18801"/>
              <a:gd name="connsiteY14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93 w 18801"/>
              <a:gd name="connsiteY10" fmla="*/ 3256 h 22887"/>
              <a:gd name="connsiteX11" fmla="*/ 16503 w 18801"/>
              <a:gd name="connsiteY11" fmla="*/ 2666 h 22887"/>
              <a:gd name="connsiteX12" fmla="*/ 18737 w 18801"/>
              <a:gd name="connsiteY12" fmla="*/ 5287 h 22887"/>
              <a:gd name="connsiteX13" fmla="*/ 18006 w 18801"/>
              <a:gd name="connsiteY13" fmla="*/ 22195 h 22887"/>
              <a:gd name="connsiteX14" fmla="*/ 9272 w 18801"/>
              <a:gd name="connsiteY14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93 w 18801"/>
              <a:gd name="connsiteY10" fmla="*/ 3256 h 22887"/>
              <a:gd name="connsiteX11" fmla="*/ 16503 w 18801"/>
              <a:gd name="connsiteY11" fmla="*/ 2666 h 22887"/>
              <a:gd name="connsiteX12" fmla="*/ 18737 w 18801"/>
              <a:gd name="connsiteY12" fmla="*/ 5287 h 22887"/>
              <a:gd name="connsiteX13" fmla="*/ 18006 w 18801"/>
              <a:gd name="connsiteY13" fmla="*/ 22195 h 22887"/>
              <a:gd name="connsiteX14" fmla="*/ 9272 w 18801"/>
              <a:gd name="connsiteY14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6503 w 18801"/>
              <a:gd name="connsiteY11" fmla="*/ 2666 h 22887"/>
              <a:gd name="connsiteX12" fmla="*/ 18737 w 18801"/>
              <a:gd name="connsiteY12" fmla="*/ 5287 h 22887"/>
              <a:gd name="connsiteX13" fmla="*/ 18006 w 18801"/>
              <a:gd name="connsiteY13" fmla="*/ 22195 h 22887"/>
              <a:gd name="connsiteX14" fmla="*/ 9272 w 18801"/>
              <a:gd name="connsiteY14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6503 w 18801"/>
              <a:gd name="connsiteY11" fmla="*/ 2666 h 22887"/>
              <a:gd name="connsiteX12" fmla="*/ 18737 w 18801"/>
              <a:gd name="connsiteY12" fmla="*/ 5287 h 22887"/>
              <a:gd name="connsiteX13" fmla="*/ 18006 w 18801"/>
              <a:gd name="connsiteY13" fmla="*/ 22195 h 22887"/>
              <a:gd name="connsiteX14" fmla="*/ 9272 w 18801"/>
              <a:gd name="connsiteY14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3791 w 18801"/>
              <a:gd name="connsiteY11" fmla="*/ 4241 h 22887"/>
              <a:gd name="connsiteX12" fmla="*/ 16503 w 18801"/>
              <a:gd name="connsiteY12" fmla="*/ 2666 h 22887"/>
              <a:gd name="connsiteX13" fmla="*/ 18737 w 18801"/>
              <a:gd name="connsiteY13" fmla="*/ 5287 h 22887"/>
              <a:gd name="connsiteX14" fmla="*/ 18006 w 18801"/>
              <a:gd name="connsiteY14" fmla="*/ 22195 h 22887"/>
              <a:gd name="connsiteX15" fmla="*/ 9272 w 18801"/>
              <a:gd name="connsiteY15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3430 w 18801"/>
              <a:gd name="connsiteY11" fmla="*/ 4881 h 22887"/>
              <a:gd name="connsiteX12" fmla="*/ 16503 w 18801"/>
              <a:gd name="connsiteY12" fmla="*/ 2666 h 22887"/>
              <a:gd name="connsiteX13" fmla="*/ 18737 w 18801"/>
              <a:gd name="connsiteY13" fmla="*/ 5287 h 22887"/>
              <a:gd name="connsiteX14" fmla="*/ 18006 w 18801"/>
              <a:gd name="connsiteY14" fmla="*/ 22195 h 22887"/>
              <a:gd name="connsiteX15" fmla="*/ 9272 w 18801"/>
              <a:gd name="connsiteY15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3430 w 18801"/>
              <a:gd name="connsiteY11" fmla="*/ 4881 h 22887"/>
              <a:gd name="connsiteX12" fmla="*/ 16503 w 18801"/>
              <a:gd name="connsiteY12" fmla="*/ 2666 h 22887"/>
              <a:gd name="connsiteX13" fmla="*/ 18737 w 18801"/>
              <a:gd name="connsiteY13" fmla="*/ 5287 h 22887"/>
              <a:gd name="connsiteX14" fmla="*/ 18006 w 18801"/>
              <a:gd name="connsiteY14" fmla="*/ 22195 h 22887"/>
              <a:gd name="connsiteX15" fmla="*/ 9272 w 18801"/>
              <a:gd name="connsiteY15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3430 w 18801"/>
              <a:gd name="connsiteY11" fmla="*/ 4881 h 22887"/>
              <a:gd name="connsiteX12" fmla="*/ 16503 w 18801"/>
              <a:gd name="connsiteY12" fmla="*/ 2666 h 22887"/>
              <a:gd name="connsiteX13" fmla="*/ 18737 w 18801"/>
              <a:gd name="connsiteY13" fmla="*/ 5287 h 22887"/>
              <a:gd name="connsiteX14" fmla="*/ 18006 w 18801"/>
              <a:gd name="connsiteY14" fmla="*/ 22195 h 22887"/>
              <a:gd name="connsiteX15" fmla="*/ 9272 w 18801"/>
              <a:gd name="connsiteY15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3430 w 18801"/>
              <a:gd name="connsiteY11" fmla="*/ 4881 h 22887"/>
              <a:gd name="connsiteX12" fmla="*/ 16503 w 18801"/>
              <a:gd name="connsiteY12" fmla="*/ 2666 h 22887"/>
              <a:gd name="connsiteX13" fmla="*/ 18737 w 18801"/>
              <a:gd name="connsiteY13" fmla="*/ 5287 h 22887"/>
              <a:gd name="connsiteX14" fmla="*/ 18006 w 18801"/>
              <a:gd name="connsiteY14" fmla="*/ 22195 h 22887"/>
              <a:gd name="connsiteX15" fmla="*/ 9272 w 18801"/>
              <a:gd name="connsiteY15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3430 w 18801"/>
              <a:gd name="connsiteY11" fmla="*/ 4881 h 22887"/>
              <a:gd name="connsiteX12" fmla="*/ 16503 w 18801"/>
              <a:gd name="connsiteY12" fmla="*/ 2666 h 22887"/>
              <a:gd name="connsiteX13" fmla="*/ 18737 w 18801"/>
              <a:gd name="connsiteY13" fmla="*/ 5287 h 22887"/>
              <a:gd name="connsiteX14" fmla="*/ 18006 w 18801"/>
              <a:gd name="connsiteY14" fmla="*/ 22195 h 22887"/>
              <a:gd name="connsiteX15" fmla="*/ 9272 w 18801"/>
              <a:gd name="connsiteY15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3430 w 18801"/>
              <a:gd name="connsiteY11" fmla="*/ 4881 h 22887"/>
              <a:gd name="connsiteX12" fmla="*/ 16503 w 18801"/>
              <a:gd name="connsiteY12" fmla="*/ 2666 h 22887"/>
              <a:gd name="connsiteX13" fmla="*/ 18737 w 18801"/>
              <a:gd name="connsiteY13" fmla="*/ 5287 h 22887"/>
              <a:gd name="connsiteX14" fmla="*/ 18006 w 18801"/>
              <a:gd name="connsiteY14" fmla="*/ 22195 h 22887"/>
              <a:gd name="connsiteX15" fmla="*/ 9272 w 18801"/>
              <a:gd name="connsiteY15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3430 w 18801"/>
              <a:gd name="connsiteY11" fmla="*/ 4881 h 22887"/>
              <a:gd name="connsiteX12" fmla="*/ 15951 w 18801"/>
              <a:gd name="connsiteY12" fmla="*/ 4833 h 22887"/>
              <a:gd name="connsiteX13" fmla="*/ 18737 w 18801"/>
              <a:gd name="connsiteY13" fmla="*/ 5287 h 22887"/>
              <a:gd name="connsiteX14" fmla="*/ 18006 w 18801"/>
              <a:gd name="connsiteY14" fmla="*/ 22195 h 22887"/>
              <a:gd name="connsiteX15" fmla="*/ 9272 w 18801"/>
              <a:gd name="connsiteY15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3430 w 18801"/>
              <a:gd name="connsiteY11" fmla="*/ 4881 h 22887"/>
              <a:gd name="connsiteX12" fmla="*/ 15951 w 18801"/>
              <a:gd name="connsiteY12" fmla="*/ 4833 h 22887"/>
              <a:gd name="connsiteX13" fmla="*/ 18737 w 18801"/>
              <a:gd name="connsiteY13" fmla="*/ 5287 h 22887"/>
              <a:gd name="connsiteX14" fmla="*/ 18006 w 18801"/>
              <a:gd name="connsiteY14" fmla="*/ 22195 h 22887"/>
              <a:gd name="connsiteX15" fmla="*/ 9272 w 18801"/>
              <a:gd name="connsiteY15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3430 w 18801"/>
              <a:gd name="connsiteY11" fmla="*/ 4881 h 22887"/>
              <a:gd name="connsiteX12" fmla="*/ 15951 w 18801"/>
              <a:gd name="connsiteY12" fmla="*/ 4833 h 22887"/>
              <a:gd name="connsiteX13" fmla="*/ 18737 w 18801"/>
              <a:gd name="connsiteY13" fmla="*/ 5287 h 22887"/>
              <a:gd name="connsiteX14" fmla="*/ 18006 w 18801"/>
              <a:gd name="connsiteY14" fmla="*/ 22195 h 22887"/>
              <a:gd name="connsiteX15" fmla="*/ 9272 w 18801"/>
              <a:gd name="connsiteY15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3430 w 18801"/>
              <a:gd name="connsiteY11" fmla="*/ 4881 h 22887"/>
              <a:gd name="connsiteX12" fmla="*/ 15951 w 18801"/>
              <a:gd name="connsiteY12" fmla="*/ 4833 h 22887"/>
              <a:gd name="connsiteX13" fmla="*/ 18737 w 18801"/>
              <a:gd name="connsiteY13" fmla="*/ 5287 h 22887"/>
              <a:gd name="connsiteX14" fmla="*/ 18006 w 18801"/>
              <a:gd name="connsiteY14" fmla="*/ 22195 h 22887"/>
              <a:gd name="connsiteX15" fmla="*/ 9272 w 18801"/>
              <a:gd name="connsiteY15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3430 w 18801"/>
              <a:gd name="connsiteY11" fmla="*/ 4881 h 22887"/>
              <a:gd name="connsiteX12" fmla="*/ 15951 w 18801"/>
              <a:gd name="connsiteY12" fmla="*/ 4833 h 22887"/>
              <a:gd name="connsiteX13" fmla="*/ 17270 w 18801"/>
              <a:gd name="connsiteY13" fmla="*/ 4586 h 22887"/>
              <a:gd name="connsiteX14" fmla="*/ 18737 w 18801"/>
              <a:gd name="connsiteY14" fmla="*/ 5287 h 22887"/>
              <a:gd name="connsiteX15" fmla="*/ 18006 w 18801"/>
              <a:gd name="connsiteY15" fmla="*/ 22195 h 22887"/>
              <a:gd name="connsiteX16" fmla="*/ 9272 w 18801"/>
              <a:gd name="connsiteY16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3430 w 18801"/>
              <a:gd name="connsiteY11" fmla="*/ 4881 h 22887"/>
              <a:gd name="connsiteX12" fmla="*/ 15951 w 18801"/>
              <a:gd name="connsiteY12" fmla="*/ 4833 h 22887"/>
              <a:gd name="connsiteX13" fmla="*/ 16421 w 18801"/>
              <a:gd name="connsiteY13" fmla="*/ 4882 h 22887"/>
              <a:gd name="connsiteX14" fmla="*/ 18737 w 18801"/>
              <a:gd name="connsiteY14" fmla="*/ 5287 h 22887"/>
              <a:gd name="connsiteX15" fmla="*/ 18006 w 18801"/>
              <a:gd name="connsiteY15" fmla="*/ 22195 h 22887"/>
              <a:gd name="connsiteX16" fmla="*/ 9272 w 18801"/>
              <a:gd name="connsiteY16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3430 w 18801"/>
              <a:gd name="connsiteY11" fmla="*/ 4881 h 22887"/>
              <a:gd name="connsiteX12" fmla="*/ 15951 w 18801"/>
              <a:gd name="connsiteY12" fmla="*/ 4932 h 22887"/>
              <a:gd name="connsiteX13" fmla="*/ 16421 w 18801"/>
              <a:gd name="connsiteY13" fmla="*/ 4882 h 22887"/>
              <a:gd name="connsiteX14" fmla="*/ 18737 w 18801"/>
              <a:gd name="connsiteY14" fmla="*/ 5287 h 22887"/>
              <a:gd name="connsiteX15" fmla="*/ 18006 w 18801"/>
              <a:gd name="connsiteY15" fmla="*/ 22195 h 22887"/>
              <a:gd name="connsiteX16" fmla="*/ 9272 w 18801"/>
              <a:gd name="connsiteY16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3430 w 18801"/>
              <a:gd name="connsiteY11" fmla="*/ 4881 h 22887"/>
              <a:gd name="connsiteX12" fmla="*/ 15951 w 18801"/>
              <a:gd name="connsiteY12" fmla="*/ 4932 h 22887"/>
              <a:gd name="connsiteX13" fmla="*/ 16421 w 18801"/>
              <a:gd name="connsiteY13" fmla="*/ 4882 h 22887"/>
              <a:gd name="connsiteX14" fmla="*/ 18737 w 18801"/>
              <a:gd name="connsiteY14" fmla="*/ 5287 h 22887"/>
              <a:gd name="connsiteX15" fmla="*/ 18006 w 18801"/>
              <a:gd name="connsiteY15" fmla="*/ 22195 h 22887"/>
              <a:gd name="connsiteX16" fmla="*/ 9272 w 18801"/>
              <a:gd name="connsiteY16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3430 w 18801"/>
              <a:gd name="connsiteY11" fmla="*/ 4881 h 22887"/>
              <a:gd name="connsiteX12" fmla="*/ 15951 w 18801"/>
              <a:gd name="connsiteY12" fmla="*/ 4932 h 22887"/>
              <a:gd name="connsiteX13" fmla="*/ 16421 w 18801"/>
              <a:gd name="connsiteY13" fmla="*/ 4882 h 22887"/>
              <a:gd name="connsiteX14" fmla="*/ 18737 w 18801"/>
              <a:gd name="connsiteY14" fmla="*/ 5287 h 22887"/>
              <a:gd name="connsiteX15" fmla="*/ 18006 w 18801"/>
              <a:gd name="connsiteY15" fmla="*/ 22195 h 22887"/>
              <a:gd name="connsiteX16" fmla="*/ 9272 w 18801"/>
              <a:gd name="connsiteY16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3430 w 18801"/>
              <a:gd name="connsiteY11" fmla="*/ 4881 h 22887"/>
              <a:gd name="connsiteX12" fmla="*/ 15951 w 18801"/>
              <a:gd name="connsiteY12" fmla="*/ 4932 h 22887"/>
              <a:gd name="connsiteX13" fmla="*/ 16421 w 18801"/>
              <a:gd name="connsiteY13" fmla="*/ 4882 h 22887"/>
              <a:gd name="connsiteX14" fmla="*/ 18737 w 18801"/>
              <a:gd name="connsiteY14" fmla="*/ 5287 h 22887"/>
              <a:gd name="connsiteX15" fmla="*/ 18006 w 18801"/>
              <a:gd name="connsiteY15" fmla="*/ 22195 h 22887"/>
              <a:gd name="connsiteX16" fmla="*/ 9272 w 18801"/>
              <a:gd name="connsiteY16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3430 w 18801"/>
              <a:gd name="connsiteY11" fmla="*/ 4881 h 22887"/>
              <a:gd name="connsiteX12" fmla="*/ 15951 w 18801"/>
              <a:gd name="connsiteY12" fmla="*/ 4932 h 22887"/>
              <a:gd name="connsiteX13" fmla="*/ 16421 w 18801"/>
              <a:gd name="connsiteY13" fmla="*/ 4882 h 22887"/>
              <a:gd name="connsiteX14" fmla="*/ 18737 w 18801"/>
              <a:gd name="connsiteY14" fmla="*/ 5287 h 22887"/>
              <a:gd name="connsiteX15" fmla="*/ 18006 w 18801"/>
              <a:gd name="connsiteY15" fmla="*/ 22195 h 22887"/>
              <a:gd name="connsiteX16" fmla="*/ 9272 w 18801"/>
              <a:gd name="connsiteY16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3430 w 18801"/>
              <a:gd name="connsiteY11" fmla="*/ 4881 h 22887"/>
              <a:gd name="connsiteX12" fmla="*/ 15951 w 18801"/>
              <a:gd name="connsiteY12" fmla="*/ 4932 h 22887"/>
              <a:gd name="connsiteX13" fmla="*/ 16379 w 18801"/>
              <a:gd name="connsiteY13" fmla="*/ 4586 h 22887"/>
              <a:gd name="connsiteX14" fmla="*/ 18737 w 18801"/>
              <a:gd name="connsiteY14" fmla="*/ 5287 h 22887"/>
              <a:gd name="connsiteX15" fmla="*/ 18006 w 18801"/>
              <a:gd name="connsiteY15" fmla="*/ 22195 h 22887"/>
              <a:gd name="connsiteX16" fmla="*/ 9272 w 18801"/>
              <a:gd name="connsiteY16" fmla="*/ 22887 h 22887"/>
              <a:gd name="connsiteX0" fmla="*/ 18006 w 18801"/>
              <a:gd name="connsiteY0" fmla="*/ 22195 h 22887"/>
              <a:gd name="connsiteX1" fmla="*/ 27 w 18801"/>
              <a:gd name="connsiteY1" fmla="*/ 22147 h 22887"/>
              <a:gd name="connsiteX2" fmla="*/ 0 w 18801"/>
              <a:gd name="connsiteY2" fmla="*/ 2193 h 22887"/>
              <a:gd name="connsiteX3" fmla="*/ 1662 w 18801"/>
              <a:gd name="connsiteY3" fmla="*/ 4880 h 22887"/>
              <a:gd name="connsiteX4" fmla="*/ 2101 w 18801"/>
              <a:gd name="connsiteY4" fmla="*/ 4783 h 22887"/>
              <a:gd name="connsiteX5" fmla="*/ 4689 w 18801"/>
              <a:gd name="connsiteY5" fmla="*/ 5029 h 22887"/>
              <a:gd name="connsiteX6" fmla="*/ 5051 w 18801"/>
              <a:gd name="connsiteY6" fmla="*/ 5226 h 22887"/>
              <a:gd name="connsiteX7" fmla="*/ 8911 w 18801"/>
              <a:gd name="connsiteY7" fmla="*/ 5769 h 22887"/>
              <a:gd name="connsiteX8" fmla="*/ 9388 w 18801"/>
              <a:gd name="connsiteY8" fmla="*/ 3727 h 22887"/>
              <a:gd name="connsiteX9" fmla="*/ 11139 w 18801"/>
              <a:gd name="connsiteY9" fmla="*/ 744 h 22887"/>
              <a:gd name="connsiteX10" fmla="*/ 12751 w 18801"/>
              <a:gd name="connsiteY10" fmla="*/ 3305 h 22887"/>
              <a:gd name="connsiteX11" fmla="*/ 13430 w 18801"/>
              <a:gd name="connsiteY11" fmla="*/ 4881 h 22887"/>
              <a:gd name="connsiteX12" fmla="*/ 15951 w 18801"/>
              <a:gd name="connsiteY12" fmla="*/ 4932 h 22887"/>
              <a:gd name="connsiteX13" fmla="*/ 16379 w 18801"/>
              <a:gd name="connsiteY13" fmla="*/ 4586 h 22887"/>
              <a:gd name="connsiteX14" fmla="*/ 18737 w 18801"/>
              <a:gd name="connsiteY14" fmla="*/ 5287 h 22887"/>
              <a:gd name="connsiteX15" fmla="*/ 18006 w 18801"/>
              <a:gd name="connsiteY15" fmla="*/ 22195 h 22887"/>
              <a:gd name="connsiteX16" fmla="*/ 9272 w 18801"/>
              <a:gd name="connsiteY16" fmla="*/ 22887 h 22887"/>
              <a:gd name="connsiteX0" fmla="*/ 18006 w 18081"/>
              <a:gd name="connsiteY0" fmla="*/ 22195 h 22887"/>
              <a:gd name="connsiteX1" fmla="*/ 27 w 18081"/>
              <a:gd name="connsiteY1" fmla="*/ 22147 h 22887"/>
              <a:gd name="connsiteX2" fmla="*/ 0 w 18081"/>
              <a:gd name="connsiteY2" fmla="*/ 2193 h 22887"/>
              <a:gd name="connsiteX3" fmla="*/ 1662 w 18081"/>
              <a:gd name="connsiteY3" fmla="*/ 4880 h 22887"/>
              <a:gd name="connsiteX4" fmla="*/ 2101 w 18081"/>
              <a:gd name="connsiteY4" fmla="*/ 4783 h 22887"/>
              <a:gd name="connsiteX5" fmla="*/ 4689 w 18081"/>
              <a:gd name="connsiteY5" fmla="*/ 5029 h 22887"/>
              <a:gd name="connsiteX6" fmla="*/ 5051 w 18081"/>
              <a:gd name="connsiteY6" fmla="*/ 5226 h 22887"/>
              <a:gd name="connsiteX7" fmla="*/ 8911 w 18081"/>
              <a:gd name="connsiteY7" fmla="*/ 5769 h 22887"/>
              <a:gd name="connsiteX8" fmla="*/ 9388 w 18081"/>
              <a:gd name="connsiteY8" fmla="*/ 3727 h 22887"/>
              <a:gd name="connsiteX9" fmla="*/ 11139 w 18081"/>
              <a:gd name="connsiteY9" fmla="*/ 744 h 22887"/>
              <a:gd name="connsiteX10" fmla="*/ 12751 w 18081"/>
              <a:gd name="connsiteY10" fmla="*/ 3305 h 22887"/>
              <a:gd name="connsiteX11" fmla="*/ 13430 w 18081"/>
              <a:gd name="connsiteY11" fmla="*/ 4881 h 22887"/>
              <a:gd name="connsiteX12" fmla="*/ 15951 w 18081"/>
              <a:gd name="connsiteY12" fmla="*/ 4932 h 22887"/>
              <a:gd name="connsiteX13" fmla="*/ 16379 w 18081"/>
              <a:gd name="connsiteY13" fmla="*/ 4586 h 22887"/>
              <a:gd name="connsiteX14" fmla="*/ 17910 w 18081"/>
              <a:gd name="connsiteY14" fmla="*/ 4745 h 22887"/>
              <a:gd name="connsiteX15" fmla="*/ 18006 w 18081"/>
              <a:gd name="connsiteY15" fmla="*/ 22195 h 22887"/>
              <a:gd name="connsiteX16" fmla="*/ 9272 w 18081"/>
              <a:gd name="connsiteY16" fmla="*/ 22887 h 22887"/>
              <a:gd name="connsiteX0" fmla="*/ 18006 w 18006"/>
              <a:gd name="connsiteY0" fmla="*/ 22195 h 22887"/>
              <a:gd name="connsiteX1" fmla="*/ 27 w 18006"/>
              <a:gd name="connsiteY1" fmla="*/ 22147 h 22887"/>
              <a:gd name="connsiteX2" fmla="*/ 0 w 18006"/>
              <a:gd name="connsiteY2" fmla="*/ 2193 h 22887"/>
              <a:gd name="connsiteX3" fmla="*/ 1662 w 18006"/>
              <a:gd name="connsiteY3" fmla="*/ 4880 h 22887"/>
              <a:gd name="connsiteX4" fmla="*/ 2101 w 18006"/>
              <a:gd name="connsiteY4" fmla="*/ 4783 h 22887"/>
              <a:gd name="connsiteX5" fmla="*/ 4689 w 18006"/>
              <a:gd name="connsiteY5" fmla="*/ 5029 h 22887"/>
              <a:gd name="connsiteX6" fmla="*/ 5051 w 18006"/>
              <a:gd name="connsiteY6" fmla="*/ 5226 h 22887"/>
              <a:gd name="connsiteX7" fmla="*/ 8911 w 18006"/>
              <a:gd name="connsiteY7" fmla="*/ 5769 h 22887"/>
              <a:gd name="connsiteX8" fmla="*/ 9388 w 18006"/>
              <a:gd name="connsiteY8" fmla="*/ 3727 h 22887"/>
              <a:gd name="connsiteX9" fmla="*/ 11139 w 18006"/>
              <a:gd name="connsiteY9" fmla="*/ 744 h 22887"/>
              <a:gd name="connsiteX10" fmla="*/ 12751 w 18006"/>
              <a:gd name="connsiteY10" fmla="*/ 3305 h 22887"/>
              <a:gd name="connsiteX11" fmla="*/ 13430 w 18006"/>
              <a:gd name="connsiteY11" fmla="*/ 4881 h 22887"/>
              <a:gd name="connsiteX12" fmla="*/ 15951 w 18006"/>
              <a:gd name="connsiteY12" fmla="*/ 4932 h 22887"/>
              <a:gd name="connsiteX13" fmla="*/ 16379 w 18006"/>
              <a:gd name="connsiteY13" fmla="*/ 4586 h 22887"/>
              <a:gd name="connsiteX14" fmla="*/ 17910 w 18006"/>
              <a:gd name="connsiteY14" fmla="*/ 4745 h 22887"/>
              <a:gd name="connsiteX15" fmla="*/ 18006 w 18006"/>
              <a:gd name="connsiteY15" fmla="*/ 22195 h 22887"/>
              <a:gd name="connsiteX16" fmla="*/ 9272 w 18006"/>
              <a:gd name="connsiteY16" fmla="*/ 22887 h 22887"/>
              <a:gd name="connsiteX0" fmla="*/ 18006 w 18080"/>
              <a:gd name="connsiteY0" fmla="*/ 22195 h 22887"/>
              <a:gd name="connsiteX1" fmla="*/ 27 w 18080"/>
              <a:gd name="connsiteY1" fmla="*/ 22147 h 22887"/>
              <a:gd name="connsiteX2" fmla="*/ 0 w 18080"/>
              <a:gd name="connsiteY2" fmla="*/ 2193 h 22887"/>
              <a:gd name="connsiteX3" fmla="*/ 1662 w 18080"/>
              <a:gd name="connsiteY3" fmla="*/ 4880 h 22887"/>
              <a:gd name="connsiteX4" fmla="*/ 2101 w 18080"/>
              <a:gd name="connsiteY4" fmla="*/ 4783 h 22887"/>
              <a:gd name="connsiteX5" fmla="*/ 4689 w 18080"/>
              <a:gd name="connsiteY5" fmla="*/ 5029 h 22887"/>
              <a:gd name="connsiteX6" fmla="*/ 5051 w 18080"/>
              <a:gd name="connsiteY6" fmla="*/ 5226 h 22887"/>
              <a:gd name="connsiteX7" fmla="*/ 8911 w 18080"/>
              <a:gd name="connsiteY7" fmla="*/ 5769 h 22887"/>
              <a:gd name="connsiteX8" fmla="*/ 9388 w 18080"/>
              <a:gd name="connsiteY8" fmla="*/ 3727 h 22887"/>
              <a:gd name="connsiteX9" fmla="*/ 11139 w 18080"/>
              <a:gd name="connsiteY9" fmla="*/ 744 h 22887"/>
              <a:gd name="connsiteX10" fmla="*/ 12751 w 18080"/>
              <a:gd name="connsiteY10" fmla="*/ 3305 h 22887"/>
              <a:gd name="connsiteX11" fmla="*/ 13430 w 18080"/>
              <a:gd name="connsiteY11" fmla="*/ 4881 h 22887"/>
              <a:gd name="connsiteX12" fmla="*/ 15951 w 18080"/>
              <a:gd name="connsiteY12" fmla="*/ 4932 h 22887"/>
              <a:gd name="connsiteX13" fmla="*/ 16379 w 18080"/>
              <a:gd name="connsiteY13" fmla="*/ 4586 h 22887"/>
              <a:gd name="connsiteX14" fmla="*/ 18080 w 18080"/>
              <a:gd name="connsiteY14" fmla="*/ 4696 h 22887"/>
              <a:gd name="connsiteX15" fmla="*/ 18006 w 18080"/>
              <a:gd name="connsiteY15" fmla="*/ 22195 h 22887"/>
              <a:gd name="connsiteX16" fmla="*/ 9272 w 18080"/>
              <a:gd name="connsiteY16" fmla="*/ 22887 h 22887"/>
              <a:gd name="connsiteX0" fmla="*/ 18006 w 18059"/>
              <a:gd name="connsiteY0" fmla="*/ 22195 h 22887"/>
              <a:gd name="connsiteX1" fmla="*/ 27 w 18059"/>
              <a:gd name="connsiteY1" fmla="*/ 22147 h 22887"/>
              <a:gd name="connsiteX2" fmla="*/ 0 w 18059"/>
              <a:gd name="connsiteY2" fmla="*/ 2193 h 22887"/>
              <a:gd name="connsiteX3" fmla="*/ 1662 w 18059"/>
              <a:gd name="connsiteY3" fmla="*/ 4880 h 22887"/>
              <a:gd name="connsiteX4" fmla="*/ 2101 w 18059"/>
              <a:gd name="connsiteY4" fmla="*/ 4783 h 22887"/>
              <a:gd name="connsiteX5" fmla="*/ 4689 w 18059"/>
              <a:gd name="connsiteY5" fmla="*/ 5029 h 22887"/>
              <a:gd name="connsiteX6" fmla="*/ 5051 w 18059"/>
              <a:gd name="connsiteY6" fmla="*/ 5226 h 22887"/>
              <a:gd name="connsiteX7" fmla="*/ 8911 w 18059"/>
              <a:gd name="connsiteY7" fmla="*/ 5769 h 22887"/>
              <a:gd name="connsiteX8" fmla="*/ 9388 w 18059"/>
              <a:gd name="connsiteY8" fmla="*/ 3727 h 22887"/>
              <a:gd name="connsiteX9" fmla="*/ 11139 w 18059"/>
              <a:gd name="connsiteY9" fmla="*/ 744 h 22887"/>
              <a:gd name="connsiteX10" fmla="*/ 12751 w 18059"/>
              <a:gd name="connsiteY10" fmla="*/ 3305 h 22887"/>
              <a:gd name="connsiteX11" fmla="*/ 13430 w 18059"/>
              <a:gd name="connsiteY11" fmla="*/ 4881 h 22887"/>
              <a:gd name="connsiteX12" fmla="*/ 15951 w 18059"/>
              <a:gd name="connsiteY12" fmla="*/ 4932 h 22887"/>
              <a:gd name="connsiteX13" fmla="*/ 16379 w 18059"/>
              <a:gd name="connsiteY13" fmla="*/ 4586 h 22887"/>
              <a:gd name="connsiteX14" fmla="*/ 18059 w 18059"/>
              <a:gd name="connsiteY14" fmla="*/ 2480 h 22887"/>
              <a:gd name="connsiteX15" fmla="*/ 18006 w 18059"/>
              <a:gd name="connsiteY15" fmla="*/ 22195 h 22887"/>
              <a:gd name="connsiteX16" fmla="*/ 9272 w 18059"/>
              <a:gd name="connsiteY16" fmla="*/ 22887 h 22887"/>
              <a:gd name="connsiteX0" fmla="*/ 18006 w 18059"/>
              <a:gd name="connsiteY0" fmla="*/ 22197 h 22889"/>
              <a:gd name="connsiteX1" fmla="*/ 27 w 18059"/>
              <a:gd name="connsiteY1" fmla="*/ 22149 h 22889"/>
              <a:gd name="connsiteX2" fmla="*/ 0 w 18059"/>
              <a:gd name="connsiteY2" fmla="*/ 2195 h 22889"/>
              <a:gd name="connsiteX3" fmla="*/ 1662 w 18059"/>
              <a:gd name="connsiteY3" fmla="*/ 4882 h 22889"/>
              <a:gd name="connsiteX4" fmla="*/ 2101 w 18059"/>
              <a:gd name="connsiteY4" fmla="*/ 4785 h 22889"/>
              <a:gd name="connsiteX5" fmla="*/ 4689 w 18059"/>
              <a:gd name="connsiteY5" fmla="*/ 5031 h 22889"/>
              <a:gd name="connsiteX6" fmla="*/ 5051 w 18059"/>
              <a:gd name="connsiteY6" fmla="*/ 5228 h 22889"/>
              <a:gd name="connsiteX7" fmla="*/ 8911 w 18059"/>
              <a:gd name="connsiteY7" fmla="*/ 5771 h 22889"/>
              <a:gd name="connsiteX8" fmla="*/ 9388 w 18059"/>
              <a:gd name="connsiteY8" fmla="*/ 3729 h 22889"/>
              <a:gd name="connsiteX9" fmla="*/ 11139 w 18059"/>
              <a:gd name="connsiteY9" fmla="*/ 746 h 22889"/>
              <a:gd name="connsiteX10" fmla="*/ 12751 w 18059"/>
              <a:gd name="connsiteY10" fmla="*/ 3307 h 22889"/>
              <a:gd name="connsiteX11" fmla="*/ 13430 w 18059"/>
              <a:gd name="connsiteY11" fmla="*/ 4883 h 22889"/>
              <a:gd name="connsiteX12" fmla="*/ 15951 w 18059"/>
              <a:gd name="connsiteY12" fmla="*/ 4934 h 22889"/>
              <a:gd name="connsiteX13" fmla="*/ 16379 w 18059"/>
              <a:gd name="connsiteY13" fmla="*/ 4588 h 22889"/>
              <a:gd name="connsiteX14" fmla="*/ 18059 w 18059"/>
              <a:gd name="connsiteY14" fmla="*/ 1448 h 22889"/>
              <a:gd name="connsiteX15" fmla="*/ 18006 w 18059"/>
              <a:gd name="connsiteY15" fmla="*/ 22197 h 22889"/>
              <a:gd name="connsiteX16" fmla="*/ 9272 w 18059"/>
              <a:gd name="connsiteY16" fmla="*/ 22889 h 22889"/>
              <a:gd name="connsiteX0" fmla="*/ 18006 w 18059"/>
              <a:gd name="connsiteY0" fmla="*/ 22196 h 22888"/>
              <a:gd name="connsiteX1" fmla="*/ 27 w 18059"/>
              <a:gd name="connsiteY1" fmla="*/ 22148 h 22888"/>
              <a:gd name="connsiteX2" fmla="*/ 0 w 18059"/>
              <a:gd name="connsiteY2" fmla="*/ 2194 h 22888"/>
              <a:gd name="connsiteX3" fmla="*/ 1662 w 18059"/>
              <a:gd name="connsiteY3" fmla="*/ 4881 h 22888"/>
              <a:gd name="connsiteX4" fmla="*/ 2101 w 18059"/>
              <a:gd name="connsiteY4" fmla="*/ 4784 h 22888"/>
              <a:gd name="connsiteX5" fmla="*/ 4689 w 18059"/>
              <a:gd name="connsiteY5" fmla="*/ 5030 h 22888"/>
              <a:gd name="connsiteX6" fmla="*/ 5051 w 18059"/>
              <a:gd name="connsiteY6" fmla="*/ 5227 h 22888"/>
              <a:gd name="connsiteX7" fmla="*/ 8911 w 18059"/>
              <a:gd name="connsiteY7" fmla="*/ 5770 h 22888"/>
              <a:gd name="connsiteX8" fmla="*/ 9388 w 18059"/>
              <a:gd name="connsiteY8" fmla="*/ 3728 h 22888"/>
              <a:gd name="connsiteX9" fmla="*/ 11139 w 18059"/>
              <a:gd name="connsiteY9" fmla="*/ 745 h 22888"/>
              <a:gd name="connsiteX10" fmla="*/ 12751 w 18059"/>
              <a:gd name="connsiteY10" fmla="*/ 3306 h 22888"/>
              <a:gd name="connsiteX11" fmla="*/ 13430 w 18059"/>
              <a:gd name="connsiteY11" fmla="*/ 4882 h 22888"/>
              <a:gd name="connsiteX12" fmla="*/ 15951 w 18059"/>
              <a:gd name="connsiteY12" fmla="*/ 4933 h 22888"/>
              <a:gd name="connsiteX13" fmla="*/ 16379 w 18059"/>
              <a:gd name="connsiteY13" fmla="*/ 4587 h 22888"/>
              <a:gd name="connsiteX14" fmla="*/ 18059 w 18059"/>
              <a:gd name="connsiteY14" fmla="*/ 1447 h 22888"/>
              <a:gd name="connsiteX15" fmla="*/ 18006 w 18059"/>
              <a:gd name="connsiteY15" fmla="*/ 22196 h 22888"/>
              <a:gd name="connsiteX16" fmla="*/ 9272 w 18059"/>
              <a:gd name="connsiteY16" fmla="*/ 22888 h 22888"/>
              <a:gd name="connsiteX0" fmla="*/ 18006 w 18059"/>
              <a:gd name="connsiteY0" fmla="*/ 22196 h 22888"/>
              <a:gd name="connsiteX1" fmla="*/ 27 w 18059"/>
              <a:gd name="connsiteY1" fmla="*/ 22148 h 22888"/>
              <a:gd name="connsiteX2" fmla="*/ 0 w 18059"/>
              <a:gd name="connsiteY2" fmla="*/ 2194 h 22888"/>
              <a:gd name="connsiteX3" fmla="*/ 1662 w 18059"/>
              <a:gd name="connsiteY3" fmla="*/ 4881 h 22888"/>
              <a:gd name="connsiteX4" fmla="*/ 2101 w 18059"/>
              <a:gd name="connsiteY4" fmla="*/ 4784 h 22888"/>
              <a:gd name="connsiteX5" fmla="*/ 4689 w 18059"/>
              <a:gd name="connsiteY5" fmla="*/ 5030 h 22888"/>
              <a:gd name="connsiteX6" fmla="*/ 5051 w 18059"/>
              <a:gd name="connsiteY6" fmla="*/ 5227 h 22888"/>
              <a:gd name="connsiteX7" fmla="*/ 8911 w 18059"/>
              <a:gd name="connsiteY7" fmla="*/ 5770 h 22888"/>
              <a:gd name="connsiteX8" fmla="*/ 9388 w 18059"/>
              <a:gd name="connsiteY8" fmla="*/ 3728 h 22888"/>
              <a:gd name="connsiteX9" fmla="*/ 11139 w 18059"/>
              <a:gd name="connsiteY9" fmla="*/ 745 h 22888"/>
              <a:gd name="connsiteX10" fmla="*/ 12751 w 18059"/>
              <a:gd name="connsiteY10" fmla="*/ 3306 h 22888"/>
              <a:gd name="connsiteX11" fmla="*/ 13430 w 18059"/>
              <a:gd name="connsiteY11" fmla="*/ 4882 h 22888"/>
              <a:gd name="connsiteX12" fmla="*/ 15951 w 18059"/>
              <a:gd name="connsiteY12" fmla="*/ 4933 h 22888"/>
              <a:gd name="connsiteX13" fmla="*/ 16379 w 18059"/>
              <a:gd name="connsiteY13" fmla="*/ 4587 h 22888"/>
              <a:gd name="connsiteX14" fmla="*/ 18059 w 18059"/>
              <a:gd name="connsiteY14" fmla="*/ 1102 h 22888"/>
              <a:gd name="connsiteX15" fmla="*/ 18006 w 18059"/>
              <a:gd name="connsiteY15" fmla="*/ 22196 h 22888"/>
              <a:gd name="connsiteX16" fmla="*/ 9272 w 18059"/>
              <a:gd name="connsiteY16" fmla="*/ 22888 h 22888"/>
              <a:gd name="connsiteX0" fmla="*/ 18006 w 18059"/>
              <a:gd name="connsiteY0" fmla="*/ 22196 h 22888"/>
              <a:gd name="connsiteX1" fmla="*/ 27 w 18059"/>
              <a:gd name="connsiteY1" fmla="*/ 22148 h 22888"/>
              <a:gd name="connsiteX2" fmla="*/ 0 w 18059"/>
              <a:gd name="connsiteY2" fmla="*/ 2194 h 22888"/>
              <a:gd name="connsiteX3" fmla="*/ 1662 w 18059"/>
              <a:gd name="connsiteY3" fmla="*/ 4881 h 22888"/>
              <a:gd name="connsiteX4" fmla="*/ 2101 w 18059"/>
              <a:gd name="connsiteY4" fmla="*/ 4784 h 22888"/>
              <a:gd name="connsiteX5" fmla="*/ 4689 w 18059"/>
              <a:gd name="connsiteY5" fmla="*/ 5030 h 22888"/>
              <a:gd name="connsiteX6" fmla="*/ 5051 w 18059"/>
              <a:gd name="connsiteY6" fmla="*/ 5227 h 22888"/>
              <a:gd name="connsiteX7" fmla="*/ 8911 w 18059"/>
              <a:gd name="connsiteY7" fmla="*/ 5770 h 22888"/>
              <a:gd name="connsiteX8" fmla="*/ 9388 w 18059"/>
              <a:gd name="connsiteY8" fmla="*/ 3728 h 22888"/>
              <a:gd name="connsiteX9" fmla="*/ 11139 w 18059"/>
              <a:gd name="connsiteY9" fmla="*/ 745 h 22888"/>
              <a:gd name="connsiteX10" fmla="*/ 12751 w 18059"/>
              <a:gd name="connsiteY10" fmla="*/ 3306 h 22888"/>
              <a:gd name="connsiteX11" fmla="*/ 13430 w 18059"/>
              <a:gd name="connsiteY11" fmla="*/ 4882 h 22888"/>
              <a:gd name="connsiteX12" fmla="*/ 15951 w 18059"/>
              <a:gd name="connsiteY12" fmla="*/ 4933 h 22888"/>
              <a:gd name="connsiteX13" fmla="*/ 16379 w 18059"/>
              <a:gd name="connsiteY13" fmla="*/ 4587 h 22888"/>
              <a:gd name="connsiteX14" fmla="*/ 18059 w 18059"/>
              <a:gd name="connsiteY14" fmla="*/ 1102 h 22888"/>
              <a:gd name="connsiteX15" fmla="*/ 18006 w 18059"/>
              <a:gd name="connsiteY15" fmla="*/ 22196 h 22888"/>
              <a:gd name="connsiteX16" fmla="*/ 9272 w 18059"/>
              <a:gd name="connsiteY16" fmla="*/ 22888 h 22888"/>
              <a:gd name="connsiteX0" fmla="*/ 18006 w 18038"/>
              <a:gd name="connsiteY0" fmla="*/ 22196 h 22888"/>
              <a:gd name="connsiteX1" fmla="*/ 27 w 18038"/>
              <a:gd name="connsiteY1" fmla="*/ 22148 h 22888"/>
              <a:gd name="connsiteX2" fmla="*/ 0 w 18038"/>
              <a:gd name="connsiteY2" fmla="*/ 2194 h 22888"/>
              <a:gd name="connsiteX3" fmla="*/ 1662 w 18038"/>
              <a:gd name="connsiteY3" fmla="*/ 4881 h 22888"/>
              <a:gd name="connsiteX4" fmla="*/ 2101 w 18038"/>
              <a:gd name="connsiteY4" fmla="*/ 4784 h 22888"/>
              <a:gd name="connsiteX5" fmla="*/ 4689 w 18038"/>
              <a:gd name="connsiteY5" fmla="*/ 5030 h 22888"/>
              <a:gd name="connsiteX6" fmla="*/ 5051 w 18038"/>
              <a:gd name="connsiteY6" fmla="*/ 5227 h 22888"/>
              <a:gd name="connsiteX7" fmla="*/ 8911 w 18038"/>
              <a:gd name="connsiteY7" fmla="*/ 5770 h 22888"/>
              <a:gd name="connsiteX8" fmla="*/ 9388 w 18038"/>
              <a:gd name="connsiteY8" fmla="*/ 3728 h 22888"/>
              <a:gd name="connsiteX9" fmla="*/ 11139 w 18038"/>
              <a:gd name="connsiteY9" fmla="*/ 745 h 22888"/>
              <a:gd name="connsiteX10" fmla="*/ 12751 w 18038"/>
              <a:gd name="connsiteY10" fmla="*/ 3306 h 22888"/>
              <a:gd name="connsiteX11" fmla="*/ 13430 w 18038"/>
              <a:gd name="connsiteY11" fmla="*/ 4882 h 22888"/>
              <a:gd name="connsiteX12" fmla="*/ 15951 w 18038"/>
              <a:gd name="connsiteY12" fmla="*/ 4933 h 22888"/>
              <a:gd name="connsiteX13" fmla="*/ 16379 w 18038"/>
              <a:gd name="connsiteY13" fmla="*/ 4587 h 22888"/>
              <a:gd name="connsiteX14" fmla="*/ 18038 w 18038"/>
              <a:gd name="connsiteY14" fmla="*/ 708 h 22888"/>
              <a:gd name="connsiteX15" fmla="*/ 18006 w 18038"/>
              <a:gd name="connsiteY15" fmla="*/ 22196 h 22888"/>
              <a:gd name="connsiteX16" fmla="*/ 9272 w 18038"/>
              <a:gd name="connsiteY16" fmla="*/ 22888 h 2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038" h="22888">
                <a:moveTo>
                  <a:pt x="18006" y="22196"/>
                </a:moveTo>
                <a:lnTo>
                  <a:pt x="27" y="22148"/>
                </a:lnTo>
                <a:cubicBezTo>
                  <a:pt x="31" y="17797"/>
                  <a:pt x="13" y="4535"/>
                  <a:pt x="0" y="2194"/>
                </a:cubicBezTo>
                <a:cubicBezTo>
                  <a:pt x="1061" y="2124"/>
                  <a:pt x="1332" y="3859"/>
                  <a:pt x="1662" y="4881"/>
                </a:cubicBezTo>
                <a:cubicBezTo>
                  <a:pt x="1845" y="5886"/>
                  <a:pt x="1943" y="4924"/>
                  <a:pt x="2101" y="4784"/>
                </a:cubicBezTo>
                <a:cubicBezTo>
                  <a:pt x="2577" y="1344"/>
                  <a:pt x="4183" y="647"/>
                  <a:pt x="4689" y="5030"/>
                </a:cubicBezTo>
                <a:cubicBezTo>
                  <a:pt x="4813" y="5720"/>
                  <a:pt x="4864" y="5662"/>
                  <a:pt x="5051" y="5227"/>
                </a:cubicBezTo>
                <a:cubicBezTo>
                  <a:pt x="5621" y="309"/>
                  <a:pt x="7778" y="-3765"/>
                  <a:pt x="8911" y="5770"/>
                </a:cubicBezTo>
                <a:cubicBezTo>
                  <a:pt x="9046" y="7868"/>
                  <a:pt x="9385" y="4606"/>
                  <a:pt x="9388" y="3728"/>
                </a:cubicBezTo>
                <a:cubicBezTo>
                  <a:pt x="9455" y="2513"/>
                  <a:pt x="9953" y="922"/>
                  <a:pt x="11139" y="745"/>
                </a:cubicBezTo>
                <a:cubicBezTo>
                  <a:pt x="11961" y="404"/>
                  <a:pt x="12472" y="2050"/>
                  <a:pt x="12751" y="3306"/>
                </a:cubicBezTo>
                <a:cubicBezTo>
                  <a:pt x="12917" y="4431"/>
                  <a:pt x="13060" y="6761"/>
                  <a:pt x="13430" y="4882"/>
                </a:cubicBezTo>
                <a:cubicBezTo>
                  <a:pt x="14183" y="589"/>
                  <a:pt x="15721" y="129"/>
                  <a:pt x="15951" y="4933"/>
                </a:cubicBezTo>
                <a:cubicBezTo>
                  <a:pt x="15976" y="5327"/>
                  <a:pt x="16191" y="5348"/>
                  <a:pt x="16379" y="4587"/>
                </a:cubicBezTo>
                <a:cubicBezTo>
                  <a:pt x="16737" y="1757"/>
                  <a:pt x="17024" y="581"/>
                  <a:pt x="18038" y="708"/>
                </a:cubicBezTo>
                <a:cubicBezTo>
                  <a:pt x="18038" y="2990"/>
                  <a:pt x="17975" y="18999"/>
                  <a:pt x="18006" y="22196"/>
                </a:cubicBezTo>
                <a:close/>
                <a:moveTo>
                  <a:pt x="9272" y="22888"/>
                </a:moveTo>
              </a:path>
            </a:pathLst>
          </a:custGeom>
          <a:blipFill dpi="0" rotWithShape="0">
            <a:blip r:embed="rId3" cstate="print">
              <a:alphaModFix amt="50000"/>
            </a:blip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>
            <a:innerShdw blurRad="495300" dist="838200">
              <a:schemeClr val="accent1">
                <a:lumMod val="75000"/>
                <a:alpha val="84000"/>
              </a:schemeClr>
            </a:innerShdw>
          </a:effectLst>
        </p:spPr>
        <p:txBody>
          <a:bodyPr lIns="0" tIns="0" rIns="0" bIns="0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87338" y="5071730"/>
            <a:ext cx="4038600" cy="178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Take impression [closed tray]</a:t>
            </a:r>
          </a:p>
        </p:txBody>
      </p:sp>
      <p:pic>
        <p:nvPicPr>
          <p:cNvPr id="9" name="Picture 2" descr="\\SEMINAR\volume1_public\4 랜더링\4. 제품 이미지\3. SuperLine\Superline product png image\dtf5515hl_as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979059" y="317500"/>
            <a:ext cx="1260000" cy="48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\\SEMINAR\volume1_public\3 랜더링\4. 제품 이미지\15. SuperLine ll\fxs361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5" t="5007" r="29321" b="29696"/>
          <a:stretch/>
        </p:blipFill>
        <p:spPr bwMode="auto">
          <a:xfrm flipH="1" flipV="1">
            <a:off x="4896434" y="-1394248"/>
            <a:ext cx="1447875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41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94" y="-767780"/>
            <a:ext cx="9186294" cy="6107231"/>
          </a:xfrm>
          <a:prstGeom prst="rect">
            <a:avLst/>
          </a:prstGeom>
        </p:spPr>
      </p:pic>
      <p:sp>
        <p:nvSpPr>
          <p:cNvPr id="14" name="Freeform 8"/>
          <p:cNvSpPr>
            <a:spLocks/>
          </p:cNvSpPr>
          <p:nvPr/>
        </p:nvSpPr>
        <p:spPr bwMode="auto">
          <a:xfrm>
            <a:off x="4536339" y="624448"/>
            <a:ext cx="2164436" cy="2456329"/>
          </a:xfrm>
          <a:custGeom>
            <a:avLst/>
            <a:gdLst>
              <a:gd name="T0" fmla="*/ 63500 w 1480"/>
              <a:gd name="T1" fmla="*/ 2359026 h 1681"/>
              <a:gd name="T2" fmla="*/ 1588 w 1480"/>
              <a:gd name="T3" fmla="*/ 1412875 h 1681"/>
              <a:gd name="T4" fmla="*/ 50800 w 1480"/>
              <a:gd name="T5" fmla="*/ 406400 h 1681"/>
              <a:gd name="T6" fmla="*/ 273050 w 1480"/>
              <a:gd name="T7" fmla="*/ 74613 h 1681"/>
              <a:gd name="T8" fmla="*/ 660400 w 1480"/>
              <a:gd name="T9" fmla="*/ 7938 h 1681"/>
              <a:gd name="T10" fmla="*/ 1743075 w 1480"/>
              <a:gd name="T11" fmla="*/ 17463 h 1681"/>
              <a:gd name="T12" fmla="*/ 2165350 w 1480"/>
              <a:gd name="T13" fmla="*/ 111125 h 1681"/>
              <a:gd name="T14" fmla="*/ 2325688 w 1480"/>
              <a:gd name="T15" fmla="*/ 600075 h 1681"/>
              <a:gd name="T16" fmla="*/ 2311400 w 1480"/>
              <a:gd name="T17" fmla="*/ 2139951 h 1681"/>
              <a:gd name="T18" fmla="*/ 2152650 w 1480"/>
              <a:gd name="T19" fmla="*/ 2420938 h 1681"/>
              <a:gd name="T20" fmla="*/ 1860550 w 1480"/>
              <a:gd name="T21" fmla="*/ 2135188 h 1681"/>
              <a:gd name="T22" fmla="*/ 1528762 w 1480"/>
              <a:gd name="T23" fmla="*/ 2058988 h 1681"/>
              <a:gd name="T24" fmla="*/ 1147763 w 1480"/>
              <a:gd name="T25" fmla="*/ 2047876 h 1681"/>
              <a:gd name="T26" fmla="*/ 700087 w 1480"/>
              <a:gd name="T27" fmla="*/ 2108201 h 1681"/>
              <a:gd name="T28" fmla="*/ 400050 w 1480"/>
              <a:gd name="T29" fmla="*/ 2435226 h 1681"/>
              <a:gd name="T30" fmla="*/ 247650 w 1480"/>
              <a:gd name="T31" fmla="*/ 2655888 h 1681"/>
              <a:gd name="T32" fmla="*/ 63500 w 1480"/>
              <a:gd name="T33" fmla="*/ 2359026 h 168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80"/>
              <a:gd name="T52" fmla="*/ 0 h 1681"/>
              <a:gd name="T53" fmla="*/ 1480 w 1480"/>
              <a:gd name="T54" fmla="*/ 1681 h 1681"/>
              <a:gd name="connsiteX0" fmla="*/ 175 w 10101"/>
              <a:gd name="connsiteY0" fmla="*/ 7373 h 10244"/>
              <a:gd name="connsiteX1" fmla="*/ 108 w 10101"/>
              <a:gd name="connsiteY1" fmla="*/ 5294 h 10244"/>
              <a:gd name="connsiteX2" fmla="*/ 317 w 10101"/>
              <a:gd name="connsiteY2" fmla="*/ 1523 h 10244"/>
              <a:gd name="connsiteX3" fmla="*/ 1263 w 10101"/>
              <a:gd name="connsiteY3" fmla="*/ 280 h 10244"/>
              <a:gd name="connsiteX4" fmla="*/ 2912 w 10101"/>
              <a:gd name="connsiteY4" fmla="*/ 30 h 10244"/>
              <a:gd name="connsiteX5" fmla="*/ 7520 w 10101"/>
              <a:gd name="connsiteY5" fmla="*/ 65 h 10244"/>
              <a:gd name="connsiteX6" fmla="*/ 9317 w 10101"/>
              <a:gd name="connsiteY6" fmla="*/ 416 h 10244"/>
              <a:gd name="connsiteX7" fmla="*/ 10000 w 10101"/>
              <a:gd name="connsiteY7" fmla="*/ 2249 h 10244"/>
              <a:gd name="connsiteX8" fmla="*/ 9939 w 10101"/>
              <a:gd name="connsiteY8" fmla="*/ 8019 h 10244"/>
              <a:gd name="connsiteX9" fmla="*/ 9263 w 10101"/>
              <a:gd name="connsiteY9" fmla="*/ 9072 h 10244"/>
              <a:gd name="connsiteX10" fmla="*/ 8020 w 10101"/>
              <a:gd name="connsiteY10" fmla="*/ 8001 h 10244"/>
              <a:gd name="connsiteX11" fmla="*/ 6608 w 10101"/>
              <a:gd name="connsiteY11" fmla="*/ 7716 h 10244"/>
              <a:gd name="connsiteX12" fmla="*/ 4986 w 10101"/>
              <a:gd name="connsiteY12" fmla="*/ 7674 h 10244"/>
              <a:gd name="connsiteX13" fmla="*/ 3081 w 10101"/>
              <a:gd name="connsiteY13" fmla="*/ 7900 h 10244"/>
              <a:gd name="connsiteX14" fmla="*/ 1804 w 10101"/>
              <a:gd name="connsiteY14" fmla="*/ 9126 h 10244"/>
              <a:gd name="connsiteX15" fmla="*/ 1155 w 10101"/>
              <a:gd name="connsiteY15" fmla="*/ 9952 h 10244"/>
              <a:gd name="connsiteX16" fmla="*/ 175 w 10101"/>
              <a:gd name="connsiteY16" fmla="*/ 7373 h 10244"/>
              <a:gd name="connsiteX0" fmla="*/ 100 w 10026"/>
              <a:gd name="connsiteY0" fmla="*/ 7373 h 10244"/>
              <a:gd name="connsiteX1" fmla="*/ 33 w 10026"/>
              <a:gd name="connsiteY1" fmla="*/ 5294 h 10244"/>
              <a:gd name="connsiteX2" fmla="*/ 242 w 10026"/>
              <a:gd name="connsiteY2" fmla="*/ 1523 h 10244"/>
              <a:gd name="connsiteX3" fmla="*/ 1188 w 10026"/>
              <a:gd name="connsiteY3" fmla="*/ 280 h 10244"/>
              <a:gd name="connsiteX4" fmla="*/ 2837 w 10026"/>
              <a:gd name="connsiteY4" fmla="*/ 30 h 10244"/>
              <a:gd name="connsiteX5" fmla="*/ 7445 w 10026"/>
              <a:gd name="connsiteY5" fmla="*/ 65 h 10244"/>
              <a:gd name="connsiteX6" fmla="*/ 9242 w 10026"/>
              <a:gd name="connsiteY6" fmla="*/ 416 h 10244"/>
              <a:gd name="connsiteX7" fmla="*/ 9925 w 10026"/>
              <a:gd name="connsiteY7" fmla="*/ 2249 h 10244"/>
              <a:gd name="connsiteX8" fmla="*/ 9864 w 10026"/>
              <a:gd name="connsiteY8" fmla="*/ 8019 h 10244"/>
              <a:gd name="connsiteX9" fmla="*/ 9188 w 10026"/>
              <a:gd name="connsiteY9" fmla="*/ 9072 h 10244"/>
              <a:gd name="connsiteX10" fmla="*/ 7945 w 10026"/>
              <a:gd name="connsiteY10" fmla="*/ 8001 h 10244"/>
              <a:gd name="connsiteX11" fmla="*/ 6533 w 10026"/>
              <a:gd name="connsiteY11" fmla="*/ 7716 h 10244"/>
              <a:gd name="connsiteX12" fmla="*/ 4911 w 10026"/>
              <a:gd name="connsiteY12" fmla="*/ 7674 h 10244"/>
              <a:gd name="connsiteX13" fmla="*/ 3006 w 10026"/>
              <a:gd name="connsiteY13" fmla="*/ 7900 h 10244"/>
              <a:gd name="connsiteX14" fmla="*/ 1729 w 10026"/>
              <a:gd name="connsiteY14" fmla="*/ 9126 h 10244"/>
              <a:gd name="connsiteX15" fmla="*/ 1080 w 10026"/>
              <a:gd name="connsiteY15" fmla="*/ 9952 h 10244"/>
              <a:gd name="connsiteX16" fmla="*/ 100 w 10026"/>
              <a:gd name="connsiteY16" fmla="*/ 7373 h 10244"/>
              <a:gd name="connsiteX0" fmla="*/ 100 w 10026"/>
              <a:gd name="connsiteY0" fmla="*/ 7373 h 9265"/>
              <a:gd name="connsiteX1" fmla="*/ 33 w 10026"/>
              <a:gd name="connsiteY1" fmla="*/ 5294 h 9265"/>
              <a:gd name="connsiteX2" fmla="*/ 242 w 10026"/>
              <a:gd name="connsiteY2" fmla="*/ 1523 h 9265"/>
              <a:gd name="connsiteX3" fmla="*/ 1188 w 10026"/>
              <a:gd name="connsiteY3" fmla="*/ 280 h 9265"/>
              <a:gd name="connsiteX4" fmla="*/ 2837 w 10026"/>
              <a:gd name="connsiteY4" fmla="*/ 30 h 9265"/>
              <a:gd name="connsiteX5" fmla="*/ 7445 w 10026"/>
              <a:gd name="connsiteY5" fmla="*/ 65 h 9265"/>
              <a:gd name="connsiteX6" fmla="*/ 9242 w 10026"/>
              <a:gd name="connsiteY6" fmla="*/ 416 h 9265"/>
              <a:gd name="connsiteX7" fmla="*/ 9925 w 10026"/>
              <a:gd name="connsiteY7" fmla="*/ 2249 h 9265"/>
              <a:gd name="connsiteX8" fmla="*/ 9864 w 10026"/>
              <a:gd name="connsiteY8" fmla="*/ 8019 h 9265"/>
              <a:gd name="connsiteX9" fmla="*/ 9188 w 10026"/>
              <a:gd name="connsiteY9" fmla="*/ 9072 h 9265"/>
              <a:gd name="connsiteX10" fmla="*/ 7945 w 10026"/>
              <a:gd name="connsiteY10" fmla="*/ 8001 h 9265"/>
              <a:gd name="connsiteX11" fmla="*/ 6533 w 10026"/>
              <a:gd name="connsiteY11" fmla="*/ 7716 h 9265"/>
              <a:gd name="connsiteX12" fmla="*/ 4911 w 10026"/>
              <a:gd name="connsiteY12" fmla="*/ 7674 h 9265"/>
              <a:gd name="connsiteX13" fmla="*/ 3006 w 10026"/>
              <a:gd name="connsiteY13" fmla="*/ 7900 h 9265"/>
              <a:gd name="connsiteX14" fmla="*/ 1729 w 10026"/>
              <a:gd name="connsiteY14" fmla="*/ 9126 h 9265"/>
              <a:gd name="connsiteX15" fmla="*/ 402 w 10026"/>
              <a:gd name="connsiteY15" fmla="*/ 8732 h 9265"/>
              <a:gd name="connsiteX16" fmla="*/ 100 w 10026"/>
              <a:gd name="connsiteY16" fmla="*/ 7373 h 9265"/>
              <a:gd name="connsiteX0" fmla="*/ 100 w 10000"/>
              <a:gd name="connsiteY0" fmla="*/ 7958 h 9991"/>
              <a:gd name="connsiteX1" fmla="*/ 33 w 10000"/>
              <a:gd name="connsiteY1" fmla="*/ 5714 h 9991"/>
              <a:gd name="connsiteX2" fmla="*/ 241 w 10000"/>
              <a:gd name="connsiteY2" fmla="*/ 1644 h 9991"/>
              <a:gd name="connsiteX3" fmla="*/ 1185 w 10000"/>
              <a:gd name="connsiteY3" fmla="*/ 302 h 9991"/>
              <a:gd name="connsiteX4" fmla="*/ 2830 w 10000"/>
              <a:gd name="connsiteY4" fmla="*/ 32 h 9991"/>
              <a:gd name="connsiteX5" fmla="*/ 7426 w 10000"/>
              <a:gd name="connsiteY5" fmla="*/ 70 h 9991"/>
              <a:gd name="connsiteX6" fmla="*/ 9218 w 10000"/>
              <a:gd name="connsiteY6" fmla="*/ 449 h 9991"/>
              <a:gd name="connsiteX7" fmla="*/ 9899 w 10000"/>
              <a:gd name="connsiteY7" fmla="*/ 2427 h 9991"/>
              <a:gd name="connsiteX8" fmla="*/ 9838 w 10000"/>
              <a:gd name="connsiteY8" fmla="*/ 8655 h 9991"/>
              <a:gd name="connsiteX9" fmla="*/ 9164 w 10000"/>
              <a:gd name="connsiteY9" fmla="*/ 9792 h 9991"/>
              <a:gd name="connsiteX10" fmla="*/ 7924 w 10000"/>
              <a:gd name="connsiteY10" fmla="*/ 8636 h 9991"/>
              <a:gd name="connsiteX11" fmla="*/ 6516 w 10000"/>
              <a:gd name="connsiteY11" fmla="*/ 8328 h 9991"/>
              <a:gd name="connsiteX12" fmla="*/ 4898 w 10000"/>
              <a:gd name="connsiteY12" fmla="*/ 8283 h 9991"/>
              <a:gd name="connsiteX13" fmla="*/ 2998 w 10000"/>
              <a:gd name="connsiteY13" fmla="*/ 8527 h 9991"/>
              <a:gd name="connsiteX14" fmla="*/ 1725 w 10000"/>
              <a:gd name="connsiteY14" fmla="*/ 9850 h 9991"/>
              <a:gd name="connsiteX15" fmla="*/ 446 w 10000"/>
              <a:gd name="connsiteY15" fmla="*/ 9374 h 9991"/>
              <a:gd name="connsiteX16" fmla="*/ 100 w 10000"/>
              <a:gd name="connsiteY16" fmla="*/ 7958 h 9991"/>
              <a:gd name="connsiteX0" fmla="*/ 100 w 10000"/>
              <a:gd name="connsiteY0" fmla="*/ 7965 h 9890"/>
              <a:gd name="connsiteX1" fmla="*/ 33 w 10000"/>
              <a:gd name="connsiteY1" fmla="*/ 5719 h 9890"/>
              <a:gd name="connsiteX2" fmla="*/ 241 w 10000"/>
              <a:gd name="connsiteY2" fmla="*/ 1645 h 9890"/>
              <a:gd name="connsiteX3" fmla="*/ 1185 w 10000"/>
              <a:gd name="connsiteY3" fmla="*/ 302 h 9890"/>
              <a:gd name="connsiteX4" fmla="*/ 2830 w 10000"/>
              <a:gd name="connsiteY4" fmla="*/ 32 h 9890"/>
              <a:gd name="connsiteX5" fmla="*/ 7426 w 10000"/>
              <a:gd name="connsiteY5" fmla="*/ 70 h 9890"/>
              <a:gd name="connsiteX6" fmla="*/ 9218 w 10000"/>
              <a:gd name="connsiteY6" fmla="*/ 449 h 9890"/>
              <a:gd name="connsiteX7" fmla="*/ 9899 w 10000"/>
              <a:gd name="connsiteY7" fmla="*/ 2429 h 9890"/>
              <a:gd name="connsiteX8" fmla="*/ 9838 w 10000"/>
              <a:gd name="connsiteY8" fmla="*/ 8663 h 9890"/>
              <a:gd name="connsiteX9" fmla="*/ 9164 w 10000"/>
              <a:gd name="connsiteY9" fmla="*/ 9801 h 9890"/>
              <a:gd name="connsiteX10" fmla="*/ 7924 w 10000"/>
              <a:gd name="connsiteY10" fmla="*/ 8644 h 9890"/>
              <a:gd name="connsiteX11" fmla="*/ 6516 w 10000"/>
              <a:gd name="connsiteY11" fmla="*/ 8336 h 9890"/>
              <a:gd name="connsiteX12" fmla="*/ 4898 w 10000"/>
              <a:gd name="connsiteY12" fmla="*/ 8290 h 9890"/>
              <a:gd name="connsiteX13" fmla="*/ 2998 w 10000"/>
              <a:gd name="connsiteY13" fmla="*/ 8535 h 9890"/>
              <a:gd name="connsiteX14" fmla="*/ 1454 w 10000"/>
              <a:gd name="connsiteY14" fmla="*/ 8249 h 9890"/>
              <a:gd name="connsiteX15" fmla="*/ 446 w 10000"/>
              <a:gd name="connsiteY15" fmla="*/ 9382 h 9890"/>
              <a:gd name="connsiteX16" fmla="*/ 100 w 10000"/>
              <a:gd name="connsiteY16" fmla="*/ 7965 h 989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898 w 10000"/>
              <a:gd name="connsiteY12" fmla="*/ 8382 h 10000"/>
              <a:gd name="connsiteX13" fmla="*/ 2998 w 10000"/>
              <a:gd name="connsiteY13" fmla="*/ 8630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898 w 10000"/>
              <a:gd name="connsiteY12" fmla="*/ 8382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54 w 10000"/>
              <a:gd name="connsiteY9" fmla="*/ 9154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4 w 10000"/>
              <a:gd name="connsiteY9" fmla="*/ 9103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420 w 9974"/>
              <a:gd name="connsiteY0" fmla="*/ 9486 h 10000"/>
              <a:gd name="connsiteX1" fmla="*/ 7 w 9974"/>
              <a:gd name="connsiteY1" fmla="*/ 5783 h 10000"/>
              <a:gd name="connsiteX2" fmla="*/ 215 w 9974"/>
              <a:gd name="connsiteY2" fmla="*/ 1663 h 10000"/>
              <a:gd name="connsiteX3" fmla="*/ 1159 w 9974"/>
              <a:gd name="connsiteY3" fmla="*/ 305 h 10000"/>
              <a:gd name="connsiteX4" fmla="*/ 2804 w 9974"/>
              <a:gd name="connsiteY4" fmla="*/ 32 h 10000"/>
              <a:gd name="connsiteX5" fmla="*/ 7400 w 9974"/>
              <a:gd name="connsiteY5" fmla="*/ 71 h 10000"/>
              <a:gd name="connsiteX6" fmla="*/ 9192 w 9974"/>
              <a:gd name="connsiteY6" fmla="*/ 454 h 10000"/>
              <a:gd name="connsiteX7" fmla="*/ 9873 w 9974"/>
              <a:gd name="connsiteY7" fmla="*/ 2456 h 10000"/>
              <a:gd name="connsiteX8" fmla="*/ 9812 w 9974"/>
              <a:gd name="connsiteY8" fmla="*/ 8759 h 10000"/>
              <a:gd name="connsiteX9" fmla="*/ 9258 w 9974"/>
              <a:gd name="connsiteY9" fmla="*/ 9103 h 10000"/>
              <a:gd name="connsiteX10" fmla="*/ 8259 w 9974"/>
              <a:gd name="connsiteY10" fmla="*/ 8355 h 10000"/>
              <a:gd name="connsiteX11" fmla="*/ 6881 w 9974"/>
              <a:gd name="connsiteY11" fmla="*/ 8044 h 10000"/>
              <a:gd name="connsiteX12" fmla="*/ 4962 w 9974"/>
              <a:gd name="connsiteY12" fmla="*/ 7959 h 10000"/>
              <a:gd name="connsiteX13" fmla="*/ 3002 w 9974"/>
              <a:gd name="connsiteY13" fmla="*/ 7899 h 10000"/>
              <a:gd name="connsiteX14" fmla="*/ 1293 w 9974"/>
              <a:gd name="connsiteY14" fmla="*/ 8392 h 10000"/>
              <a:gd name="connsiteX15" fmla="*/ 420 w 9974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392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10 w 10000"/>
              <a:gd name="connsiteY14" fmla="*/ 7999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330 w 10000"/>
              <a:gd name="connsiteY14" fmla="*/ 7897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387 w 10000"/>
              <a:gd name="connsiteY15" fmla="*/ 9486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780 w 10000"/>
              <a:gd name="connsiteY13" fmla="*/ 7855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84 w 10000"/>
              <a:gd name="connsiteY12" fmla="*/ 7930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84 w 10000"/>
              <a:gd name="connsiteY12" fmla="*/ 7930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67 w 10000"/>
              <a:gd name="connsiteY12" fmla="*/ 779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804 w 10000"/>
              <a:gd name="connsiteY12" fmla="*/ 7625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078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98 w 10000"/>
              <a:gd name="connsiteY10" fmla="*/ 7845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66 w 10000"/>
              <a:gd name="connsiteY10" fmla="*/ 7568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04 w 10000"/>
              <a:gd name="connsiteY11" fmla="*/ 7523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958 w 10000"/>
              <a:gd name="connsiteY11" fmla="*/ 7348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727 w 10000"/>
              <a:gd name="connsiteY9" fmla="*/ 8637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9936"/>
              <a:gd name="connsiteY0" fmla="*/ 9501 h 10081"/>
              <a:gd name="connsiteX1" fmla="*/ 7 w 9936"/>
              <a:gd name="connsiteY1" fmla="*/ 5783 h 10081"/>
              <a:gd name="connsiteX2" fmla="*/ 216 w 9936"/>
              <a:gd name="connsiteY2" fmla="*/ 1663 h 10081"/>
              <a:gd name="connsiteX3" fmla="*/ 1162 w 9936"/>
              <a:gd name="connsiteY3" fmla="*/ 305 h 10081"/>
              <a:gd name="connsiteX4" fmla="*/ 2811 w 9936"/>
              <a:gd name="connsiteY4" fmla="*/ 32 h 10081"/>
              <a:gd name="connsiteX5" fmla="*/ 7419 w 9936"/>
              <a:gd name="connsiteY5" fmla="*/ 71 h 10081"/>
              <a:gd name="connsiteX6" fmla="*/ 9216 w 9936"/>
              <a:gd name="connsiteY6" fmla="*/ 454 h 10081"/>
              <a:gd name="connsiteX7" fmla="*/ 9899 w 9936"/>
              <a:gd name="connsiteY7" fmla="*/ 2456 h 10081"/>
              <a:gd name="connsiteX8" fmla="*/ 9436 w 9936"/>
              <a:gd name="connsiteY8" fmla="*/ 9205 h 10081"/>
              <a:gd name="connsiteX9" fmla="*/ 8349 w 9936"/>
              <a:gd name="connsiteY9" fmla="*/ 7714 h 10081"/>
              <a:gd name="connsiteX10" fmla="*/ 4735 w 9936"/>
              <a:gd name="connsiteY10" fmla="*/ 7406 h 10081"/>
              <a:gd name="connsiteX11" fmla="*/ 1467 w 9936"/>
              <a:gd name="connsiteY11" fmla="*/ 8028 h 10081"/>
              <a:gd name="connsiteX12" fmla="*/ 421 w 9936"/>
              <a:gd name="connsiteY12" fmla="*/ 9501 h 10081"/>
              <a:gd name="connsiteX0" fmla="*/ 424 w 10000"/>
              <a:gd name="connsiteY0" fmla="*/ 9425 h 9425"/>
              <a:gd name="connsiteX1" fmla="*/ 7 w 10000"/>
              <a:gd name="connsiteY1" fmla="*/ 5737 h 9425"/>
              <a:gd name="connsiteX2" fmla="*/ 217 w 10000"/>
              <a:gd name="connsiteY2" fmla="*/ 1650 h 9425"/>
              <a:gd name="connsiteX3" fmla="*/ 1169 w 10000"/>
              <a:gd name="connsiteY3" fmla="*/ 303 h 9425"/>
              <a:gd name="connsiteX4" fmla="*/ 2829 w 10000"/>
              <a:gd name="connsiteY4" fmla="*/ 32 h 9425"/>
              <a:gd name="connsiteX5" fmla="*/ 7467 w 10000"/>
              <a:gd name="connsiteY5" fmla="*/ 70 h 9425"/>
              <a:gd name="connsiteX6" fmla="*/ 9275 w 10000"/>
              <a:gd name="connsiteY6" fmla="*/ 450 h 9425"/>
              <a:gd name="connsiteX7" fmla="*/ 9963 w 10000"/>
              <a:gd name="connsiteY7" fmla="*/ 2436 h 9425"/>
              <a:gd name="connsiteX8" fmla="*/ 9497 w 10000"/>
              <a:gd name="connsiteY8" fmla="*/ 9131 h 9425"/>
              <a:gd name="connsiteX9" fmla="*/ 8403 w 10000"/>
              <a:gd name="connsiteY9" fmla="*/ 7652 h 9425"/>
              <a:gd name="connsiteX10" fmla="*/ 4765 w 10000"/>
              <a:gd name="connsiteY10" fmla="*/ 7346 h 9425"/>
              <a:gd name="connsiteX11" fmla="*/ 1476 w 10000"/>
              <a:gd name="connsiteY11" fmla="*/ 7963 h 9425"/>
              <a:gd name="connsiteX12" fmla="*/ 424 w 10000"/>
              <a:gd name="connsiteY12" fmla="*/ 9425 h 9425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338 w 10000"/>
              <a:gd name="connsiteY6" fmla="*/ 618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365"/>
              <a:gd name="connsiteY0" fmla="*/ 10000 h 10000"/>
              <a:gd name="connsiteX1" fmla="*/ 7 w 10365"/>
              <a:gd name="connsiteY1" fmla="*/ 6087 h 10000"/>
              <a:gd name="connsiteX2" fmla="*/ 217 w 10365"/>
              <a:gd name="connsiteY2" fmla="*/ 1751 h 10000"/>
              <a:gd name="connsiteX3" fmla="*/ 1169 w 10365"/>
              <a:gd name="connsiteY3" fmla="*/ 321 h 10000"/>
              <a:gd name="connsiteX4" fmla="*/ 2829 w 10365"/>
              <a:gd name="connsiteY4" fmla="*/ 34 h 10000"/>
              <a:gd name="connsiteX5" fmla="*/ 8021 w 10365"/>
              <a:gd name="connsiteY5" fmla="*/ 116 h 10000"/>
              <a:gd name="connsiteX6" fmla="*/ 9963 w 10365"/>
              <a:gd name="connsiteY6" fmla="*/ 2585 h 10000"/>
              <a:gd name="connsiteX7" fmla="*/ 9497 w 10365"/>
              <a:gd name="connsiteY7" fmla="*/ 9688 h 10000"/>
              <a:gd name="connsiteX8" fmla="*/ 8403 w 10365"/>
              <a:gd name="connsiteY8" fmla="*/ 8119 h 10000"/>
              <a:gd name="connsiteX9" fmla="*/ 4765 w 10365"/>
              <a:gd name="connsiteY9" fmla="*/ 7794 h 10000"/>
              <a:gd name="connsiteX10" fmla="*/ 1476 w 10365"/>
              <a:gd name="connsiteY10" fmla="*/ 8449 h 10000"/>
              <a:gd name="connsiteX11" fmla="*/ 424 w 10365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1169 w 10191"/>
              <a:gd name="connsiteY3" fmla="*/ 321 h 10000"/>
              <a:gd name="connsiteX4" fmla="*/ 2829 w 10191"/>
              <a:gd name="connsiteY4" fmla="*/ 34 h 10000"/>
              <a:gd name="connsiteX5" fmla="*/ 7847 w 10191"/>
              <a:gd name="connsiteY5" fmla="*/ 102 h 10000"/>
              <a:gd name="connsiteX6" fmla="*/ 9963 w 10191"/>
              <a:gd name="connsiteY6" fmla="*/ 2585 h 10000"/>
              <a:gd name="connsiteX7" fmla="*/ 9497 w 10191"/>
              <a:gd name="connsiteY7" fmla="*/ 9688 h 10000"/>
              <a:gd name="connsiteX8" fmla="*/ 8403 w 10191"/>
              <a:gd name="connsiteY8" fmla="*/ 8119 h 10000"/>
              <a:gd name="connsiteX9" fmla="*/ 4765 w 10191"/>
              <a:gd name="connsiteY9" fmla="*/ 7794 h 10000"/>
              <a:gd name="connsiteX10" fmla="*/ 1476 w 10191"/>
              <a:gd name="connsiteY10" fmla="*/ 8449 h 10000"/>
              <a:gd name="connsiteX11" fmla="*/ 424 w 10191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1169 w 10191"/>
              <a:gd name="connsiteY3" fmla="*/ 321 h 10000"/>
              <a:gd name="connsiteX4" fmla="*/ 2829 w 10191"/>
              <a:gd name="connsiteY4" fmla="*/ 34 h 10000"/>
              <a:gd name="connsiteX5" fmla="*/ 7847 w 10191"/>
              <a:gd name="connsiteY5" fmla="*/ 102 h 10000"/>
              <a:gd name="connsiteX6" fmla="*/ 9963 w 10191"/>
              <a:gd name="connsiteY6" fmla="*/ 2585 h 10000"/>
              <a:gd name="connsiteX7" fmla="*/ 9497 w 10191"/>
              <a:gd name="connsiteY7" fmla="*/ 9688 h 10000"/>
              <a:gd name="connsiteX8" fmla="*/ 8403 w 10191"/>
              <a:gd name="connsiteY8" fmla="*/ 8119 h 10000"/>
              <a:gd name="connsiteX9" fmla="*/ 4765 w 10191"/>
              <a:gd name="connsiteY9" fmla="*/ 7794 h 10000"/>
              <a:gd name="connsiteX10" fmla="*/ 1476 w 10191"/>
              <a:gd name="connsiteY10" fmla="*/ 8449 h 10000"/>
              <a:gd name="connsiteX11" fmla="*/ 424 w 10191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83 w 10250"/>
              <a:gd name="connsiteY0" fmla="*/ 10000 h 10000"/>
              <a:gd name="connsiteX1" fmla="*/ 66 w 10250"/>
              <a:gd name="connsiteY1" fmla="*/ 6087 h 10000"/>
              <a:gd name="connsiteX2" fmla="*/ 197 w 10250"/>
              <a:gd name="connsiteY2" fmla="*/ 1835 h 10000"/>
              <a:gd name="connsiteX3" fmla="*/ 2888 w 10250"/>
              <a:gd name="connsiteY3" fmla="*/ 34 h 10000"/>
              <a:gd name="connsiteX4" fmla="*/ 7906 w 10250"/>
              <a:gd name="connsiteY4" fmla="*/ 102 h 10000"/>
              <a:gd name="connsiteX5" fmla="*/ 10022 w 10250"/>
              <a:gd name="connsiteY5" fmla="*/ 2585 h 10000"/>
              <a:gd name="connsiteX6" fmla="*/ 9556 w 10250"/>
              <a:gd name="connsiteY6" fmla="*/ 9688 h 10000"/>
              <a:gd name="connsiteX7" fmla="*/ 8462 w 10250"/>
              <a:gd name="connsiteY7" fmla="*/ 8119 h 10000"/>
              <a:gd name="connsiteX8" fmla="*/ 4824 w 10250"/>
              <a:gd name="connsiteY8" fmla="*/ 7794 h 10000"/>
              <a:gd name="connsiteX9" fmla="*/ 1535 w 10250"/>
              <a:gd name="connsiteY9" fmla="*/ 8449 h 10000"/>
              <a:gd name="connsiteX10" fmla="*/ 483 w 10250"/>
              <a:gd name="connsiteY10" fmla="*/ 10000 h 10000"/>
              <a:gd name="connsiteX0" fmla="*/ 499 w 10266"/>
              <a:gd name="connsiteY0" fmla="*/ 10000 h 10000"/>
              <a:gd name="connsiteX1" fmla="*/ 82 w 10266"/>
              <a:gd name="connsiteY1" fmla="*/ 6087 h 10000"/>
              <a:gd name="connsiteX2" fmla="*/ 197 w 10266"/>
              <a:gd name="connsiteY2" fmla="*/ 1765 h 10000"/>
              <a:gd name="connsiteX3" fmla="*/ 2904 w 10266"/>
              <a:gd name="connsiteY3" fmla="*/ 34 h 10000"/>
              <a:gd name="connsiteX4" fmla="*/ 7922 w 10266"/>
              <a:gd name="connsiteY4" fmla="*/ 102 h 10000"/>
              <a:gd name="connsiteX5" fmla="*/ 10038 w 10266"/>
              <a:gd name="connsiteY5" fmla="*/ 2585 h 10000"/>
              <a:gd name="connsiteX6" fmla="*/ 9572 w 10266"/>
              <a:gd name="connsiteY6" fmla="*/ 9688 h 10000"/>
              <a:gd name="connsiteX7" fmla="*/ 8478 w 10266"/>
              <a:gd name="connsiteY7" fmla="*/ 8119 h 10000"/>
              <a:gd name="connsiteX8" fmla="*/ 4840 w 10266"/>
              <a:gd name="connsiteY8" fmla="*/ 7794 h 10000"/>
              <a:gd name="connsiteX9" fmla="*/ 1551 w 10266"/>
              <a:gd name="connsiteY9" fmla="*/ 8449 h 10000"/>
              <a:gd name="connsiteX10" fmla="*/ 499 w 10266"/>
              <a:gd name="connsiteY10" fmla="*/ 10000 h 10000"/>
              <a:gd name="connsiteX0" fmla="*/ 467 w 10234"/>
              <a:gd name="connsiteY0" fmla="*/ 10000 h 10000"/>
              <a:gd name="connsiteX1" fmla="*/ 50 w 10234"/>
              <a:gd name="connsiteY1" fmla="*/ 6087 h 10000"/>
              <a:gd name="connsiteX2" fmla="*/ 165 w 10234"/>
              <a:gd name="connsiteY2" fmla="*/ 1765 h 10000"/>
              <a:gd name="connsiteX3" fmla="*/ 2872 w 10234"/>
              <a:gd name="connsiteY3" fmla="*/ 34 h 10000"/>
              <a:gd name="connsiteX4" fmla="*/ 7890 w 10234"/>
              <a:gd name="connsiteY4" fmla="*/ 102 h 10000"/>
              <a:gd name="connsiteX5" fmla="*/ 10006 w 10234"/>
              <a:gd name="connsiteY5" fmla="*/ 2585 h 10000"/>
              <a:gd name="connsiteX6" fmla="*/ 9540 w 10234"/>
              <a:gd name="connsiteY6" fmla="*/ 9688 h 10000"/>
              <a:gd name="connsiteX7" fmla="*/ 8446 w 10234"/>
              <a:gd name="connsiteY7" fmla="*/ 8119 h 10000"/>
              <a:gd name="connsiteX8" fmla="*/ 4808 w 10234"/>
              <a:gd name="connsiteY8" fmla="*/ 7794 h 10000"/>
              <a:gd name="connsiteX9" fmla="*/ 1519 w 10234"/>
              <a:gd name="connsiteY9" fmla="*/ 8449 h 10000"/>
              <a:gd name="connsiteX10" fmla="*/ 467 w 10234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122 w 10191"/>
              <a:gd name="connsiteY2" fmla="*/ 1765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42 w 10270"/>
              <a:gd name="connsiteY5" fmla="*/ 2585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26 w 10270"/>
              <a:gd name="connsiteY5" fmla="*/ 1924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26 w 10270"/>
              <a:gd name="connsiteY5" fmla="*/ 1924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73 w 10270"/>
              <a:gd name="connsiteY5" fmla="*/ 1938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410"/>
              <a:gd name="connsiteY0" fmla="*/ 10000 h 10000"/>
              <a:gd name="connsiteX1" fmla="*/ 7 w 10410"/>
              <a:gd name="connsiteY1" fmla="*/ 6678 h 10000"/>
              <a:gd name="connsiteX2" fmla="*/ 201 w 10410"/>
              <a:gd name="connsiteY2" fmla="*/ 1765 h 10000"/>
              <a:gd name="connsiteX3" fmla="*/ 2908 w 10410"/>
              <a:gd name="connsiteY3" fmla="*/ 34 h 10000"/>
              <a:gd name="connsiteX4" fmla="*/ 7926 w 10410"/>
              <a:gd name="connsiteY4" fmla="*/ 102 h 10000"/>
              <a:gd name="connsiteX5" fmla="*/ 10073 w 10410"/>
              <a:gd name="connsiteY5" fmla="*/ 1938 h 10000"/>
              <a:gd name="connsiteX6" fmla="*/ 10120 w 10410"/>
              <a:gd name="connsiteY6" fmla="*/ 6717 h 10000"/>
              <a:gd name="connsiteX7" fmla="*/ 9576 w 10410"/>
              <a:gd name="connsiteY7" fmla="*/ 9688 h 10000"/>
              <a:gd name="connsiteX8" fmla="*/ 8482 w 10410"/>
              <a:gd name="connsiteY8" fmla="*/ 8119 h 10000"/>
              <a:gd name="connsiteX9" fmla="*/ 4844 w 10410"/>
              <a:gd name="connsiteY9" fmla="*/ 7794 h 10000"/>
              <a:gd name="connsiteX10" fmla="*/ 1555 w 10410"/>
              <a:gd name="connsiteY10" fmla="*/ 8449 h 10000"/>
              <a:gd name="connsiteX11" fmla="*/ 503 w 10410"/>
              <a:gd name="connsiteY11" fmla="*/ 10000 h 10000"/>
              <a:gd name="connsiteX0" fmla="*/ 503 w 10473"/>
              <a:gd name="connsiteY0" fmla="*/ 10000 h 10000"/>
              <a:gd name="connsiteX1" fmla="*/ 7 w 10473"/>
              <a:gd name="connsiteY1" fmla="*/ 6678 h 10000"/>
              <a:gd name="connsiteX2" fmla="*/ 201 w 10473"/>
              <a:gd name="connsiteY2" fmla="*/ 1765 h 10000"/>
              <a:gd name="connsiteX3" fmla="*/ 2908 w 10473"/>
              <a:gd name="connsiteY3" fmla="*/ 34 h 10000"/>
              <a:gd name="connsiteX4" fmla="*/ 7926 w 10473"/>
              <a:gd name="connsiteY4" fmla="*/ 102 h 10000"/>
              <a:gd name="connsiteX5" fmla="*/ 10136 w 10473"/>
              <a:gd name="connsiteY5" fmla="*/ 1882 h 10000"/>
              <a:gd name="connsiteX6" fmla="*/ 10120 w 10473"/>
              <a:gd name="connsiteY6" fmla="*/ 6717 h 10000"/>
              <a:gd name="connsiteX7" fmla="*/ 9576 w 10473"/>
              <a:gd name="connsiteY7" fmla="*/ 9688 h 10000"/>
              <a:gd name="connsiteX8" fmla="*/ 8482 w 10473"/>
              <a:gd name="connsiteY8" fmla="*/ 8119 h 10000"/>
              <a:gd name="connsiteX9" fmla="*/ 4844 w 10473"/>
              <a:gd name="connsiteY9" fmla="*/ 7794 h 10000"/>
              <a:gd name="connsiteX10" fmla="*/ 1555 w 10473"/>
              <a:gd name="connsiteY10" fmla="*/ 8449 h 10000"/>
              <a:gd name="connsiteX11" fmla="*/ 503 w 10473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168 w 10283"/>
              <a:gd name="connsiteY5" fmla="*/ 1769 h 10000"/>
              <a:gd name="connsiteX6" fmla="*/ 10120 w 10283"/>
              <a:gd name="connsiteY6" fmla="*/ 6717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20 w 10299"/>
              <a:gd name="connsiteY6" fmla="*/ 6717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20 w 10299"/>
              <a:gd name="connsiteY6" fmla="*/ 6717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200 w 10270"/>
              <a:gd name="connsiteY5" fmla="*/ 1656 h 10000"/>
              <a:gd name="connsiteX6" fmla="*/ 10183 w 10270"/>
              <a:gd name="connsiteY6" fmla="*/ 6633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82 w 10362"/>
              <a:gd name="connsiteY0" fmla="*/ 10000 h 10000"/>
              <a:gd name="connsiteX1" fmla="*/ 86 w 10362"/>
              <a:gd name="connsiteY1" fmla="*/ 6678 h 10000"/>
              <a:gd name="connsiteX2" fmla="*/ 118 w 10362"/>
              <a:gd name="connsiteY2" fmla="*/ 1749 h 10000"/>
              <a:gd name="connsiteX3" fmla="*/ 2987 w 10362"/>
              <a:gd name="connsiteY3" fmla="*/ 34 h 10000"/>
              <a:gd name="connsiteX4" fmla="*/ 8005 w 10362"/>
              <a:gd name="connsiteY4" fmla="*/ 102 h 10000"/>
              <a:gd name="connsiteX5" fmla="*/ 10279 w 10362"/>
              <a:gd name="connsiteY5" fmla="*/ 1656 h 10000"/>
              <a:gd name="connsiteX6" fmla="*/ 10262 w 10362"/>
              <a:gd name="connsiteY6" fmla="*/ 6633 h 10000"/>
              <a:gd name="connsiteX7" fmla="*/ 9702 w 10362"/>
              <a:gd name="connsiteY7" fmla="*/ 9801 h 10000"/>
              <a:gd name="connsiteX8" fmla="*/ 8561 w 10362"/>
              <a:gd name="connsiteY8" fmla="*/ 8119 h 10000"/>
              <a:gd name="connsiteX9" fmla="*/ 4923 w 10362"/>
              <a:gd name="connsiteY9" fmla="*/ 7794 h 10000"/>
              <a:gd name="connsiteX10" fmla="*/ 1634 w 10362"/>
              <a:gd name="connsiteY10" fmla="*/ 8449 h 10000"/>
              <a:gd name="connsiteX11" fmla="*/ 582 w 10362"/>
              <a:gd name="connsiteY11" fmla="*/ 10000 h 10000"/>
              <a:gd name="connsiteX0" fmla="*/ 582 w 10362"/>
              <a:gd name="connsiteY0" fmla="*/ 9968 h 9968"/>
              <a:gd name="connsiteX1" fmla="*/ 86 w 10362"/>
              <a:gd name="connsiteY1" fmla="*/ 6646 h 9968"/>
              <a:gd name="connsiteX2" fmla="*/ 118 w 10362"/>
              <a:gd name="connsiteY2" fmla="*/ 1717 h 9968"/>
              <a:gd name="connsiteX3" fmla="*/ 2591 w 10362"/>
              <a:gd name="connsiteY3" fmla="*/ 34 h 9968"/>
              <a:gd name="connsiteX4" fmla="*/ 8005 w 10362"/>
              <a:gd name="connsiteY4" fmla="*/ 70 h 9968"/>
              <a:gd name="connsiteX5" fmla="*/ 10279 w 10362"/>
              <a:gd name="connsiteY5" fmla="*/ 1624 h 9968"/>
              <a:gd name="connsiteX6" fmla="*/ 10262 w 10362"/>
              <a:gd name="connsiteY6" fmla="*/ 6601 h 9968"/>
              <a:gd name="connsiteX7" fmla="*/ 9702 w 10362"/>
              <a:gd name="connsiteY7" fmla="*/ 9769 h 9968"/>
              <a:gd name="connsiteX8" fmla="*/ 8561 w 10362"/>
              <a:gd name="connsiteY8" fmla="*/ 8087 h 9968"/>
              <a:gd name="connsiteX9" fmla="*/ 4923 w 10362"/>
              <a:gd name="connsiteY9" fmla="*/ 7762 h 9968"/>
              <a:gd name="connsiteX10" fmla="*/ 1634 w 10362"/>
              <a:gd name="connsiteY10" fmla="*/ 8417 h 9968"/>
              <a:gd name="connsiteX11" fmla="*/ 582 w 10362"/>
              <a:gd name="connsiteY11" fmla="*/ 9968 h 9968"/>
              <a:gd name="connsiteX0" fmla="*/ 562 w 10000"/>
              <a:gd name="connsiteY0" fmla="*/ 10000 h 10000"/>
              <a:gd name="connsiteX1" fmla="*/ 83 w 10000"/>
              <a:gd name="connsiteY1" fmla="*/ 6667 h 10000"/>
              <a:gd name="connsiteX2" fmla="*/ 114 w 10000"/>
              <a:gd name="connsiteY2" fmla="*/ 1723 h 10000"/>
              <a:gd name="connsiteX3" fmla="*/ 2378 w 10000"/>
              <a:gd name="connsiteY3" fmla="*/ 34 h 10000"/>
              <a:gd name="connsiteX4" fmla="*/ 7725 w 10000"/>
              <a:gd name="connsiteY4" fmla="*/ 70 h 10000"/>
              <a:gd name="connsiteX5" fmla="*/ 9920 w 10000"/>
              <a:gd name="connsiteY5" fmla="*/ 1629 h 10000"/>
              <a:gd name="connsiteX6" fmla="*/ 9903 w 10000"/>
              <a:gd name="connsiteY6" fmla="*/ 6622 h 10000"/>
              <a:gd name="connsiteX7" fmla="*/ 9363 w 10000"/>
              <a:gd name="connsiteY7" fmla="*/ 9800 h 10000"/>
              <a:gd name="connsiteX8" fmla="*/ 8262 w 10000"/>
              <a:gd name="connsiteY8" fmla="*/ 8113 h 10000"/>
              <a:gd name="connsiteX9" fmla="*/ 4751 w 10000"/>
              <a:gd name="connsiteY9" fmla="*/ 7787 h 10000"/>
              <a:gd name="connsiteX10" fmla="*/ 1577 w 10000"/>
              <a:gd name="connsiteY10" fmla="*/ 8444 h 10000"/>
              <a:gd name="connsiteX11" fmla="*/ 562 w 10000"/>
              <a:gd name="connsiteY11" fmla="*/ 10000 h 10000"/>
              <a:gd name="connsiteX0" fmla="*/ 562 w 10000"/>
              <a:gd name="connsiteY0" fmla="*/ 10062 h 10062"/>
              <a:gd name="connsiteX1" fmla="*/ 83 w 10000"/>
              <a:gd name="connsiteY1" fmla="*/ 6729 h 10062"/>
              <a:gd name="connsiteX2" fmla="*/ 114 w 10000"/>
              <a:gd name="connsiteY2" fmla="*/ 1785 h 10062"/>
              <a:gd name="connsiteX3" fmla="*/ 2378 w 10000"/>
              <a:gd name="connsiteY3" fmla="*/ 96 h 10062"/>
              <a:gd name="connsiteX4" fmla="*/ 7708 w 10000"/>
              <a:gd name="connsiteY4" fmla="*/ 68 h 10062"/>
              <a:gd name="connsiteX5" fmla="*/ 9920 w 10000"/>
              <a:gd name="connsiteY5" fmla="*/ 1691 h 10062"/>
              <a:gd name="connsiteX6" fmla="*/ 9903 w 10000"/>
              <a:gd name="connsiteY6" fmla="*/ 6684 h 10062"/>
              <a:gd name="connsiteX7" fmla="*/ 9363 w 10000"/>
              <a:gd name="connsiteY7" fmla="*/ 9862 h 10062"/>
              <a:gd name="connsiteX8" fmla="*/ 8262 w 10000"/>
              <a:gd name="connsiteY8" fmla="*/ 8175 h 10062"/>
              <a:gd name="connsiteX9" fmla="*/ 4751 w 10000"/>
              <a:gd name="connsiteY9" fmla="*/ 7849 h 10062"/>
              <a:gd name="connsiteX10" fmla="*/ 1577 w 10000"/>
              <a:gd name="connsiteY10" fmla="*/ 8506 h 10062"/>
              <a:gd name="connsiteX11" fmla="*/ 562 w 10000"/>
              <a:gd name="connsiteY11" fmla="*/ 10062 h 10062"/>
              <a:gd name="connsiteX0" fmla="*/ 562 w 10000"/>
              <a:gd name="connsiteY0" fmla="*/ 10062 h 10062"/>
              <a:gd name="connsiteX1" fmla="*/ 83 w 10000"/>
              <a:gd name="connsiteY1" fmla="*/ 6729 h 10062"/>
              <a:gd name="connsiteX2" fmla="*/ 114 w 10000"/>
              <a:gd name="connsiteY2" fmla="*/ 1785 h 10062"/>
              <a:gd name="connsiteX3" fmla="*/ 2378 w 10000"/>
              <a:gd name="connsiteY3" fmla="*/ 48 h 10062"/>
              <a:gd name="connsiteX4" fmla="*/ 7708 w 10000"/>
              <a:gd name="connsiteY4" fmla="*/ 68 h 10062"/>
              <a:gd name="connsiteX5" fmla="*/ 9920 w 10000"/>
              <a:gd name="connsiteY5" fmla="*/ 1691 h 10062"/>
              <a:gd name="connsiteX6" fmla="*/ 9903 w 10000"/>
              <a:gd name="connsiteY6" fmla="*/ 6684 h 10062"/>
              <a:gd name="connsiteX7" fmla="*/ 9363 w 10000"/>
              <a:gd name="connsiteY7" fmla="*/ 9862 h 10062"/>
              <a:gd name="connsiteX8" fmla="*/ 8262 w 10000"/>
              <a:gd name="connsiteY8" fmla="*/ 8175 h 10062"/>
              <a:gd name="connsiteX9" fmla="*/ 4751 w 10000"/>
              <a:gd name="connsiteY9" fmla="*/ 7849 h 10062"/>
              <a:gd name="connsiteX10" fmla="*/ 1577 w 10000"/>
              <a:gd name="connsiteY10" fmla="*/ 8506 h 10062"/>
              <a:gd name="connsiteX11" fmla="*/ 562 w 10000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08 w 10046"/>
              <a:gd name="connsiteY0" fmla="*/ 10062 h 10062"/>
              <a:gd name="connsiteX1" fmla="*/ 7 w 10046"/>
              <a:gd name="connsiteY1" fmla="*/ 6729 h 10062"/>
              <a:gd name="connsiteX2" fmla="*/ 125 w 10046"/>
              <a:gd name="connsiteY2" fmla="*/ 1817 h 10062"/>
              <a:gd name="connsiteX3" fmla="*/ 2424 w 10046"/>
              <a:gd name="connsiteY3" fmla="*/ 48 h 10062"/>
              <a:gd name="connsiteX4" fmla="*/ 7754 w 10046"/>
              <a:gd name="connsiteY4" fmla="*/ 68 h 10062"/>
              <a:gd name="connsiteX5" fmla="*/ 9966 w 10046"/>
              <a:gd name="connsiteY5" fmla="*/ 1691 h 10062"/>
              <a:gd name="connsiteX6" fmla="*/ 9949 w 10046"/>
              <a:gd name="connsiteY6" fmla="*/ 6684 h 10062"/>
              <a:gd name="connsiteX7" fmla="*/ 9409 w 10046"/>
              <a:gd name="connsiteY7" fmla="*/ 9862 h 10062"/>
              <a:gd name="connsiteX8" fmla="*/ 8308 w 10046"/>
              <a:gd name="connsiteY8" fmla="*/ 8175 h 10062"/>
              <a:gd name="connsiteX9" fmla="*/ 4797 w 10046"/>
              <a:gd name="connsiteY9" fmla="*/ 7849 h 10062"/>
              <a:gd name="connsiteX10" fmla="*/ 1623 w 10046"/>
              <a:gd name="connsiteY10" fmla="*/ 8506 h 10062"/>
              <a:gd name="connsiteX11" fmla="*/ 608 w 10046"/>
              <a:gd name="connsiteY11" fmla="*/ 10062 h 10062"/>
              <a:gd name="connsiteX0" fmla="*/ 597 w 10035"/>
              <a:gd name="connsiteY0" fmla="*/ 10062 h 10062"/>
              <a:gd name="connsiteX1" fmla="*/ 31 w 10035"/>
              <a:gd name="connsiteY1" fmla="*/ 6617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25 w 10063"/>
              <a:gd name="connsiteY0" fmla="*/ 10062 h 10062"/>
              <a:gd name="connsiteX1" fmla="*/ 7 w 10063"/>
              <a:gd name="connsiteY1" fmla="*/ 6649 h 10062"/>
              <a:gd name="connsiteX2" fmla="*/ 142 w 10063"/>
              <a:gd name="connsiteY2" fmla="*/ 1817 h 10062"/>
              <a:gd name="connsiteX3" fmla="*/ 2441 w 10063"/>
              <a:gd name="connsiteY3" fmla="*/ 48 h 10062"/>
              <a:gd name="connsiteX4" fmla="*/ 7771 w 10063"/>
              <a:gd name="connsiteY4" fmla="*/ 68 h 10062"/>
              <a:gd name="connsiteX5" fmla="*/ 9983 w 10063"/>
              <a:gd name="connsiteY5" fmla="*/ 1691 h 10062"/>
              <a:gd name="connsiteX6" fmla="*/ 9966 w 10063"/>
              <a:gd name="connsiteY6" fmla="*/ 6684 h 10062"/>
              <a:gd name="connsiteX7" fmla="*/ 9426 w 10063"/>
              <a:gd name="connsiteY7" fmla="*/ 9862 h 10062"/>
              <a:gd name="connsiteX8" fmla="*/ 8325 w 10063"/>
              <a:gd name="connsiteY8" fmla="*/ 8175 h 10062"/>
              <a:gd name="connsiteX9" fmla="*/ 4814 w 10063"/>
              <a:gd name="connsiteY9" fmla="*/ 7849 h 10062"/>
              <a:gd name="connsiteX10" fmla="*/ 1640 w 10063"/>
              <a:gd name="connsiteY10" fmla="*/ 8506 h 10062"/>
              <a:gd name="connsiteX11" fmla="*/ 625 w 10063"/>
              <a:gd name="connsiteY11" fmla="*/ 10062 h 10062"/>
              <a:gd name="connsiteX0" fmla="*/ 597 w 10035"/>
              <a:gd name="connsiteY0" fmla="*/ 10062 h 10062"/>
              <a:gd name="connsiteX1" fmla="*/ 14 w 10035"/>
              <a:gd name="connsiteY1" fmla="*/ 6665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84 w 10122"/>
              <a:gd name="connsiteY0" fmla="*/ 10062 h 10062"/>
              <a:gd name="connsiteX1" fmla="*/ 101 w 10122"/>
              <a:gd name="connsiteY1" fmla="*/ 6665 h 10062"/>
              <a:gd name="connsiteX2" fmla="*/ 114 w 10122"/>
              <a:gd name="connsiteY2" fmla="*/ 1881 h 10062"/>
              <a:gd name="connsiteX3" fmla="*/ 2500 w 10122"/>
              <a:gd name="connsiteY3" fmla="*/ 48 h 10062"/>
              <a:gd name="connsiteX4" fmla="*/ 7830 w 10122"/>
              <a:gd name="connsiteY4" fmla="*/ 68 h 10062"/>
              <a:gd name="connsiteX5" fmla="*/ 10042 w 10122"/>
              <a:gd name="connsiteY5" fmla="*/ 1691 h 10062"/>
              <a:gd name="connsiteX6" fmla="*/ 10025 w 10122"/>
              <a:gd name="connsiteY6" fmla="*/ 6684 h 10062"/>
              <a:gd name="connsiteX7" fmla="*/ 9485 w 10122"/>
              <a:gd name="connsiteY7" fmla="*/ 9862 h 10062"/>
              <a:gd name="connsiteX8" fmla="*/ 8384 w 10122"/>
              <a:gd name="connsiteY8" fmla="*/ 8175 h 10062"/>
              <a:gd name="connsiteX9" fmla="*/ 4873 w 10122"/>
              <a:gd name="connsiteY9" fmla="*/ 7849 h 10062"/>
              <a:gd name="connsiteX10" fmla="*/ 1699 w 10122"/>
              <a:gd name="connsiteY10" fmla="*/ 8506 h 10062"/>
              <a:gd name="connsiteX11" fmla="*/ 684 w 10122"/>
              <a:gd name="connsiteY11" fmla="*/ 10062 h 10062"/>
              <a:gd name="connsiteX0" fmla="*/ 649 w 10087"/>
              <a:gd name="connsiteY0" fmla="*/ 10062 h 10062"/>
              <a:gd name="connsiteX1" fmla="*/ 66 w 10087"/>
              <a:gd name="connsiteY1" fmla="*/ 6665 h 10062"/>
              <a:gd name="connsiteX2" fmla="*/ 79 w 10087"/>
              <a:gd name="connsiteY2" fmla="*/ 1881 h 10062"/>
              <a:gd name="connsiteX3" fmla="*/ 2465 w 10087"/>
              <a:gd name="connsiteY3" fmla="*/ 48 h 10062"/>
              <a:gd name="connsiteX4" fmla="*/ 7795 w 10087"/>
              <a:gd name="connsiteY4" fmla="*/ 68 h 10062"/>
              <a:gd name="connsiteX5" fmla="*/ 10007 w 10087"/>
              <a:gd name="connsiteY5" fmla="*/ 1691 h 10062"/>
              <a:gd name="connsiteX6" fmla="*/ 9990 w 10087"/>
              <a:gd name="connsiteY6" fmla="*/ 6684 h 10062"/>
              <a:gd name="connsiteX7" fmla="*/ 9450 w 10087"/>
              <a:gd name="connsiteY7" fmla="*/ 9862 h 10062"/>
              <a:gd name="connsiteX8" fmla="*/ 8349 w 10087"/>
              <a:gd name="connsiteY8" fmla="*/ 8175 h 10062"/>
              <a:gd name="connsiteX9" fmla="*/ 4838 w 10087"/>
              <a:gd name="connsiteY9" fmla="*/ 7849 h 10062"/>
              <a:gd name="connsiteX10" fmla="*/ 1664 w 10087"/>
              <a:gd name="connsiteY10" fmla="*/ 8506 h 10062"/>
              <a:gd name="connsiteX11" fmla="*/ 649 w 10087"/>
              <a:gd name="connsiteY11" fmla="*/ 10062 h 10062"/>
              <a:gd name="connsiteX0" fmla="*/ 659 w 10097"/>
              <a:gd name="connsiteY0" fmla="*/ 10062 h 10062"/>
              <a:gd name="connsiteX1" fmla="*/ 76 w 10097"/>
              <a:gd name="connsiteY1" fmla="*/ 6665 h 10062"/>
              <a:gd name="connsiteX2" fmla="*/ 89 w 10097"/>
              <a:gd name="connsiteY2" fmla="*/ 1881 h 10062"/>
              <a:gd name="connsiteX3" fmla="*/ 2475 w 10097"/>
              <a:gd name="connsiteY3" fmla="*/ 48 h 10062"/>
              <a:gd name="connsiteX4" fmla="*/ 7805 w 10097"/>
              <a:gd name="connsiteY4" fmla="*/ 68 h 10062"/>
              <a:gd name="connsiteX5" fmla="*/ 10017 w 10097"/>
              <a:gd name="connsiteY5" fmla="*/ 1691 h 10062"/>
              <a:gd name="connsiteX6" fmla="*/ 10000 w 10097"/>
              <a:gd name="connsiteY6" fmla="*/ 6684 h 10062"/>
              <a:gd name="connsiteX7" fmla="*/ 9460 w 10097"/>
              <a:gd name="connsiteY7" fmla="*/ 9862 h 10062"/>
              <a:gd name="connsiteX8" fmla="*/ 8359 w 10097"/>
              <a:gd name="connsiteY8" fmla="*/ 8175 h 10062"/>
              <a:gd name="connsiteX9" fmla="*/ 4848 w 10097"/>
              <a:gd name="connsiteY9" fmla="*/ 7849 h 10062"/>
              <a:gd name="connsiteX10" fmla="*/ 1674 w 10097"/>
              <a:gd name="connsiteY10" fmla="*/ 8506 h 10062"/>
              <a:gd name="connsiteX11" fmla="*/ 659 w 10097"/>
              <a:gd name="connsiteY11" fmla="*/ 10062 h 10062"/>
              <a:gd name="connsiteX0" fmla="*/ 728 w 10166"/>
              <a:gd name="connsiteY0" fmla="*/ 10062 h 10062"/>
              <a:gd name="connsiteX1" fmla="*/ 76 w 10166"/>
              <a:gd name="connsiteY1" fmla="*/ 6745 h 10062"/>
              <a:gd name="connsiteX2" fmla="*/ 158 w 10166"/>
              <a:gd name="connsiteY2" fmla="*/ 1881 h 10062"/>
              <a:gd name="connsiteX3" fmla="*/ 2544 w 10166"/>
              <a:gd name="connsiteY3" fmla="*/ 48 h 10062"/>
              <a:gd name="connsiteX4" fmla="*/ 7874 w 10166"/>
              <a:gd name="connsiteY4" fmla="*/ 68 h 10062"/>
              <a:gd name="connsiteX5" fmla="*/ 10086 w 10166"/>
              <a:gd name="connsiteY5" fmla="*/ 1691 h 10062"/>
              <a:gd name="connsiteX6" fmla="*/ 10069 w 10166"/>
              <a:gd name="connsiteY6" fmla="*/ 6684 h 10062"/>
              <a:gd name="connsiteX7" fmla="*/ 9529 w 10166"/>
              <a:gd name="connsiteY7" fmla="*/ 9862 h 10062"/>
              <a:gd name="connsiteX8" fmla="*/ 8428 w 10166"/>
              <a:gd name="connsiteY8" fmla="*/ 8175 h 10062"/>
              <a:gd name="connsiteX9" fmla="*/ 4917 w 10166"/>
              <a:gd name="connsiteY9" fmla="*/ 7849 h 10062"/>
              <a:gd name="connsiteX10" fmla="*/ 1743 w 10166"/>
              <a:gd name="connsiteY10" fmla="*/ 8506 h 10062"/>
              <a:gd name="connsiteX11" fmla="*/ 728 w 10166"/>
              <a:gd name="connsiteY11" fmla="*/ 10062 h 10062"/>
              <a:gd name="connsiteX0" fmla="*/ 728 w 10166"/>
              <a:gd name="connsiteY0" fmla="*/ 10062 h 10062"/>
              <a:gd name="connsiteX1" fmla="*/ 76 w 10166"/>
              <a:gd name="connsiteY1" fmla="*/ 6745 h 10062"/>
              <a:gd name="connsiteX2" fmla="*/ 158 w 10166"/>
              <a:gd name="connsiteY2" fmla="*/ 1881 h 10062"/>
              <a:gd name="connsiteX3" fmla="*/ 2544 w 10166"/>
              <a:gd name="connsiteY3" fmla="*/ 48 h 10062"/>
              <a:gd name="connsiteX4" fmla="*/ 7874 w 10166"/>
              <a:gd name="connsiteY4" fmla="*/ 68 h 10062"/>
              <a:gd name="connsiteX5" fmla="*/ 10086 w 10166"/>
              <a:gd name="connsiteY5" fmla="*/ 1691 h 10062"/>
              <a:gd name="connsiteX6" fmla="*/ 10069 w 10166"/>
              <a:gd name="connsiteY6" fmla="*/ 6684 h 10062"/>
              <a:gd name="connsiteX7" fmla="*/ 9529 w 10166"/>
              <a:gd name="connsiteY7" fmla="*/ 9862 h 10062"/>
              <a:gd name="connsiteX8" fmla="*/ 8428 w 10166"/>
              <a:gd name="connsiteY8" fmla="*/ 8175 h 10062"/>
              <a:gd name="connsiteX9" fmla="*/ 4917 w 10166"/>
              <a:gd name="connsiteY9" fmla="*/ 7849 h 10062"/>
              <a:gd name="connsiteX10" fmla="*/ 1743 w 10166"/>
              <a:gd name="connsiteY10" fmla="*/ 8506 h 10062"/>
              <a:gd name="connsiteX11" fmla="*/ 728 w 10166"/>
              <a:gd name="connsiteY11" fmla="*/ 10062 h 10062"/>
              <a:gd name="connsiteX0" fmla="*/ 711 w 10149"/>
              <a:gd name="connsiteY0" fmla="*/ 10062 h 10062"/>
              <a:gd name="connsiteX1" fmla="*/ 76 w 10149"/>
              <a:gd name="connsiteY1" fmla="*/ 6970 h 10062"/>
              <a:gd name="connsiteX2" fmla="*/ 141 w 10149"/>
              <a:gd name="connsiteY2" fmla="*/ 1881 h 10062"/>
              <a:gd name="connsiteX3" fmla="*/ 2527 w 10149"/>
              <a:gd name="connsiteY3" fmla="*/ 48 h 10062"/>
              <a:gd name="connsiteX4" fmla="*/ 7857 w 10149"/>
              <a:gd name="connsiteY4" fmla="*/ 68 h 10062"/>
              <a:gd name="connsiteX5" fmla="*/ 10069 w 10149"/>
              <a:gd name="connsiteY5" fmla="*/ 1691 h 10062"/>
              <a:gd name="connsiteX6" fmla="*/ 10052 w 10149"/>
              <a:gd name="connsiteY6" fmla="*/ 6684 h 10062"/>
              <a:gd name="connsiteX7" fmla="*/ 9512 w 10149"/>
              <a:gd name="connsiteY7" fmla="*/ 9862 h 10062"/>
              <a:gd name="connsiteX8" fmla="*/ 8411 w 10149"/>
              <a:gd name="connsiteY8" fmla="*/ 8175 h 10062"/>
              <a:gd name="connsiteX9" fmla="*/ 4900 w 10149"/>
              <a:gd name="connsiteY9" fmla="*/ 7849 h 10062"/>
              <a:gd name="connsiteX10" fmla="*/ 1726 w 10149"/>
              <a:gd name="connsiteY10" fmla="*/ 8506 h 10062"/>
              <a:gd name="connsiteX11" fmla="*/ 711 w 10149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76 w 10184"/>
              <a:gd name="connsiteY2" fmla="*/ 1881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428 h 10428"/>
              <a:gd name="connsiteX1" fmla="*/ 76 w 10184"/>
              <a:gd name="connsiteY1" fmla="*/ 7336 h 10428"/>
              <a:gd name="connsiteX2" fmla="*/ 107 w 10184"/>
              <a:gd name="connsiteY2" fmla="*/ 2295 h 10428"/>
              <a:gd name="connsiteX3" fmla="*/ 2562 w 10184"/>
              <a:gd name="connsiteY3" fmla="*/ 414 h 10428"/>
              <a:gd name="connsiteX4" fmla="*/ 7852 w 10184"/>
              <a:gd name="connsiteY4" fmla="*/ 68 h 10428"/>
              <a:gd name="connsiteX5" fmla="*/ 10104 w 10184"/>
              <a:gd name="connsiteY5" fmla="*/ 2057 h 10428"/>
              <a:gd name="connsiteX6" fmla="*/ 10087 w 10184"/>
              <a:gd name="connsiteY6" fmla="*/ 7050 h 10428"/>
              <a:gd name="connsiteX7" fmla="*/ 9547 w 10184"/>
              <a:gd name="connsiteY7" fmla="*/ 10228 h 10428"/>
              <a:gd name="connsiteX8" fmla="*/ 8446 w 10184"/>
              <a:gd name="connsiteY8" fmla="*/ 8541 h 10428"/>
              <a:gd name="connsiteX9" fmla="*/ 4935 w 10184"/>
              <a:gd name="connsiteY9" fmla="*/ 8215 h 10428"/>
              <a:gd name="connsiteX10" fmla="*/ 1761 w 10184"/>
              <a:gd name="connsiteY10" fmla="*/ 8872 h 10428"/>
              <a:gd name="connsiteX11" fmla="*/ 746 w 10184"/>
              <a:gd name="connsiteY11" fmla="*/ 10428 h 10428"/>
              <a:gd name="connsiteX0" fmla="*/ 746 w 10184"/>
              <a:gd name="connsiteY0" fmla="*/ 10451 h 10451"/>
              <a:gd name="connsiteX1" fmla="*/ 76 w 10184"/>
              <a:gd name="connsiteY1" fmla="*/ 7359 h 10451"/>
              <a:gd name="connsiteX2" fmla="*/ 107 w 10184"/>
              <a:gd name="connsiteY2" fmla="*/ 2318 h 10451"/>
              <a:gd name="connsiteX3" fmla="*/ 2483 w 10184"/>
              <a:gd name="connsiteY3" fmla="*/ 34 h 10451"/>
              <a:gd name="connsiteX4" fmla="*/ 7852 w 10184"/>
              <a:gd name="connsiteY4" fmla="*/ 91 h 10451"/>
              <a:gd name="connsiteX5" fmla="*/ 10104 w 10184"/>
              <a:gd name="connsiteY5" fmla="*/ 2080 h 10451"/>
              <a:gd name="connsiteX6" fmla="*/ 10087 w 10184"/>
              <a:gd name="connsiteY6" fmla="*/ 7073 h 10451"/>
              <a:gd name="connsiteX7" fmla="*/ 9547 w 10184"/>
              <a:gd name="connsiteY7" fmla="*/ 10251 h 10451"/>
              <a:gd name="connsiteX8" fmla="*/ 8446 w 10184"/>
              <a:gd name="connsiteY8" fmla="*/ 8564 h 10451"/>
              <a:gd name="connsiteX9" fmla="*/ 4935 w 10184"/>
              <a:gd name="connsiteY9" fmla="*/ 8238 h 10451"/>
              <a:gd name="connsiteX10" fmla="*/ 1761 w 10184"/>
              <a:gd name="connsiteY10" fmla="*/ 8895 h 10451"/>
              <a:gd name="connsiteX11" fmla="*/ 746 w 10184"/>
              <a:gd name="connsiteY11" fmla="*/ 10451 h 10451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852 w 10184"/>
              <a:gd name="connsiteY4" fmla="*/ 274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892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773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773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503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730 w 10116"/>
              <a:gd name="connsiteY10" fmla="*/ 906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730 w 10116"/>
              <a:gd name="connsiteY10" fmla="*/ 906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168 w 10116"/>
              <a:gd name="connsiteY10" fmla="*/ 9043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93 w 10116"/>
              <a:gd name="connsiteY10" fmla="*/ 932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93 w 10116"/>
              <a:gd name="connsiteY10" fmla="*/ 932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15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16" h="10616">
                <a:moveTo>
                  <a:pt x="771" y="10616"/>
                </a:moveTo>
                <a:cubicBezTo>
                  <a:pt x="457" y="10033"/>
                  <a:pt x="165" y="9029"/>
                  <a:pt x="45" y="7524"/>
                </a:cubicBezTo>
                <a:cubicBezTo>
                  <a:pt x="-31" y="6133"/>
                  <a:pt x="-3" y="3683"/>
                  <a:pt x="76" y="2483"/>
                </a:cubicBezTo>
                <a:cubicBezTo>
                  <a:pt x="218" y="1317"/>
                  <a:pt x="86" y="66"/>
                  <a:pt x="2412" y="16"/>
                </a:cubicBezTo>
                <a:cubicBezTo>
                  <a:pt x="3423" y="-18"/>
                  <a:pt x="6712" y="5"/>
                  <a:pt x="7742" y="73"/>
                </a:cubicBezTo>
                <a:cubicBezTo>
                  <a:pt x="10004" y="204"/>
                  <a:pt x="9990" y="1287"/>
                  <a:pt x="10073" y="2245"/>
                </a:cubicBezTo>
                <a:cubicBezTo>
                  <a:pt x="10153" y="3532"/>
                  <a:pt x="10109" y="5984"/>
                  <a:pt x="10056" y="7238"/>
                </a:cubicBezTo>
                <a:cubicBezTo>
                  <a:pt x="9974" y="8972"/>
                  <a:pt x="9704" y="10110"/>
                  <a:pt x="9422" y="10433"/>
                </a:cubicBezTo>
                <a:cubicBezTo>
                  <a:pt x="8951" y="9353"/>
                  <a:pt x="9056" y="9622"/>
                  <a:pt x="8884" y="8954"/>
                </a:cubicBezTo>
                <a:cubicBezTo>
                  <a:pt x="8094" y="9118"/>
                  <a:pt x="6168" y="9299"/>
                  <a:pt x="4998" y="9317"/>
                </a:cubicBezTo>
                <a:cubicBezTo>
                  <a:pt x="3891" y="9414"/>
                  <a:pt x="2201" y="9027"/>
                  <a:pt x="1056" y="9355"/>
                </a:cubicBezTo>
                <a:cubicBezTo>
                  <a:pt x="923" y="9849"/>
                  <a:pt x="1084" y="9791"/>
                  <a:pt x="771" y="10616"/>
                </a:cubicBezTo>
                <a:close/>
              </a:path>
            </a:pathLst>
          </a:custGeom>
          <a:solidFill>
            <a:srgbClr val="FF5050"/>
          </a:solidFill>
          <a:ln w="9525">
            <a:noFill/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5" name="자유형 14"/>
          <p:cNvSpPr/>
          <p:nvPr/>
        </p:nvSpPr>
        <p:spPr>
          <a:xfrm>
            <a:off x="4764506" y="2298033"/>
            <a:ext cx="1676400" cy="493294"/>
          </a:xfrm>
          <a:custGeom>
            <a:avLst/>
            <a:gdLst>
              <a:gd name="connsiteX0" fmla="*/ 26201 w 1746562"/>
              <a:gd name="connsiteY0" fmla="*/ 539917 h 570205"/>
              <a:gd name="connsiteX1" fmla="*/ 347043 w 1746562"/>
              <a:gd name="connsiteY1" fmla="*/ 58654 h 570205"/>
              <a:gd name="connsiteX2" fmla="*/ 1465980 w 1746562"/>
              <a:gd name="connsiteY2" fmla="*/ 50633 h 570205"/>
              <a:gd name="connsiteX3" fmla="*/ 1714632 w 1746562"/>
              <a:gd name="connsiteY3" fmla="*/ 443664 h 570205"/>
              <a:gd name="connsiteX4" fmla="*/ 916538 w 1746562"/>
              <a:gd name="connsiteY4" fmla="*/ 511843 h 570205"/>
              <a:gd name="connsiteX5" fmla="*/ 26201 w 1746562"/>
              <a:gd name="connsiteY5" fmla="*/ 539917 h 570205"/>
              <a:gd name="connsiteX0" fmla="*/ 26201 w 1746562"/>
              <a:gd name="connsiteY0" fmla="*/ 539917 h 570205"/>
              <a:gd name="connsiteX1" fmla="*/ 347043 w 1746562"/>
              <a:gd name="connsiteY1" fmla="*/ 58654 h 570205"/>
              <a:gd name="connsiteX2" fmla="*/ 1465980 w 1746562"/>
              <a:gd name="connsiteY2" fmla="*/ 50633 h 570205"/>
              <a:gd name="connsiteX3" fmla="*/ 1714632 w 1746562"/>
              <a:gd name="connsiteY3" fmla="*/ 443664 h 570205"/>
              <a:gd name="connsiteX4" fmla="*/ 916538 w 1746562"/>
              <a:gd name="connsiteY4" fmla="*/ 511843 h 570205"/>
              <a:gd name="connsiteX5" fmla="*/ 26201 w 1746562"/>
              <a:gd name="connsiteY5" fmla="*/ 539917 h 570205"/>
              <a:gd name="connsiteX0" fmla="*/ 26201 w 1746562"/>
              <a:gd name="connsiteY0" fmla="*/ 539917 h 570205"/>
              <a:gd name="connsiteX1" fmla="*/ 347043 w 1746562"/>
              <a:gd name="connsiteY1" fmla="*/ 58654 h 570205"/>
              <a:gd name="connsiteX2" fmla="*/ 1465980 w 1746562"/>
              <a:gd name="connsiteY2" fmla="*/ 50633 h 570205"/>
              <a:gd name="connsiteX3" fmla="*/ 1714632 w 1746562"/>
              <a:gd name="connsiteY3" fmla="*/ 443664 h 570205"/>
              <a:gd name="connsiteX4" fmla="*/ 916538 w 1746562"/>
              <a:gd name="connsiteY4" fmla="*/ 511843 h 570205"/>
              <a:gd name="connsiteX5" fmla="*/ 26201 w 1746562"/>
              <a:gd name="connsiteY5" fmla="*/ 539917 h 570205"/>
              <a:gd name="connsiteX0" fmla="*/ 26201 w 1746562"/>
              <a:gd name="connsiteY0" fmla="*/ 539917 h 570205"/>
              <a:gd name="connsiteX1" fmla="*/ 347043 w 1746562"/>
              <a:gd name="connsiteY1" fmla="*/ 58654 h 570205"/>
              <a:gd name="connsiteX2" fmla="*/ 1465980 w 1746562"/>
              <a:gd name="connsiteY2" fmla="*/ 50633 h 570205"/>
              <a:gd name="connsiteX3" fmla="*/ 1714632 w 1746562"/>
              <a:gd name="connsiteY3" fmla="*/ 443664 h 570205"/>
              <a:gd name="connsiteX4" fmla="*/ 916538 w 1746562"/>
              <a:gd name="connsiteY4" fmla="*/ 511843 h 570205"/>
              <a:gd name="connsiteX5" fmla="*/ 26201 w 1746562"/>
              <a:gd name="connsiteY5" fmla="*/ 539917 h 570205"/>
              <a:gd name="connsiteX0" fmla="*/ 26201 w 1746562"/>
              <a:gd name="connsiteY0" fmla="*/ 539917 h 570205"/>
              <a:gd name="connsiteX1" fmla="*/ 347043 w 1746562"/>
              <a:gd name="connsiteY1" fmla="*/ 58654 h 570205"/>
              <a:gd name="connsiteX2" fmla="*/ 1465980 w 1746562"/>
              <a:gd name="connsiteY2" fmla="*/ 50633 h 570205"/>
              <a:gd name="connsiteX3" fmla="*/ 1714632 w 1746562"/>
              <a:gd name="connsiteY3" fmla="*/ 443664 h 570205"/>
              <a:gd name="connsiteX4" fmla="*/ 916538 w 1746562"/>
              <a:gd name="connsiteY4" fmla="*/ 511843 h 570205"/>
              <a:gd name="connsiteX5" fmla="*/ 26201 w 1746562"/>
              <a:gd name="connsiteY5" fmla="*/ 539917 h 570205"/>
              <a:gd name="connsiteX0" fmla="*/ 0 w 1720361"/>
              <a:gd name="connsiteY0" fmla="*/ 539917 h 570205"/>
              <a:gd name="connsiteX1" fmla="*/ 320842 w 1720361"/>
              <a:gd name="connsiteY1" fmla="*/ 58654 h 570205"/>
              <a:gd name="connsiteX2" fmla="*/ 1439779 w 1720361"/>
              <a:gd name="connsiteY2" fmla="*/ 50633 h 570205"/>
              <a:gd name="connsiteX3" fmla="*/ 1688431 w 1720361"/>
              <a:gd name="connsiteY3" fmla="*/ 443664 h 570205"/>
              <a:gd name="connsiteX4" fmla="*/ 890337 w 1720361"/>
              <a:gd name="connsiteY4" fmla="*/ 511843 h 570205"/>
              <a:gd name="connsiteX5" fmla="*/ 0 w 1720361"/>
              <a:gd name="connsiteY5" fmla="*/ 539917 h 570205"/>
              <a:gd name="connsiteX0" fmla="*/ 0 w 1708330"/>
              <a:gd name="connsiteY0" fmla="*/ 539917 h 570205"/>
              <a:gd name="connsiteX1" fmla="*/ 308811 w 1708330"/>
              <a:gd name="connsiteY1" fmla="*/ 58654 h 570205"/>
              <a:gd name="connsiteX2" fmla="*/ 1427748 w 1708330"/>
              <a:gd name="connsiteY2" fmla="*/ 50633 h 570205"/>
              <a:gd name="connsiteX3" fmla="*/ 1676400 w 1708330"/>
              <a:gd name="connsiteY3" fmla="*/ 443664 h 570205"/>
              <a:gd name="connsiteX4" fmla="*/ 878306 w 1708330"/>
              <a:gd name="connsiteY4" fmla="*/ 511843 h 570205"/>
              <a:gd name="connsiteX5" fmla="*/ 0 w 1708330"/>
              <a:gd name="connsiteY5" fmla="*/ 539917 h 570205"/>
              <a:gd name="connsiteX0" fmla="*/ 0 w 1708330"/>
              <a:gd name="connsiteY0" fmla="*/ 543927 h 573520"/>
              <a:gd name="connsiteX1" fmla="*/ 308811 w 1708330"/>
              <a:gd name="connsiteY1" fmla="*/ 58654 h 573520"/>
              <a:gd name="connsiteX2" fmla="*/ 1427748 w 1708330"/>
              <a:gd name="connsiteY2" fmla="*/ 50633 h 573520"/>
              <a:gd name="connsiteX3" fmla="*/ 1676400 w 1708330"/>
              <a:gd name="connsiteY3" fmla="*/ 443664 h 573520"/>
              <a:gd name="connsiteX4" fmla="*/ 878306 w 1708330"/>
              <a:gd name="connsiteY4" fmla="*/ 511843 h 573520"/>
              <a:gd name="connsiteX5" fmla="*/ 0 w 1708330"/>
              <a:gd name="connsiteY5" fmla="*/ 543927 h 573520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78306 w 1708330"/>
              <a:gd name="connsiteY4" fmla="*/ 511843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78306 w 1708330"/>
              <a:gd name="connsiteY4" fmla="*/ 511843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78306 w 1708330"/>
              <a:gd name="connsiteY4" fmla="*/ 511843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90337 w 1708330"/>
              <a:gd name="connsiteY4" fmla="*/ 427622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82316 w 1708330"/>
              <a:gd name="connsiteY4" fmla="*/ 519864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82316 w 1708330"/>
              <a:gd name="connsiteY4" fmla="*/ 519864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82316 w 1708330"/>
              <a:gd name="connsiteY4" fmla="*/ 519864 h 543927"/>
              <a:gd name="connsiteX5" fmla="*/ 0 w 1708330"/>
              <a:gd name="connsiteY5" fmla="*/ 543927 h 543927"/>
              <a:gd name="connsiteX0" fmla="*/ 0 w 1676400"/>
              <a:gd name="connsiteY0" fmla="*/ 543927 h 543927"/>
              <a:gd name="connsiteX1" fmla="*/ 308811 w 1676400"/>
              <a:gd name="connsiteY1" fmla="*/ 58654 h 543927"/>
              <a:gd name="connsiteX2" fmla="*/ 1427748 w 1676400"/>
              <a:gd name="connsiteY2" fmla="*/ 50633 h 543927"/>
              <a:gd name="connsiteX3" fmla="*/ 1676400 w 1676400"/>
              <a:gd name="connsiteY3" fmla="*/ 443664 h 543927"/>
              <a:gd name="connsiteX4" fmla="*/ 882316 w 1676400"/>
              <a:gd name="connsiteY4" fmla="*/ 519864 h 543927"/>
              <a:gd name="connsiteX5" fmla="*/ 0 w 1676400"/>
              <a:gd name="connsiteY5" fmla="*/ 543927 h 543927"/>
              <a:gd name="connsiteX0" fmla="*/ 0 w 1676400"/>
              <a:gd name="connsiteY0" fmla="*/ 543927 h 543927"/>
              <a:gd name="connsiteX1" fmla="*/ 308811 w 1676400"/>
              <a:gd name="connsiteY1" fmla="*/ 58654 h 543927"/>
              <a:gd name="connsiteX2" fmla="*/ 1427748 w 1676400"/>
              <a:gd name="connsiteY2" fmla="*/ 50633 h 543927"/>
              <a:gd name="connsiteX3" fmla="*/ 1676400 w 1676400"/>
              <a:gd name="connsiteY3" fmla="*/ 443664 h 543927"/>
              <a:gd name="connsiteX4" fmla="*/ 882316 w 1676400"/>
              <a:gd name="connsiteY4" fmla="*/ 519864 h 543927"/>
              <a:gd name="connsiteX5" fmla="*/ 0 w 1676400"/>
              <a:gd name="connsiteY5" fmla="*/ 543927 h 543927"/>
              <a:gd name="connsiteX0" fmla="*/ 0 w 1676400"/>
              <a:gd name="connsiteY0" fmla="*/ 523720 h 523720"/>
              <a:gd name="connsiteX1" fmla="*/ 308811 w 1676400"/>
              <a:gd name="connsiteY1" fmla="*/ 38447 h 523720"/>
              <a:gd name="connsiteX2" fmla="*/ 1427748 w 1676400"/>
              <a:gd name="connsiteY2" fmla="*/ 30426 h 523720"/>
              <a:gd name="connsiteX3" fmla="*/ 1676400 w 1676400"/>
              <a:gd name="connsiteY3" fmla="*/ 423457 h 523720"/>
              <a:gd name="connsiteX4" fmla="*/ 882316 w 1676400"/>
              <a:gd name="connsiteY4" fmla="*/ 499657 h 523720"/>
              <a:gd name="connsiteX5" fmla="*/ 0 w 1676400"/>
              <a:gd name="connsiteY5" fmla="*/ 523720 h 523720"/>
              <a:gd name="connsiteX0" fmla="*/ 0 w 1676400"/>
              <a:gd name="connsiteY0" fmla="*/ 493294 h 493294"/>
              <a:gd name="connsiteX1" fmla="*/ 308811 w 1676400"/>
              <a:gd name="connsiteY1" fmla="*/ 8021 h 493294"/>
              <a:gd name="connsiteX2" fmla="*/ 1427748 w 1676400"/>
              <a:gd name="connsiteY2" fmla="*/ 0 h 493294"/>
              <a:gd name="connsiteX3" fmla="*/ 1676400 w 1676400"/>
              <a:gd name="connsiteY3" fmla="*/ 393031 h 493294"/>
              <a:gd name="connsiteX4" fmla="*/ 882316 w 1676400"/>
              <a:gd name="connsiteY4" fmla="*/ 469231 h 493294"/>
              <a:gd name="connsiteX5" fmla="*/ 0 w 1676400"/>
              <a:gd name="connsiteY5" fmla="*/ 493294 h 493294"/>
              <a:gd name="connsiteX0" fmla="*/ 0 w 1676400"/>
              <a:gd name="connsiteY0" fmla="*/ 493294 h 493294"/>
              <a:gd name="connsiteX1" fmla="*/ 308811 w 1676400"/>
              <a:gd name="connsiteY1" fmla="*/ 8021 h 493294"/>
              <a:gd name="connsiteX2" fmla="*/ 1427748 w 1676400"/>
              <a:gd name="connsiteY2" fmla="*/ 0 h 493294"/>
              <a:gd name="connsiteX3" fmla="*/ 1676400 w 1676400"/>
              <a:gd name="connsiteY3" fmla="*/ 393031 h 493294"/>
              <a:gd name="connsiteX4" fmla="*/ 882316 w 1676400"/>
              <a:gd name="connsiteY4" fmla="*/ 469231 h 493294"/>
              <a:gd name="connsiteX5" fmla="*/ 0 w 1676400"/>
              <a:gd name="connsiteY5" fmla="*/ 493294 h 493294"/>
              <a:gd name="connsiteX0" fmla="*/ 0 w 1676400"/>
              <a:gd name="connsiteY0" fmla="*/ 493294 h 493294"/>
              <a:gd name="connsiteX1" fmla="*/ 308811 w 1676400"/>
              <a:gd name="connsiteY1" fmla="*/ 8021 h 493294"/>
              <a:gd name="connsiteX2" fmla="*/ 1427748 w 1676400"/>
              <a:gd name="connsiteY2" fmla="*/ 0 h 493294"/>
              <a:gd name="connsiteX3" fmla="*/ 1676400 w 1676400"/>
              <a:gd name="connsiteY3" fmla="*/ 393031 h 493294"/>
              <a:gd name="connsiteX4" fmla="*/ 882316 w 1676400"/>
              <a:gd name="connsiteY4" fmla="*/ 469231 h 493294"/>
              <a:gd name="connsiteX5" fmla="*/ 0 w 1676400"/>
              <a:gd name="connsiteY5" fmla="*/ 493294 h 493294"/>
              <a:gd name="connsiteX0" fmla="*/ 0 w 1676400"/>
              <a:gd name="connsiteY0" fmla="*/ 493294 h 493294"/>
              <a:gd name="connsiteX1" fmla="*/ 308811 w 1676400"/>
              <a:gd name="connsiteY1" fmla="*/ 8021 h 493294"/>
              <a:gd name="connsiteX2" fmla="*/ 1427748 w 1676400"/>
              <a:gd name="connsiteY2" fmla="*/ 0 h 493294"/>
              <a:gd name="connsiteX3" fmla="*/ 1676400 w 1676400"/>
              <a:gd name="connsiteY3" fmla="*/ 393031 h 493294"/>
              <a:gd name="connsiteX4" fmla="*/ 882316 w 1676400"/>
              <a:gd name="connsiteY4" fmla="*/ 469231 h 493294"/>
              <a:gd name="connsiteX5" fmla="*/ 0 w 1676400"/>
              <a:gd name="connsiteY5" fmla="*/ 493294 h 493294"/>
              <a:gd name="connsiteX0" fmla="*/ 0 w 1676400"/>
              <a:gd name="connsiteY0" fmla="*/ 493294 h 493294"/>
              <a:gd name="connsiteX1" fmla="*/ 308811 w 1676400"/>
              <a:gd name="connsiteY1" fmla="*/ 8021 h 493294"/>
              <a:gd name="connsiteX2" fmla="*/ 1427748 w 1676400"/>
              <a:gd name="connsiteY2" fmla="*/ 0 h 493294"/>
              <a:gd name="connsiteX3" fmla="*/ 1676400 w 1676400"/>
              <a:gd name="connsiteY3" fmla="*/ 393031 h 493294"/>
              <a:gd name="connsiteX4" fmla="*/ 882316 w 1676400"/>
              <a:gd name="connsiteY4" fmla="*/ 469231 h 493294"/>
              <a:gd name="connsiteX5" fmla="*/ 0 w 1676400"/>
              <a:gd name="connsiteY5" fmla="*/ 493294 h 49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6400" h="493294">
                <a:moveTo>
                  <a:pt x="0" y="493294"/>
                </a:moveTo>
                <a:cubicBezTo>
                  <a:pt x="29410" y="341563"/>
                  <a:pt x="116974" y="117642"/>
                  <a:pt x="308811" y="8021"/>
                </a:cubicBezTo>
                <a:cubicBezTo>
                  <a:pt x="560805" y="14705"/>
                  <a:pt x="1195807" y="0"/>
                  <a:pt x="1427748" y="0"/>
                </a:cubicBezTo>
                <a:cubicBezTo>
                  <a:pt x="1583490" y="156411"/>
                  <a:pt x="1647659" y="276058"/>
                  <a:pt x="1676400" y="393031"/>
                </a:cubicBezTo>
                <a:cubicBezTo>
                  <a:pt x="1540710" y="445836"/>
                  <a:pt x="1161716" y="452521"/>
                  <a:pt x="882316" y="469231"/>
                </a:cubicBezTo>
                <a:cubicBezTo>
                  <a:pt x="602916" y="485941"/>
                  <a:pt x="287421" y="428456"/>
                  <a:pt x="0" y="49329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87338" y="5071730"/>
            <a:ext cx="4038600" cy="178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Fabricate master cast</a:t>
            </a:r>
          </a:p>
        </p:txBody>
      </p:sp>
      <p:pic>
        <p:nvPicPr>
          <p:cNvPr id="13" name="Picture 2" descr="\\SEMINAR\volume1_public\4 랜더링\4. 제품 이미지\3. SuperLine\Superline product png image\dtf5515hl_a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979059" y="317500"/>
            <a:ext cx="1260000" cy="48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DAN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-1565955"/>
            <a:ext cx="1247775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6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94" y="-767780"/>
            <a:ext cx="9186294" cy="6107231"/>
          </a:xfrm>
          <a:prstGeom prst="rect">
            <a:avLst/>
          </a:prstGeom>
        </p:spPr>
      </p:pic>
      <p:sp>
        <p:nvSpPr>
          <p:cNvPr id="10" name="Freeform 8"/>
          <p:cNvSpPr>
            <a:spLocks/>
          </p:cNvSpPr>
          <p:nvPr/>
        </p:nvSpPr>
        <p:spPr bwMode="auto">
          <a:xfrm>
            <a:off x="4536339" y="624448"/>
            <a:ext cx="2164436" cy="2456329"/>
          </a:xfrm>
          <a:custGeom>
            <a:avLst/>
            <a:gdLst>
              <a:gd name="T0" fmla="*/ 63500 w 1480"/>
              <a:gd name="T1" fmla="*/ 2359026 h 1681"/>
              <a:gd name="T2" fmla="*/ 1588 w 1480"/>
              <a:gd name="T3" fmla="*/ 1412875 h 1681"/>
              <a:gd name="T4" fmla="*/ 50800 w 1480"/>
              <a:gd name="T5" fmla="*/ 406400 h 1681"/>
              <a:gd name="T6" fmla="*/ 273050 w 1480"/>
              <a:gd name="T7" fmla="*/ 74613 h 1681"/>
              <a:gd name="T8" fmla="*/ 660400 w 1480"/>
              <a:gd name="T9" fmla="*/ 7938 h 1681"/>
              <a:gd name="T10" fmla="*/ 1743075 w 1480"/>
              <a:gd name="T11" fmla="*/ 17463 h 1681"/>
              <a:gd name="T12" fmla="*/ 2165350 w 1480"/>
              <a:gd name="T13" fmla="*/ 111125 h 1681"/>
              <a:gd name="T14" fmla="*/ 2325688 w 1480"/>
              <a:gd name="T15" fmla="*/ 600075 h 1681"/>
              <a:gd name="T16" fmla="*/ 2311400 w 1480"/>
              <a:gd name="T17" fmla="*/ 2139951 h 1681"/>
              <a:gd name="T18" fmla="*/ 2152650 w 1480"/>
              <a:gd name="T19" fmla="*/ 2420938 h 1681"/>
              <a:gd name="T20" fmla="*/ 1860550 w 1480"/>
              <a:gd name="T21" fmla="*/ 2135188 h 1681"/>
              <a:gd name="T22" fmla="*/ 1528762 w 1480"/>
              <a:gd name="T23" fmla="*/ 2058988 h 1681"/>
              <a:gd name="T24" fmla="*/ 1147763 w 1480"/>
              <a:gd name="T25" fmla="*/ 2047876 h 1681"/>
              <a:gd name="T26" fmla="*/ 700087 w 1480"/>
              <a:gd name="T27" fmla="*/ 2108201 h 1681"/>
              <a:gd name="T28" fmla="*/ 400050 w 1480"/>
              <a:gd name="T29" fmla="*/ 2435226 h 1681"/>
              <a:gd name="T30" fmla="*/ 247650 w 1480"/>
              <a:gd name="T31" fmla="*/ 2655888 h 1681"/>
              <a:gd name="T32" fmla="*/ 63500 w 1480"/>
              <a:gd name="T33" fmla="*/ 2359026 h 168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80"/>
              <a:gd name="T52" fmla="*/ 0 h 1681"/>
              <a:gd name="T53" fmla="*/ 1480 w 1480"/>
              <a:gd name="T54" fmla="*/ 1681 h 1681"/>
              <a:gd name="connsiteX0" fmla="*/ 175 w 10101"/>
              <a:gd name="connsiteY0" fmla="*/ 7373 h 10244"/>
              <a:gd name="connsiteX1" fmla="*/ 108 w 10101"/>
              <a:gd name="connsiteY1" fmla="*/ 5294 h 10244"/>
              <a:gd name="connsiteX2" fmla="*/ 317 w 10101"/>
              <a:gd name="connsiteY2" fmla="*/ 1523 h 10244"/>
              <a:gd name="connsiteX3" fmla="*/ 1263 w 10101"/>
              <a:gd name="connsiteY3" fmla="*/ 280 h 10244"/>
              <a:gd name="connsiteX4" fmla="*/ 2912 w 10101"/>
              <a:gd name="connsiteY4" fmla="*/ 30 h 10244"/>
              <a:gd name="connsiteX5" fmla="*/ 7520 w 10101"/>
              <a:gd name="connsiteY5" fmla="*/ 65 h 10244"/>
              <a:gd name="connsiteX6" fmla="*/ 9317 w 10101"/>
              <a:gd name="connsiteY6" fmla="*/ 416 h 10244"/>
              <a:gd name="connsiteX7" fmla="*/ 10000 w 10101"/>
              <a:gd name="connsiteY7" fmla="*/ 2249 h 10244"/>
              <a:gd name="connsiteX8" fmla="*/ 9939 w 10101"/>
              <a:gd name="connsiteY8" fmla="*/ 8019 h 10244"/>
              <a:gd name="connsiteX9" fmla="*/ 9263 w 10101"/>
              <a:gd name="connsiteY9" fmla="*/ 9072 h 10244"/>
              <a:gd name="connsiteX10" fmla="*/ 8020 w 10101"/>
              <a:gd name="connsiteY10" fmla="*/ 8001 h 10244"/>
              <a:gd name="connsiteX11" fmla="*/ 6608 w 10101"/>
              <a:gd name="connsiteY11" fmla="*/ 7716 h 10244"/>
              <a:gd name="connsiteX12" fmla="*/ 4986 w 10101"/>
              <a:gd name="connsiteY12" fmla="*/ 7674 h 10244"/>
              <a:gd name="connsiteX13" fmla="*/ 3081 w 10101"/>
              <a:gd name="connsiteY13" fmla="*/ 7900 h 10244"/>
              <a:gd name="connsiteX14" fmla="*/ 1804 w 10101"/>
              <a:gd name="connsiteY14" fmla="*/ 9126 h 10244"/>
              <a:gd name="connsiteX15" fmla="*/ 1155 w 10101"/>
              <a:gd name="connsiteY15" fmla="*/ 9952 h 10244"/>
              <a:gd name="connsiteX16" fmla="*/ 175 w 10101"/>
              <a:gd name="connsiteY16" fmla="*/ 7373 h 10244"/>
              <a:gd name="connsiteX0" fmla="*/ 100 w 10026"/>
              <a:gd name="connsiteY0" fmla="*/ 7373 h 10244"/>
              <a:gd name="connsiteX1" fmla="*/ 33 w 10026"/>
              <a:gd name="connsiteY1" fmla="*/ 5294 h 10244"/>
              <a:gd name="connsiteX2" fmla="*/ 242 w 10026"/>
              <a:gd name="connsiteY2" fmla="*/ 1523 h 10244"/>
              <a:gd name="connsiteX3" fmla="*/ 1188 w 10026"/>
              <a:gd name="connsiteY3" fmla="*/ 280 h 10244"/>
              <a:gd name="connsiteX4" fmla="*/ 2837 w 10026"/>
              <a:gd name="connsiteY4" fmla="*/ 30 h 10244"/>
              <a:gd name="connsiteX5" fmla="*/ 7445 w 10026"/>
              <a:gd name="connsiteY5" fmla="*/ 65 h 10244"/>
              <a:gd name="connsiteX6" fmla="*/ 9242 w 10026"/>
              <a:gd name="connsiteY6" fmla="*/ 416 h 10244"/>
              <a:gd name="connsiteX7" fmla="*/ 9925 w 10026"/>
              <a:gd name="connsiteY7" fmla="*/ 2249 h 10244"/>
              <a:gd name="connsiteX8" fmla="*/ 9864 w 10026"/>
              <a:gd name="connsiteY8" fmla="*/ 8019 h 10244"/>
              <a:gd name="connsiteX9" fmla="*/ 9188 w 10026"/>
              <a:gd name="connsiteY9" fmla="*/ 9072 h 10244"/>
              <a:gd name="connsiteX10" fmla="*/ 7945 w 10026"/>
              <a:gd name="connsiteY10" fmla="*/ 8001 h 10244"/>
              <a:gd name="connsiteX11" fmla="*/ 6533 w 10026"/>
              <a:gd name="connsiteY11" fmla="*/ 7716 h 10244"/>
              <a:gd name="connsiteX12" fmla="*/ 4911 w 10026"/>
              <a:gd name="connsiteY12" fmla="*/ 7674 h 10244"/>
              <a:gd name="connsiteX13" fmla="*/ 3006 w 10026"/>
              <a:gd name="connsiteY13" fmla="*/ 7900 h 10244"/>
              <a:gd name="connsiteX14" fmla="*/ 1729 w 10026"/>
              <a:gd name="connsiteY14" fmla="*/ 9126 h 10244"/>
              <a:gd name="connsiteX15" fmla="*/ 1080 w 10026"/>
              <a:gd name="connsiteY15" fmla="*/ 9952 h 10244"/>
              <a:gd name="connsiteX16" fmla="*/ 100 w 10026"/>
              <a:gd name="connsiteY16" fmla="*/ 7373 h 10244"/>
              <a:gd name="connsiteX0" fmla="*/ 100 w 10026"/>
              <a:gd name="connsiteY0" fmla="*/ 7373 h 9265"/>
              <a:gd name="connsiteX1" fmla="*/ 33 w 10026"/>
              <a:gd name="connsiteY1" fmla="*/ 5294 h 9265"/>
              <a:gd name="connsiteX2" fmla="*/ 242 w 10026"/>
              <a:gd name="connsiteY2" fmla="*/ 1523 h 9265"/>
              <a:gd name="connsiteX3" fmla="*/ 1188 w 10026"/>
              <a:gd name="connsiteY3" fmla="*/ 280 h 9265"/>
              <a:gd name="connsiteX4" fmla="*/ 2837 w 10026"/>
              <a:gd name="connsiteY4" fmla="*/ 30 h 9265"/>
              <a:gd name="connsiteX5" fmla="*/ 7445 w 10026"/>
              <a:gd name="connsiteY5" fmla="*/ 65 h 9265"/>
              <a:gd name="connsiteX6" fmla="*/ 9242 w 10026"/>
              <a:gd name="connsiteY6" fmla="*/ 416 h 9265"/>
              <a:gd name="connsiteX7" fmla="*/ 9925 w 10026"/>
              <a:gd name="connsiteY7" fmla="*/ 2249 h 9265"/>
              <a:gd name="connsiteX8" fmla="*/ 9864 w 10026"/>
              <a:gd name="connsiteY8" fmla="*/ 8019 h 9265"/>
              <a:gd name="connsiteX9" fmla="*/ 9188 w 10026"/>
              <a:gd name="connsiteY9" fmla="*/ 9072 h 9265"/>
              <a:gd name="connsiteX10" fmla="*/ 7945 w 10026"/>
              <a:gd name="connsiteY10" fmla="*/ 8001 h 9265"/>
              <a:gd name="connsiteX11" fmla="*/ 6533 w 10026"/>
              <a:gd name="connsiteY11" fmla="*/ 7716 h 9265"/>
              <a:gd name="connsiteX12" fmla="*/ 4911 w 10026"/>
              <a:gd name="connsiteY12" fmla="*/ 7674 h 9265"/>
              <a:gd name="connsiteX13" fmla="*/ 3006 w 10026"/>
              <a:gd name="connsiteY13" fmla="*/ 7900 h 9265"/>
              <a:gd name="connsiteX14" fmla="*/ 1729 w 10026"/>
              <a:gd name="connsiteY14" fmla="*/ 9126 h 9265"/>
              <a:gd name="connsiteX15" fmla="*/ 402 w 10026"/>
              <a:gd name="connsiteY15" fmla="*/ 8732 h 9265"/>
              <a:gd name="connsiteX16" fmla="*/ 100 w 10026"/>
              <a:gd name="connsiteY16" fmla="*/ 7373 h 9265"/>
              <a:gd name="connsiteX0" fmla="*/ 100 w 10000"/>
              <a:gd name="connsiteY0" fmla="*/ 7958 h 9991"/>
              <a:gd name="connsiteX1" fmla="*/ 33 w 10000"/>
              <a:gd name="connsiteY1" fmla="*/ 5714 h 9991"/>
              <a:gd name="connsiteX2" fmla="*/ 241 w 10000"/>
              <a:gd name="connsiteY2" fmla="*/ 1644 h 9991"/>
              <a:gd name="connsiteX3" fmla="*/ 1185 w 10000"/>
              <a:gd name="connsiteY3" fmla="*/ 302 h 9991"/>
              <a:gd name="connsiteX4" fmla="*/ 2830 w 10000"/>
              <a:gd name="connsiteY4" fmla="*/ 32 h 9991"/>
              <a:gd name="connsiteX5" fmla="*/ 7426 w 10000"/>
              <a:gd name="connsiteY5" fmla="*/ 70 h 9991"/>
              <a:gd name="connsiteX6" fmla="*/ 9218 w 10000"/>
              <a:gd name="connsiteY6" fmla="*/ 449 h 9991"/>
              <a:gd name="connsiteX7" fmla="*/ 9899 w 10000"/>
              <a:gd name="connsiteY7" fmla="*/ 2427 h 9991"/>
              <a:gd name="connsiteX8" fmla="*/ 9838 w 10000"/>
              <a:gd name="connsiteY8" fmla="*/ 8655 h 9991"/>
              <a:gd name="connsiteX9" fmla="*/ 9164 w 10000"/>
              <a:gd name="connsiteY9" fmla="*/ 9792 h 9991"/>
              <a:gd name="connsiteX10" fmla="*/ 7924 w 10000"/>
              <a:gd name="connsiteY10" fmla="*/ 8636 h 9991"/>
              <a:gd name="connsiteX11" fmla="*/ 6516 w 10000"/>
              <a:gd name="connsiteY11" fmla="*/ 8328 h 9991"/>
              <a:gd name="connsiteX12" fmla="*/ 4898 w 10000"/>
              <a:gd name="connsiteY12" fmla="*/ 8283 h 9991"/>
              <a:gd name="connsiteX13" fmla="*/ 2998 w 10000"/>
              <a:gd name="connsiteY13" fmla="*/ 8527 h 9991"/>
              <a:gd name="connsiteX14" fmla="*/ 1725 w 10000"/>
              <a:gd name="connsiteY14" fmla="*/ 9850 h 9991"/>
              <a:gd name="connsiteX15" fmla="*/ 446 w 10000"/>
              <a:gd name="connsiteY15" fmla="*/ 9374 h 9991"/>
              <a:gd name="connsiteX16" fmla="*/ 100 w 10000"/>
              <a:gd name="connsiteY16" fmla="*/ 7958 h 9991"/>
              <a:gd name="connsiteX0" fmla="*/ 100 w 10000"/>
              <a:gd name="connsiteY0" fmla="*/ 7965 h 9890"/>
              <a:gd name="connsiteX1" fmla="*/ 33 w 10000"/>
              <a:gd name="connsiteY1" fmla="*/ 5719 h 9890"/>
              <a:gd name="connsiteX2" fmla="*/ 241 w 10000"/>
              <a:gd name="connsiteY2" fmla="*/ 1645 h 9890"/>
              <a:gd name="connsiteX3" fmla="*/ 1185 w 10000"/>
              <a:gd name="connsiteY3" fmla="*/ 302 h 9890"/>
              <a:gd name="connsiteX4" fmla="*/ 2830 w 10000"/>
              <a:gd name="connsiteY4" fmla="*/ 32 h 9890"/>
              <a:gd name="connsiteX5" fmla="*/ 7426 w 10000"/>
              <a:gd name="connsiteY5" fmla="*/ 70 h 9890"/>
              <a:gd name="connsiteX6" fmla="*/ 9218 w 10000"/>
              <a:gd name="connsiteY6" fmla="*/ 449 h 9890"/>
              <a:gd name="connsiteX7" fmla="*/ 9899 w 10000"/>
              <a:gd name="connsiteY7" fmla="*/ 2429 h 9890"/>
              <a:gd name="connsiteX8" fmla="*/ 9838 w 10000"/>
              <a:gd name="connsiteY8" fmla="*/ 8663 h 9890"/>
              <a:gd name="connsiteX9" fmla="*/ 9164 w 10000"/>
              <a:gd name="connsiteY9" fmla="*/ 9801 h 9890"/>
              <a:gd name="connsiteX10" fmla="*/ 7924 w 10000"/>
              <a:gd name="connsiteY10" fmla="*/ 8644 h 9890"/>
              <a:gd name="connsiteX11" fmla="*/ 6516 w 10000"/>
              <a:gd name="connsiteY11" fmla="*/ 8336 h 9890"/>
              <a:gd name="connsiteX12" fmla="*/ 4898 w 10000"/>
              <a:gd name="connsiteY12" fmla="*/ 8290 h 9890"/>
              <a:gd name="connsiteX13" fmla="*/ 2998 w 10000"/>
              <a:gd name="connsiteY13" fmla="*/ 8535 h 9890"/>
              <a:gd name="connsiteX14" fmla="*/ 1454 w 10000"/>
              <a:gd name="connsiteY14" fmla="*/ 8249 h 9890"/>
              <a:gd name="connsiteX15" fmla="*/ 446 w 10000"/>
              <a:gd name="connsiteY15" fmla="*/ 9382 h 9890"/>
              <a:gd name="connsiteX16" fmla="*/ 100 w 10000"/>
              <a:gd name="connsiteY16" fmla="*/ 7965 h 989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898 w 10000"/>
              <a:gd name="connsiteY12" fmla="*/ 8382 h 10000"/>
              <a:gd name="connsiteX13" fmla="*/ 2998 w 10000"/>
              <a:gd name="connsiteY13" fmla="*/ 8630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898 w 10000"/>
              <a:gd name="connsiteY12" fmla="*/ 8382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54 w 10000"/>
              <a:gd name="connsiteY9" fmla="*/ 9154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4 w 10000"/>
              <a:gd name="connsiteY9" fmla="*/ 9103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420 w 9974"/>
              <a:gd name="connsiteY0" fmla="*/ 9486 h 10000"/>
              <a:gd name="connsiteX1" fmla="*/ 7 w 9974"/>
              <a:gd name="connsiteY1" fmla="*/ 5783 h 10000"/>
              <a:gd name="connsiteX2" fmla="*/ 215 w 9974"/>
              <a:gd name="connsiteY2" fmla="*/ 1663 h 10000"/>
              <a:gd name="connsiteX3" fmla="*/ 1159 w 9974"/>
              <a:gd name="connsiteY3" fmla="*/ 305 h 10000"/>
              <a:gd name="connsiteX4" fmla="*/ 2804 w 9974"/>
              <a:gd name="connsiteY4" fmla="*/ 32 h 10000"/>
              <a:gd name="connsiteX5" fmla="*/ 7400 w 9974"/>
              <a:gd name="connsiteY5" fmla="*/ 71 h 10000"/>
              <a:gd name="connsiteX6" fmla="*/ 9192 w 9974"/>
              <a:gd name="connsiteY6" fmla="*/ 454 h 10000"/>
              <a:gd name="connsiteX7" fmla="*/ 9873 w 9974"/>
              <a:gd name="connsiteY7" fmla="*/ 2456 h 10000"/>
              <a:gd name="connsiteX8" fmla="*/ 9812 w 9974"/>
              <a:gd name="connsiteY8" fmla="*/ 8759 h 10000"/>
              <a:gd name="connsiteX9" fmla="*/ 9258 w 9974"/>
              <a:gd name="connsiteY9" fmla="*/ 9103 h 10000"/>
              <a:gd name="connsiteX10" fmla="*/ 8259 w 9974"/>
              <a:gd name="connsiteY10" fmla="*/ 8355 h 10000"/>
              <a:gd name="connsiteX11" fmla="*/ 6881 w 9974"/>
              <a:gd name="connsiteY11" fmla="*/ 8044 h 10000"/>
              <a:gd name="connsiteX12" fmla="*/ 4962 w 9974"/>
              <a:gd name="connsiteY12" fmla="*/ 7959 h 10000"/>
              <a:gd name="connsiteX13" fmla="*/ 3002 w 9974"/>
              <a:gd name="connsiteY13" fmla="*/ 7899 h 10000"/>
              <a:gd name="connsiteX14" fmla="*/ 1293 w 9974"/>
              <a:gd name="connsiteY14" fmla="*/ 8392 h 10000"/>
              <a:gd name="connsiteX15" fmla="*/ 420 w 9974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392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10 w 10000"/>
              <a:gd name="connsiteY14" fmla="*/ 7999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330 w 10000"/>
              <a:gd name="connsiteY14" fmla="*/ 7897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387 w 10000"/>
              <a:gd name="connsiteY15" fmla="*/ 9486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780 w 10000"/>
              <a:gd name="connsiteY13" fmla="*/ 7855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84 w 10000"/>
              <a:gd name="connsiteY12" fmla="*/ 7930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84 w 10000"/>
              <a:gd name="connsiteY12" fmla="*/ 7930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67 w 10000"/>
              <a:gd name="connsiteY12" fmla="*/ 779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804 w 10000"/>
              <a:gd name="connsiteY12" fmla="*/ 7625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078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98 w 10000"/>
              <a:gd name="connsiteY10" fmla="*/ 7845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66 w 10000"/>
              <a:gd name="connsiteY10" fmla="*/ 7568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04 w 10000"/>
              <a:gd name="connsiteY11" fmla="*/ 7523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958 w 10000"/>
              <a:gd name="connsiteY11" fmla="*/ 7348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727 w 10000"/>
              <a:gd name="connsiteY9" fmla="*/ 8637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9936"/>
              <a:gd name="connsiteY0" fmla="*/ 9501 h 10081"/>
              <a:gd name="connsiteX1" fmla="*/ 7 w 9936"/>
              <a:gd name="connsiteY1" fmla="*/ 5783 h 10081"/>
              <a:gd name="connsiteX2" fmla="*/ 216 w 9936"/>
              <a:gd name="connsiteY2" fmla="*/ 1663 h 10081"/>
              <a:gd name="connsiteX3" fmla="*/ 1162 w 9936"/>
              <a:gd name="connsiteY3" fmla="*/ 305 h 10081"/>
              <a:gd name="connsiteX4" fmla="*/ 2811 w 9936"/>
              <a:gd name="connsiteY4" fmla="*/ 32 h 10081"/>
              <a:gd name="connsiteX5" fmla="*/ 7419 w 9936"/>
              <a:gd name="connsiteY5" fmla="*/ 71 h 10081"/>
              <a:gd name="connsiteX6" fmla="*/ 9216 w 9936"/>
              <a:gd name="connsiteY6" fmla="*/ 454 h 10081"/>
              <a:gd name="connsiteX7" fmla="*/ 9899 w 9936"/>
              <a:gd name="connsiteY7" fmla="*/ 2456 h 10081"/>
              <a:gd name="connsiteX8" fmla="*/ 9436 w 9936"/>
              <a:gd name="connsiteY8" fmla="*/ 9205 h 10081"/>
              <a:gd name="connsiteX9" fmla="*/ 8349 w 9936"/>
              <a:gd name="connsiteY9" fmla="*/ 7714 h 10081"/>
              <a:gd name="connsiteX10" fmla="*/ 4735 w 9936"/>
              <a:gd name="connsiteY10" fmla="*/ 7406 h 10081"/>
              <a:gd name="connsiteX11" fmla="*/ 1467 w 9936"/>
              <a:gd name="connsiteY11" fmla="*/ 8028 h 10081"/>
              <a:gd name="connsiteX12" fmla="*/ 421 w 9936"/>
              <a:gd name="connsiteY12" fmla="*/ 9501 h 10081"/>
              <a:gd name="connsiteX0" fmla="*/ 424 w 10000"/>
              <a:gd name="connsiteY0" fmla="*/ 9425 h 9425"/>
              <a:gd name="connsiteX1" fmla="*/ 7 w 10000"/>
              <a:gd name="connsiteY1" fmla="*/ 5737 h 9425"/>
              <a:gd name="connsiteX2" fmla="*/ 217 w 10000"/>
              <a:gd name="connsiteY2" fmla="*/ 1650 h 9425"/>
              <a:gd name="connsiteX3" fmla="*/ 1169 w 10000"/>
              <a:gd name="connsiteY3" fmla="*/ 303 h 9425"/>
              <a:gd name="connsiteX4" fmla="*/ 2829 w 10000"/>
              <a:gd name="connsiteY4" fmla="*/ 32 h 9425"/>
              <a:gd name="connsiteX5" fmla="*/ 7467 w 10000"/>
              <a:gd name="connsiteY5" fmla="*/ 70 h 9425"/>
              <a:gd name="connsiteX6" fmla="*/ 9275 w 10000"/>
              <a:gd name="connsiteY6" fmla="*/ 450 h 9425"/>
              <a:gd name="connsiteX7" fmla="*/ 9963 w 10000"/>
              <a:gd name="connsiteY7" fmla="*/ 2436 h 9425"/>
              <a:gd name="connsiteX8" fmla="*/ 9497 w 10000"/>
              <a:gd name="connsiteY8" fmla="*/ 9131 h 9425"/>
              <a:gd name="connsiteX9" fmla="*/ 8403 w 10000"/>
              <a:gd name="connsiteY9" fmla="*/ 7652 h 9425"/>
              <a:gd name="connsiteX10" fmla="*/ 4765 w 10000"/>
              <a:gd name="connsiteY10" fmla="*/ 7346 h 9425"/>
              <a:gd name="connsiteX11" fmla="*/ 1476 w 10000"/>
              <a:gd name="connsiteY11" fmla="*/ 7963 h 9425"/>
              <a:gd name="connsiteX12" fmla="*/ 424 w 10000"/>
              <a:gd name="connsiteY12" fmla="*/ 9425 h 9425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338 w 10000"/>
              <a:gd name="connsiteY6" fmla="*/ 618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365"/>
              <a:gd name="connsiteY0" fmla="*/ 10000 h 10000"/>
              <a:gd name="connsiteX1" fmla="*/ 7 w 10365"/>
              <a:gd name="connsiteY1" fmla="*/ 6087 h 10000"/>
              <a:gd name="connsiteX2" fmla="*/ 217 w 10365"/>
              <a:gd name="connsiteY2" fmla="*/ 1751 h 10000"/>
              <a:gd name="connsiteX3" fmla="*/ 1169 w 10365"/>
              <a:gd name="connsiteY3" fmla="*/ 321 h 10000"/>
              <a:gd name="connsiteX4" fmla="*/ 2829 w 10365"/>
              <a:gd name="connsiteY4" fmla="*/ 34 h 10000"/>
              <a:gd name="connsiteX5" fmla="*/ 8021 w 10365"/>
              <a:gd name="connsiteY5" fmla="*/ 116 h 10000"/>
              <a:gd name="connsiteX6" fmla="*/ 9963 w 10365"/>
              <a:gd name="connsiteY6" fmla="*/ 2585 h 10000"/>
              <a:gd name="connsiteX7" fmla="*/ 9497 w 10365"/>
              <a:gd name="connsiteY7" fmla="*/ 9688 h 10000"/>
              <a:gd name="connsiteX8" fmla="*/ 8403 w 10365"/>
              <a:gd name="connsiteY8" fmla="*/ 8119 h 10000"/>
              <a:gd name="connsiteX9" fmla="*/ 4765 w 10365"/>
              <a:gd name="connsiteY9" fmla="*/ 7794 h 10000"/>
              <a:gd name="connsiteX10" fmla="*/ 1476 w 10365"/>
              <a:gd name="connsiteY10" fmla="*/ 8449 h 10000"/>
              <a:gd name="connsiteX11" fmla="*/ 424 w 10365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1169 w 10191"/>
              <a:gd name="connsiteY3" fmla="*/ 321 h 10000"/>
              <a:gd name="connsiteX4" fmla="*/ 2829 w 10191"/>
              <a:gd name="connsiteY4" fmla="*/ 34 h 10000"/>
              <a:gd name="connsiteX5" fmla="*/ 7847 w 10191"/>
              <a:gd name="connsiteY5" fmla="*/ 102 h 10000"/>
              <a:gd name="connsiteX6" fmla="*/ 9963 w 10191"/>
              <a:gd name="connsiteY6" fmla="*/ 2585 h 10000"/>
              <a:gd name="connsiteX7" fmla="*/ 9497 w 10191"/>
              <a:gd name="connsiteY7" fmla="*/ 9688 h 10000"/>
              <a:gd name="connsiteX8" fmla="*/ 8403 w 10191"/>
              <a:gd name="connsiteY8" fmla="*/ 8119 h 10000"/>
              <a:gd name="connsiteX9" fmla="*/ 4765 w 10191"/>
              <a:gd name="connsiteY9" fmla="*/ 7794 h 10000"/>
              <a:gd name="connsiteX10" fmla="*/ 1476 w 10191"/>
              <a:gd name="connsiteY10" fmla="*/ 8449 h 10000"/>
              <a:gd name="connsiteX11" fmla="*/ 424 w 10191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1169 w 10191"/>
              <a:gd name="connsiteY3" fmla="*/ 321 h 10000"/>
              <a:gd name="connsiteX4" fmla="*/ 2829 w 10191"/>
              <a:gd name="connsiteY4" fmla="*/ 34 h 10000"/>
              <a:gd name="connsiteX5" fmla="*/ 7847 w 10191"/>
              <a:gd name="connsiteY5" fmla="*/ 102 h 10000"/>
              <a:gd name="connsiteX6" fmla="*/ 9963 w 10191"/>
              <a:gd name="connsiteY6" fmla="*/ 2585 h 10000"/>
              <a:gd name="connsiteX7" fmla="*/ 9497 w 10191"/>
              <a:gd name="connsiteY7" fmla="*/ 9688 h 10000"/>
              <a:gd name="connsiteX8" fmla="*/ 8403 w 10191"/>
              <a:gd name="connsiteY8" fmla="*/ 8119 h 10000"/>
              <a:gd name="connsiteX9" fmla="*/ 4765 w 10191"/>
              <a:gd name="connsiteY9" fmla="*/ 7794 h 10000"/>
              <a:gd name="connsiteX10" fmla="*/ 1476 w 10191"/>
              <a:gd name="connsiteY10" fmla="*/ 8449 h 10000"/>
              <a:gd name="connsiteX11" fmla="*/ 424 w 10191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83 w 10250"/>
              <a:gd name="connsiteY0" fmla="*/ 10000 h 10000"/>
              <a:gd name="connsiteX1" fmla="*/ 66 w 10250"/>
              <a:gd name="connsiteY1" fmla="*/ 6087 h 10000"/>
              <a:gd name="connsiteX2" fmla="*/ 197 w 10250"/>
              <a:gd name="connsiteY2" fmla="*/ 1835 h 10000"/>
              <a:gd name="connsiteX3" fmla="*/ 2888 w 10250"/>
              <a:gd name="connsiteY3" fmla="*/ 34 h 10000"/>
              <a:gd name="connsiteX4" fmla="*/ 7906 w 10250"/>
              <a:gd name="connsiteY4" fmla="*/ 102 h 10000"/>
              <a:gd name="connsiteX5" fmla="*/ 10022 w 10250"/>
              <a:gd name="connsiteY5" fmla="*/ 2585 h 10000"/>
              <a:gd name="connsiteX6" fmla="*/ 9556 w 10250"/>
              <a:gd name="connsiteY6" fmla="*/ 9688 h 10000"/>
              <a:gd name="connsiteX7" fmla="*/ 8462 w 10250"/>
              <a:gd name="connsiteY7" fmla="*/ 8119 h 10000"/>
              <a:gd name="connsiteX8" fmla="*/ 4824 w 10250"/>
              <a:gd name="connsiteY8" fmla="*/ 7794 h 10000"/>
              <a:gd name="connsiteX9" fmla="*/ 1535 w 10250"/>
              <a:gd name="connsiteY9" fmla="*/ 8449 h 10000"/>
              <a:gd name="connsiteX10" fmla="*/ 483 w 10250"/>
              <a:gd name="connsiteY10" fmla="*/ 10000 h 10000"/>
              <a:gd name="connsiteX0" fmla="*/ 499 w 10266"/>
              <a:gd name="connsiteY0" fmla="*/ 10000 h 10000"/>
              <a:gd name="connsiteX1" fmla="*/ 82 w 10266"/>
              <a:gd name="connsiteY1" fmla="*/ 6087 h 10000"/>
              <a:gd name="connsiteX2" fmla="*/ 197 w 10266"/>
              <a:gd name="connsiteY2" fmla="*/ 1765 h 10000"/>
              <a:gd name="connsiteX3" fmla="*/ 2904 w 10266"/>
              <a:gd name="connsiteY3" fmla="*/ 34 h 10000"/>
              <a:gd name="connsiteX4" fmla="*/ 7922 w 10266"/>
              <a:gd name="connsiteY4" fmla="*/ 102 h 10000"/>
              <a:gd name="connsiteX5" fmla="*/ 10038 w 10266"/>
              <a:gd name="connsiteY5" fmla="*/ 2585 h 10000"/>
              <a:gd name="connsiteX6" fmla="*/ 9572 w 10266"/>
              <a:gd name="connsiteY6" fmla="*/ 9688 h 10000"/>
              <a:gd name="connsiteX7" fmla="*/ 8478 w 10266"/>
              <a:gd name="connsiteY7" fmla="*/ 8119 h 10000"/>
              <a:gd name="connsiteX8" fmla="*/ 4840 w 10266"/>
              <a:gd name="connsiteY8" fmla="*/ 7794 h 10000"/>
              <a:gd name="connsiteX9" fmla="*/ 1551 w 10266"/>
              <a:gd name="connsiteY9" fmla="*/ 8449 h 10000"/>
              <a:gd name="connsiteX10" fmla="*/ 499 w 10266"/>
              <a:gd name="connsiteY10" fmla="*/ 10000 h 10000"/>
              <a:gd name="connsiteX0" fmla="*/ 467 w 10234"/>
              <a:gd name="connsiteY0" fmla="*/ 10000 h 10000"/>
              <a:gd name="connsiteX1" fmla="*/ 50 w 10234"/>
              <a:gd name="connsiteY1" fmla="*/ 6087 h 10000"/>
              <a:gd name="connsiteX2" fmla="*/ 165 w 10234"/>
              <a:gd name="connsiteY2" fmla="*/ 1765 h 10000"/>
              <a:gd name="connsiteX3" fmla="*/ 2872 w 10234"/>
              <a:gd name="connsiteY3" fmla="*/ 34 h 10000"/>
              <a:gd name="connsiteX4" fmla="*/ 7890 w 10234"/>
              <a:gd name="connsiteY4" fmla="*/ 102 h 10000"/>
              <a:gd name="connsiteX5" fmla="*/ 10006 w 10234"/>
              <a:gd name="connsiteY5" fmla="*/ 2585 h 10000"/>
              <a:gd name="connsiteX6" fmla="*/ 9540 w 10234"/>
              <a:gd name="connsiteY6" fmla="*/ 9688 h 10000"/>
              <a:gd name="connsiteX7" fmla="*/ 8446 w 10234"/>
              <a:gd name="connsiteY7" fmla="*/ 8119 h 10000"/>
              <a:gd name="connsiteX8" fmla="*/ 4808 w 10234"/>
              <a:gd name="connsiteY8" fmla="*/ 7794 h 10000"/>
              <a:gd name="connsiteX9" fmla="*/ 1519 w 10234"/>
              <a:gd name="connsiteY9" fmla="*/ 8449 h 10000"/>
              <a:gd name="connsiteX10" fmla="*/ 467 w 10234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122 w 10191"/>
              <a:gd name="connsiteY2" fmla="*/ 1765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42 w 10270"/>
              <a:gd name="connsiteY5" fmla="*/ 2585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26 w 10270"/>
              <a:gd name="connsiteY5" fmla="*/ 1924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26 w 10270"/>
              <a:gd name="connsiteY5" fmla="*/ 1924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73 w 10270"/>
              <a:gd name="connsiteY5" fmla="*/ 1938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410"/>
              <a:gd name="connsiteY0" fmla="*/ 10000 h 10000"/>
              <a:gd name="connsiteX1" fmla="*/ 7 w 10410"/>
              <a:gd name="connsiteY1" fmla="*/ 6678 h 10000"/>
              <a:gd name="connsiteX2" fmla="*/ 201 w 10410"/>
              <a:gd name="connsiteY2" fmla="*/ 1765 h 10000"/>
              <a:gd name="connsiteX3" fmla="*/ 2908 w 10410"/>
              <a:gd name="connsiteY3" fmla="*/ 34 h 10000"/>
              <a:gd name="connsiteX4" fmla="*/ 7926 w 10410"/>
              <a:gd name="connsiteY4" fmla="*/ 102 h 10000"/>
              <a:gd name="connsiteX5" fmla="*/ 10073 w 10410"/>
              <a:gd name="connsiteY5" fmla="*/ 1938 h 10000"/>
              <a:gd name="connsiteX6" fmla="*/ 10120 w 10410"/>
              <a:gd name="connsiteY6" fmla="*/ 6717 h 10000"/>
              <a:gd name="connsiteX7" fmla="*/ 9576 w 10410"/>
              <a:gd name="connsiteY7" fmla="*/ 9688 h 10000"/>
              <a:gd name="connsiteX8" fmla="*/ 8482 w 10410"/>
              <a:gd name="connsiteY8" fmla="*/ 8119 h 10000"/>
              <a:gd name="connsiteX9" fmla="*/ 4844 w 10410"/>
              <a:gd name="connsiteY9" fmla="*/ 7794 h 10000"/>
              <a:gd name="connsiteX10" fmla="*/ 1555 w 10410"/>
              <a:gd name="connsiteY10" fmla="*/ 8449 h 10000"/>
              <a:gd name="connsiteX11" fmla="*/ 503 w 10410"/>
              <a:gd name="connsiteY11" fmla="*/ 10000 h 10000"/>
              <a:gd name="connsiteX0" fmla="*/ 503 w 10473"/>
              <a:gd name="connsiteY0" fmla="*/ 10000 h 10000"/>
              <a:gd name="connsiteX1" fmla="*/ 7 w 10473"/>
              <a:gd name="connsiteY1" fmla="*/ 6678 h 10000"/>
              <a:gd name="connsiteX2" fmla="*/ 201 w 10473"/>
              <a:gd name="connsiteY2" fmla="*/ 1765 h 10000"/>
              <a:gd name="connsiteX3" fmla="*/ 2908 w 10473"/>
              <a:gd name="connsiteY3" fmla="*/ 34 h 10000"/>
              <a:gd name="connsiteX4" fmla="*/ 7926 w 10473"/>
              <a:gd name="connsiteY4" fmla="*/ 102 h 10000"/>
              <a:gd name="connsiteX5" fmla="*/ 10136 w 10473"/>
              <a:gd name="connsiteY5" fmla="*/ 1882 h 10000"/>
              <a:gd name="connsiteX6" fmla="*/ 10120 w 10473"/>
              <a:gd name="connsiteY6" fmla="*/ 6717 h 10000"/>
              <a:gd name="connsiteX7" fmla="*/ 9576 w 10473"/>
              <a:gd name="connsiteY7" fmla="*/ 9688 h 10000"/>
              <a:gd name="connsiteX8" fmla="*/ 8482 w 10473"/>
              <a:gd name="connsiteY8" fmla="*/ 8119 h 10000"/>
              <a:gd name="connsiteX9" fmla="*/ 4844 w 10473"/>
              <a:gd name="connsiteY9" fmla="*/ 7794 h 10000"/>
              <a:gd name="connsiteX10" fmla="*/ 1555 w 10473"/>
              <a:gd name="connsiteY10" fmla="*/ 8449 h 10000"/>
              <a:gd name="connsiteX11" fmla="*/ 503 w 10473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168 w 10283"/>
              <a:gd name="connsiteY5" fmla="*/ 1769 h 10000"/>
              <a:gd name="connsiteX6" fmla="*/ 10120 w 10283"/>
              <a:gd name="connsiteY6" fmla="*/ 6717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20 w 10299"/>
              <a:gd name="connsiteY6" fmla="*/ 6717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20 w 10299"/>
              <a:gd name="connsiteY6" fmla="*/ 6717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200 w 10270"/>
              <a:gd name="connsiteY5" fmla="*/ 1656 h 10000"/>
              <a:gd name="connsiteX6" fmla="*/ 10183 w 10270"/>
              <a:gd name="connsiteY6" fmla="*/ 6633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82 w 10362"/>
              <a:gd name="connsiteY0" fmla="*/ 10000 h 10000"/>
              <a:gd name="connsiteX1" fmla="*/ 86 w 10362"/>
              <a:gd name="connsiteY1" fmla="*/ 6678 h 10000"/>
              <a:gd name="connsiteX2" fmla="*/ 118 w 10362"/>
              <a:gd name="connsiteY2" fmla="*/ 1749 h 10000"/>
              <a:gd name="connsiteX3" fmla="*/ 2987 w 10362"/>
              <a:gd name="connsiteY3" fmla="*/ 34 h 10000"/>
              <a:gd name="connsiteX4" fmla="*/ 8005 w 10362"/>
              <a:gd name="connsiteY4" fmla="*/ 102 h 10000"/>
              <a:gd name="connsiteX5" fmla="*/ 10279 w 10362"/>
              <a:gd name="connsiteY5" fmla="*/ 1656 h 10000"/>
              <a:gd name="connsiteX6" fmla="*/ 10262 w 10362"/>
              <a:gd name="connsiteY6" fmla="*/ 6633 h 10000"/>
              <a:gd name="connsiteX7" fmla="*/ 9702 w 10362"/>
              <a:gd name="connsiteY7" fmla="*/ 9801 h 10000"/>
              <a:gd name="connsiteX8" fmla="*/ 8561 w 10362"/>
              <a:gd name="connsiteY8" fmla="*/ 8119 h 10000"/>
              <a:gd name="connsiteX9" fmla="*/ 4923 w 10362"/>
              <a:gd name="connsiteY9" fmla="*/ 7794 h 10000"/>
              <a:gd name="connsiteX10" fmla="*/ 1634 w 10362"/>
              <a:gd name="connsiteY10" fmla="*/ 8449 h 10000"/>
              <a:gd name="connsiteX11" fmla="*/ 582 w 10362"/>
              <a:gd name="connsiteY11" fmla="*/ 10000 h 10000"/>
              <a:gd name="connsiteX0" fmla="*/ 582 w 10362"/>
              <a:gd name="connsiteY0" fmla="*/ 9968 h 9968"/>
              <a:gd name="connsiteX1" fmla="*/ 86 w 10362"/>
              <a:gd name="connsiteY1" fmla="*/ 6646 h 9968"/>
              <a:gd name="connsiteX2" fmla="*/ 118 w 10362"/>
              <a:gd name="connsiteY2" fmla="*/ 1717 h 9968"/>
              <a:gd name="connsiteX3" fmla="*/ 2591 w 10362"/>
              <a:gd name="connsiteY3" fmla="*/ 34 h 9968"/>
              <a:gd name="connsiteX4" fmla="*/ 8005 w 10362"/>
              <a:gd name="connsiteY4" fmla="*/ 70 h 9968"/>
              <a:gd name="connsiteX5" fmla="*/ 10279 w 10362"/>
              <a:gd name="connsiteY5" fmla="*/ 1624 h 9968"/>
              <a:gd name="connsiteX6" fmla="*/ 10262 w 10362"/>
              <a:gd name="connsiteY6" fmla="*/ 6601 h 9968"/>
              <a:gd name="connsiteX7" fmla="*/ 9702 w 10362"/>
              <a:gd name="connsiteY7" fmla="*/ 9769 h 9968"/>
              <a:gd name="connsiteX8" fmla="*/ 8561 w 10362"/>
              <a:gd name="connsiteY8" fmla="*/ 8087 h 9968"/>
              <a:gd name="connsiteX9" fmla="*/ 4923 w 10362"/>
              <a:gd name="connsiteY9" fmla="*/ 7762 h 9968"/>
              <a:gd name="connsiteX10" fmla="*/ 1634 w 10362"/>
              <a:gd name="connsiteY10" fmla="*/ 8417 h 9968"/>
              <a:gd name="connsiteX11" fmla="*/ 582 w 10362"/>
              <a:gd name="connsiteY11" fmla="*/ 9968 h 9968"/>
              <a:gd name="connsiteX0" fmla="*/ 562 w 10000"/>
              <a:gd name="connsiteY0" fmla="*/ 10000 h 10000"/>
              <a:gd name="connsiteX1" fmla="*/ 83 w 10000"/>
              <a:gd name="connsiteY1" fmla="*/ 6667 h 10000"/>
              <a:gd name="connsiteX2" fmla="*/ 114 w 10000"/>
              <a:gd name="connsiteY2" fmla="*/ 1723 h 10000"/>
              <a:gd name="connsiteX3" fmla="*/ 2378 w 10000"/>
              <a:gd name="connsiteY3" fmla="*/ 34 h 10000"/>
              <a:gd name="connsiteX4" fmla="*/ 7725 w 10000"/>
              <a:gd name="connsiteY4" fmla="*/ 70 h 10000"/>
              <a:gd name="connsiteX5" fmla="*/ 9920 w 10000"/>
              <a:gd name="connsiteY5" fmla="*/ 1629 h 10000"/>
              <a:gd name="connsiteX6" fmla="*/ 9903 w 10000"/>
              <a:gd name="connsiteY6" fmla="*/ 6622 h 10000"/>
              <a:gd name="connsiteX7" fmla="*/ 9363 w 10000"/>
              <a:gd name="connsiteY7" fmla="*/ 9800 h 10000"/>
              <a:gd name="connsiteX8" fmla="*/ 8262 w 10000"/>
              <a:gd name="connsiteY8" fmla="*/ 8113 h 10000"/>
              <a:gd name="connsiteX9" fmla="*/ 4751 w 10000"/>
              <a:gd name="connsiteY9" fmla="*/ 7787 h 10000"/>
              <a:gd name="connsiteX10" fmla="*/ 1577 w 10000"/>
              <a:gd name="connsiteY10" fmla="*/ 8444 h 10000"/>
              <a:gd name="connsiteX11" fmla="*/ 562 w 10000"/>
              <a:gd name="connsiteY11" fmla="*/ 10000 h 10000"/>
              <a:gd name="connsiteX0" fmla="*/ 562 w 10000"/>
              <a:gd name="connsiteY0" fmla="*/ 10062 h 10062"/>
              <a:gd name="connsiteX1" fmla="*/ 83 w 10000"/>
              <a:gd name="connsiteY1" fmla="*/ 6729 h 10062"/>
              <a:gd name="connsiteX2" fmla="*/ 114 w 10000"/>
              <a:gd name="connsiteY2" fmla="*/ 1785 h 10062"/>
              <a:gd name="connsiteX3" fmla="*/ 2378 w 10000"/>
              <a:gd name="connsiteY3" fmla="*/ 96 h 10062"/>
              <a:gd name="connsiteX4" fmla="*/ 7708 w 10000"/>
              <a:gd name="connsiteY4" fmla="*/ 68 h 10062"/>
              <a:gd name="connsiteX5" fmla="*/ 9920 w 10000"/>
              <a:gd name="connsiteY5" fmla="*/ 1691 h 10062"/>
              <a:gd name="connsiteX6" fmla="*/ 9903 w 10000"/>
              <a:gd name="connsiteY6" fmla="*/ 6684 h 10062"/>
              <a:gd name="connsiteX7" fmla="*/ 9363 w 10000"/>
              <a:gd name="connsiteY7" fmla="*/ 9862 h 10062"/>
              <a:gd name="connsiteX8" fmla="*/ 8262 w 10000"/>
              <a:gd name="connsiteY8" fmla="*/ 8175 h 10062"/>
              <a:gd name="connsiteX9" fmla="*/ 4751 w 10000"/>
              <a:gd name="connsiteY9" fmla="*/ 7849 h 10062"/>
              <a:gd name="connsiteX10" fmla="*/ 1577 w 10000"/>
              <a:gd name="connsiteY10" fmla="*/ 8506 h 10062"/>
              <a:gd name="connsiteX11" fmla="*/ 562 w 10000"/>
              <a:gd name="connsiteY11" fmla="*/ 10062 h 10062"/>
              <a:gd name="connsiteX0" fmla="*/ 562 w 10000"/>
              <a:gd name="connsiteY0" fmla="*/ 10062 h 10062"/>
              <a:gd name="connsiteX1" fmla="*/ 83 w 10000"/>
              <a:gd name="connsiteY1" fmla="*/ 6729 h 10062"/>
              <a:gd name="connsiteX2" fmla="*/ 114 w 10000"/>
              <a:gd name="connsiteY2" fmla="*/ 1785 h 10062"/>
              <a:gd name="connsiteX3" fmla="*/ 2378 w 10000"/>
              <a:gd name="connsiteY3" fmla="*/ 48 h 10062"/>
              <a:gd name="connsiteX4" fmla="*/ 7708 w 10000"/>
              <a:gd name="connsiteY4" fmla="*/ 68 h 10062"/>
              <a:gd name="connsiteX5" fmla="*/ 9920 w 10000"/>
              <a:gd name="connsiteY5" fmla="*/ 1691 h 10062"/>
              <a:gd name="connsiteX6" fmla="*/ 9903 w 10000"/>
              <a:gd name="connsiteY6" fmla="*/ 6684 h 10062"/>
              <a:gd name="connsiteX7" fmla="*/ 9363 w 10000"/>
              <a:gd name="connsiteY7" fmla="*/ 9862 h 10062"/>
              <a:gd name="connsiteX8" fmla="*/ 8262 w 10000"/>
              <a:gd name="connsiteY8" fmla="*/ 8175 h 10062"/>
              <a:gd name="connsiteX9" fmla="*/ 4751 w 10000"/>
              <a:gd name="connsiteY9" fmla="*/ 7849 h 10062"/>
              <a:gd name="connsiteX10" fmla="*/ 1577 w 10000"/>
              <a:gd name="connsiteY10" fmla="*/ 8506 h 10062"/>
              <a:gd name="connsiteX11" fmla="*/ 562 w 10000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08 w 10046"/>
              <a:gd name="connsiteY0" fmla="*/ 10062 h 10062"/>
              <a:gd name="connsiteX1" fmla="*/ 7 w 10046"/>
              <a:gd name="connsiteY1" fmla="*/ 6729 h 10062"/>
              <a:gd name="connsiteX2" fmla="*/ 125 w 10046"/>
              <a:gd name="connsiteY2" fmla="*/ 1817 h 10062"/>
              <a:gd name="connsiteX3" fmla="*/ 2424 w 10046"/>
              <a:gd name="connsiteY3" fmla="*/ 48 h 10062"/>
              <a:gd name="connsiteX4" fmla="*/ 7754 w 10046"/>
              <a:gd name="connsiteY4" fmla="*/ 68 h 10062"/>
              <a:gd name="connsiteX5" fmla="*/ 9966 w 10046"/>
              <a:gd name="connsiteY5" fmla="*/ 1691 h 10062"/>
              <a:gd name="connsiteX6" fmla="*/ 9949 w 10046"/>
              <a:gd name="connsiteY6" fmla="*/ 6684 h 10062"/>
              <a:gd name="connsiteX7" fmla="*/ 9409 w 10046"/>
              <a:gd name="connsiteY7" fmla="*/ 9862 h 10062"/>
              <a:gd name="connsiteX8" fmla="*/ 8308 w 10046"/>
              <a:gd name="connsiteY8" fmla="*/ 8175 h 10062"/>
              <a:gd name="connsiteX9" fmla="*/ 4797 w 10046"/>
              <a:gd name="connsiteY9" fmla="*/ 7849 h 10062"/>
              <a:gd name="connsiteX10" fmla="*/ 1623 w 10046"/>
              <a:gd name="connsiteY10" fmla="*/ 8506 h 10062"/>
              <a:gd name="connsiteX11" fmla="*/ 608 w 10046"/>
              <a:gd name="connsiteY11" fmla="*/ 10062 h 10062"/>
              <a:gd name="connsiteX0" fmla="*/ 597 w 10035"/>
              <a:gd name="connsiteY0" fmla="*/ 10062 h 10062"/>
              <a:gd name="connsiteX1" fmla="*/ 31 w 10035"/>
              <a:gd name="connsiteY1" fmla="*/ 6617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25 w 10063"/>
              <a:gd name="connsiteY0" fmla="*/ 10062 h 10062"/>
              <a:gd name="connsiteX1" fmla="*/ 7 w 10063"/>
              <a:gd name="connsiteY1" fmla="*/ 6649 h 10062"/>
              <a:gd name="connsiteX2" fmla="*/ 142 w 10063"/>
              <a:gd name="connsiteY2" fmla="*/ 1817 h 10062"/>
              <a:gd name="connsiteX3" fmla="*/ 2441 w 10063"/>
              <a:gd name="connsiteY3" fmla="*/ 48 h 10062"/>
              <a:gd name="connsiteX4" fmla="*/ 7771 w 10063"/>
              <a:gd name="connsiteY4" fmla="*/ 68 h 10062"/>
              <a:gd name="connsiteX5" fmla="*/ 9983 w 10063"/>
              <a:gd name="connsiteY5" fmla="*/ 1691 h 10062"/>
              <a:gd name="connsiteX6" fmla="*/ 9966 w 10063"/>
              <a:gd name="connsiteY6" fmla="*/ 6684 h 10062"/>
              <a:gd name="connsiteX7" fmla="*/ 9426 w 10063"/>
              <a:gd name="connsiteY7" fmla="*/ 9862 h 10062"/>
              <a:gd name="connsiteX8" fmla="*/ 8325 w 10063"/>
              <a:gd name="connsiteY8" fmla="*/ 8175 h 10062"/>
              <a:gd name="connsiteX9" fmla="*/ 4814 w 10063"/>
              <a:gd name="connsiteY9" fmla="*/ 7849 h 10062"/>
              <a:gd name="connsiteX10" fmla="*/ 1640 w 10063"/>
              <a:gd name="connsiteY10" fmla="*/ 8506 h 10062"/>
              <a:gd name="connsiteX11" fmla="*/ 625 w 10063"/>
              <a:gd name="connsiteY11" fmla="*/ 10062 h 10062"/>
              <a:gd name="connsiteX0" fmla="*/ 597 w 10035"/>
              <a:gd name="connsiteY0" fmla="*/ 10062 h 10062"/>
              <a:gd name="connsiteX1" fmla="*/ 14 w 10035"/>
              <a:gd name="connsiteY1" fmla="*/ 6665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84 w 10122"/>
              <a:gd name="connsiteY0" fmla="*/ 10062 h 10062"/>
              <a:gd name="connsiteX1" fmla="*/ 101 w 10122"/>
              <a:gd name="connsiteY1" fmla="*/ 6665 h 10062"/>
              <a:gd name="connsiteX2" fmla="*/ 114 w 10122"/>
              <a:gd name="connsiteY2" fmla="*/ 1881 h 10062"/>
              <a:gd name="connsiteX3" fmla="*/ 2500 w 10122"/>
              <a:gd name="connsiteY3" fmla="*/ 48 h 10062"/>
              <a:gd name="connsiteX4" fmla="*/ 7830 w 10122"/>
              <a:gd name="connsiteY4" fmla="*/ 68 h 10062"/>
              <a:gd name="connsiteX5" fmla="*/ 10042 w 10122"/>
              <a:gd name="connsiteY5" fmla="*/ 1691 h 10062"/>
              <a:gd name="connsiteX6" fmla="*/ 10025 w 10122"/>
              <a:gd name="connsiteY6" fmla="*/ 6684 h 10062"/>
              <a:gd name="connsiteX7" fmla="*/ 9485 w 10122"/>
              <a:gd name="connsiteY7" fmla="*/ 9862 h 10062"/>
              <a:gd name="connsiteX8" fmla="*/ 8384 w 10122"/>
              <a:gd name="connsiteY8" fmla="*/ 8175 h 10062"/>
              <a:gd name="connsiteX9" fmla="*/ 4873 w 10122"/>
              <a:gd name="connsiteY9" fmla="*/ 7849 h 10062"/>
              <a:gd name="connsiteX10" fmla="*/ 1699 w 10122"/>
              <a:gd name="connsiteY10" fmla="*/ 8506 h 10062"/>
              <a:gd name="connsiteX11" fmla="*/ 684 w 10122"/>
              <a:gd name="connsiteY11" fmla="*/ 10062 h 10062"/>
              <a:gd name="connsiteX0" fmla="*/ 649 w 10087"/>
              <a:gd name="connsiteY0" fmla="*/ 10062 h 10062"/>
              <a:gd name="connsiteX1" fmla="*/ 66 w 10087"/>
              <a:gd name="connsiteY1" fmla="*/ 6665 h 10062"/>
              <a:gd name="connsiteX2" fmla="*/ 79 w 10087"/>
              <a:gd name="connsiteY2" fmla="*/ 1881 h 10062"/>
              <a:gd name="connsiteX3" fmla="*/ 2465 w 10087"/>
              <a:gd name="connsiteY3" fmla="*/ 48 h 10062"/>
              <a:gd name="connsiteX4" fmla="*/ 7795 w 10087"/>
              <a:gd name="connsiteY4" fmla="*/ 68 h 10062"/>
              <a:gd name="connsiteX5" fmla="*/ 10007 w 10087"/>
              <a:gd name="connsiteY5" fmla="*/ 1691 h 10062"/>
              <a:gd name="connsiteX6" fmla="*/ 9990 w 10087"/>
              <a:gd name="connsiteY6" fmla="*/ 6684 h 10062"/>
              <a:gd name="connsiteX7" fmla="*/ 9450 w 10087"/>
              <a:gd name="connsiteY7" fmla="*/ 9862 h 10062"/>
              <a:gd name="connsiteX8" fmla="*/ 8349 w 10087"/>
              <a:gd name="connsiteY8" fmla="*/ 8175 h 10062"/>
              <a:gd name="connsiteX9" fmla="*/ 4838 w 10087"/>
              <a:gd name="connsiteY9" fmla="*/ 7849 h 10062"/>
              <a:gd name="connsiteX10" fmla="*/ 1664 w 10087"/>
              <a:gd name="connsiteY10" fmla="*/ 8506 h 10062"/>
              <a:gd name="connsiteX11" fmla="*/ 649 w 10087"/>
              <a:gd name="connsiteY11" fmla="*/ 10062 h 10062"/>
              <a:gd name="connsiteX0" fmla="*/ 659 w 10097"/>
              <a:gd name="connsiteY0" fmla="*/ 10062 h 10062"/>
              <a:gd name="connsiteX1" fmla="*/ 76 w 10097"/>
              <a:gd name="connsiteY1" fmla="*/ 6665 h 10062"/>
              <a:gd name="connsiteX2" fmla="*/ 89 w 10097"/>
              <a:gd name="connsiteY2" fmla="*/ 1881 h 10062"/>
              <a:gd name="connsiteX3" fmla="*/ 2475 w 10097"/>
              <a:gd name="connsiteY3" fmla="*/ 48 h 10062"/>
              <a:gd name="connsiteX4" fmla="*/ 7805 w 10097"/>
              <a:gd name="connsiteY4" fmla="*/ 68 h 10062"/>
              <a:gd name="connsiteX5" fmla="*/ 10017 w 10097"/>
              <a:gd name="connsiteY5" fmla="*/ 1691 h 10062"/>
              <a:gd name="connsiteX6" fmla="*/ 10000 w 10097"/>
              <a:gd name="connsiteY6" fmla="*/ 6684 h 10062"/>
              <a:gd name="connsiteX7" fmla="*/ 9460 w 10097"/>
              <a:gd name="connsiteY7" fmla="*/ 9862 h 10062"/>
              <a:gd name="connsiteX8" fmla="*/ 8359 w 10097"/>
              <a:gd name="connsiteY8" fmla="*/ 8175 h 10062"/>
              <a:gd name="connsiteX9" fmla="*/ 4848 w 10097"/>
              <a:gd name="connsiteY9" fmla="*/ 7849 h 10062"/>
              <a:gd name="connsiteX10" fmla="*/ 1674 w 10097"/>
              <a:gd name="connsiteY10" fmla="*/ 8506 h 10062"/>
              <a:gd name="connsiteX11" fmla="*/ 659 w 10097"/>
              <a:gd name="connsiteY11" fmla="*/ 10062 h 10062"/>
              <a:gd name="connsiteX0" fmla="*/ 728 w 10166"/>
              <a:gd name="connsiteY0" fmla="*/ 10062 h 10062"/>
              <a:gd name="connsiteX1" fmla="*/ 76 w 10166"/>
              <a:gd name="connsiteY1" fmla="*/ 6745 h 10062"/>
              <a:gd name="connsiteX2" fmla="*/ 158 w 10166"/>
              <a:gd name="connsiteY2" fmla="*/ 1881 h 10062"/>
              <a:gd name="connsiteX3" fmla="*/ 2544 w 10166"/>
              <a:gd name="connsiteY3" fmla="*/ 48 h 10062"/>
              <a:gd name="connsiteX4" fmla="*/ 7874 w 10166"/>
              <a:gd name="connsiteY4" fmla="*/ 68 h 10062"/>
              <a:gd name="connsiteX5" fmla="*/ 10086 w 10166"/>
              <a:gd name="connsiteY5" fmla="*/ 1691 h 10062"/>
              <a:gd name="connsiteX6" fmla="*/ 10069 w 10166"/>
              <a:gd name="connsiteY6" fmla="*/ 6684 h 10062"/>
              <a:gd name="connsiteX7" fmla="*/ 9529 w 10166"/>
              <a:gd name="connsiteY7" fmla="*/ 9862 h 10062"/>
              <a:gd name="connsiteX8" fmla="*/ 8428 w 10166"/>
              <a:gd name="connsiteY8" fmla="*/ 8175 h 10062"/>
              <a:gd name="connsiteX9" fmla="*/ 4917 w 10166"/>
              <a:gd name="connsiteY9" fmla="*/ 7849 h 10062"/>
              <a:gd name="connsiteX10" fmla="*/ 1743 w 10166"/>
              <a:gd name="connsiteY10" fmla="*/ 8506 h 10062"/>
              <a:gd name="connsiteX11" fmla="*/ 728 w 10166"/>
              <a:gd name="connsiteY11" fmla="*/ 10062 h 10062"/>
              <a:gd name="connsiteX0" fmla="*/ 728 w 10166"/>
              <a:gd name="connsiteY0" fmla="*/ 10062 h 10062"/>
              <a:gd name="connsiteX1" fmla="*/ 76 w 10166"/>
              <a:gd name="connsiteY1" fmla="*/ 6745 h 10062"/>
              <a:gd name="connsiteX2" fmla="*/ 158 w 10166"/>
              <a:gd name="connsiteY2" fmla="*/ 1881 h 10062"/>
              <a:gd name="connsiteX3" fmla="*/ 2544 w 10166"/>
              <a:gd name="connsiteY3" fmla="*/ 48 h 10062"/>
              <a:gd name="connsiteX4" fmla="*/ 7874 w 10166"/>
              <a:gd name="connsiteY4" fmla="*/ 68 h 10062"/>
              <a:gd name="connsiteX5" fmla="*/ 10086 w 10166"/>
              <a:gd name="connsiteY5" fmla="*/ 1691 h 10062"/>
              <a:gd name="connsiteX6" fmla="*/ 10069 w 10166"/>
              <a:gd name="connsiteY6" fmla="*/ 6684 h 10062"/>
              <a:gd name="connsiteX7" fmla="*/ 9529 w 10166"/>
              <a:gd name="connsiteY7" fmla="*/ 9862 h 10062"/>
              <a:gd name="connsiteX8" fmla="*/ 8428 w 10166"/>
              <a:gd name="connsiteY8" fmla="*/ 8175 h 10062"/>
              <a:gd name="connsiteX9" fmla="*/ 4917 w 10166"/>
              <a:gd name="connsiteY9" fmla="*/ 7849 h 10062"/>
              <a:gd name="connsiteX10" fmla="*/ 1743 w 10166"/>
              <a:gd name="connsiteY10" fmla="*/ 8506 h 10062"/>
              <a:gd name="connsiteX11" fmla="*/ 728 w 10166"/>
              <a:gd name="connsiteY11" fmla="*/ 10062 h 10062"/>
              <a:gd name="connsiteX0" fmla="*/ 711 w 10149"/>
              <a:gd name="connsiteY0" fmla="*/ 10062 h 10062"/>
              <a:gd name="connsiteX1" fmla="*/ 76 w 10149"/>
              <a:gd name="connsiteY1" fmla="*/ 6970 h 10062"/>
              <a:gd name="connsiteX2" fmla="*/ 141 w 10149"/>
              <a:gd name="connsiteY2" fmla="*/ 1881 h 10062"/>
              <a:gd name="connsiteX3" fmla="*/ 2527 w 10149"/>
              <a:gd name="connsiteY3" fmla="*/ 48 h 10062"/>
              <a:gd name="connsiteX4" fmla="*/ 7857 w 10149"/>
              <a:gd name="connsiteY4" fmla="*/ 68 h 10062"/>
              <a:gd name="connsiteX5" fmla="*/ 10069 w 10149"/>
              <a:gd name="connsiteY5" fmla="*/ 1691 h 10062"/>
              <a:gd name="connsiteX6" fmla="*/ 10052 w 10149"/>
              <a:gd name="connsiteY6" fmla="*/ 6684 h 10062"/>
              <a:gd name="connsiteX7" fmla="*/ 9512 w 10149"/>
              <a:gd name="connsiteY7" fmla="*/ 9862 h 10062"/>
              <a:gd name="connsiteX8" fmla="*/ 8411 w 10149"/>
              <a:gd name="connsiteY8" fmla="*/ 8175 h 10062"/>
              <a:gd name="connsiteX9" fmla="*/ 4900 w 10149"/>
              <a:gd name="connsiteY9" fmla="*/ 7849 h 10062"/>
              <a:gd name="connsiteX10" fmla="*/ 1726 w 10149"/>
              <a:gd name="connsiteY10" fmla="*/ 8506 h 10062"/>
              <a:gd name="connsiteX11" fmla="*/ 711 w 10149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76 w 10184"/>
              <a:gd name="connsiteY2" fmla="*/ 1881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428 h 10428"/>
              <a:gd name="connsiteX1" fmla="*/ 76 w 10184"/>
              <a:gd name="connsiteY1" fmla="*/ 7336 h 10428"/>
              <a:gd name="connsiteX2" fmla="*/ 107 w 10184"/>
              <a:gd name="connsiteY2" fmla="*/ 2295 h 10428"/>
              <a:gd name="connsiteX3" fmla="*/ 2562 w 10184"/>
              <a:gd name="connsiteY3" fmla="*/ 414 h 10428"/>
              <a:gd name="connsiteX4" fmla="*/ 7852 w 10184"/>
              <a:gd name="connsiteY4" fmla="*/ 68 h 10428"/>
              <a:gd name="connsiteX5" fmla="*/ 10104 w 10184"/>
              <a:gd name="connsiteY5" fmla="*/ 2057 h 10428"/>
              <a:gd name="connsiteX6" fmla="*/ 10087 w 10184"/>
              <a:gd name="connsiteY6" fmla="*/ 7050 h 10428"/>
              <a:gd name="connsiteX7" fmla="*/ 9547 w 10184"/>
              <a:gd name="connsiteY7" fmla="*/ 10228 h 10428"/>
              <a:gd name="connsiteX8" fmla="*/ 8446 w 10184"/>
              <a:gd name="connsiteY8" fmla="*/ 8541 h 10428"/>
              <a:gd name="connsiteX9" fmla="*/ 4935 w 10184"/>
              <a:gd name="connsiteY9" fmla="*/ 8215 h 10428"/>
              <a:gd name="connsiteX10" fmla="*/ 1761 w 10184"/>
              <a:gd name="connsiteY10" fmla="*/ 8872 h 10428"/>
              <a:gd name="connsiteX11" fmla="*/ 746 w 10184"/>
              <a:gd name="connsiteY11" fmla="*/ 10428 h 10428"/>
              <a:gd name="connsiteX0" fmla="*/ 746 w 10184"/>
              <a:gd name="connsiteY0" fmla="*/ 10451 h 10451"/>
              <a:gd name="connsiteX1" fmla="*/ 76 w 10184"/>
              <a:gd name="connsiteY1" fmla="*/ 7359 h 10451"/>
              <a:gd name="connsiteX2" fmla="*/ 107 w 10184"/>
              <a:gd name="connsiteY2" fmla="*/ 2318 h 10451"/>
              <a:gd name="connsiteX3" fmla="*/ 2483 w 10184"/>
              <a:gd name="connsiteY3" fmla="*/ 34 h 10451"/>
              <a:gd name="connsiteX4" fmla="*/ 7852 w 10184"/>
              <a:gd name="connsiteY4" fmla="*/ 91 h 10451"/>
              <a:gd name="connsiteX5" fmla="*/ 10104 w 10184"/>
              <a:gd name="connsiteY5" fmla="*/ 2080 h 10451"/>
              <a:gd name="connsiteX6" fmla="*/ 10087 w 10184"/>
              <a:gd name="connsiteY6" fmla="*/ 7073 h 10451"/>
              <a:gd name="connsiteX7" fmla="*/ 9547 w 10184"/>
              <a:gd name="connsiteY7" fmla="*/ 10251 h 10451"/>
              <a:gd name="connsiteX8" fmla="*/ 8446 w 10184"/>
              <a:gd name="connsiteY8" fmla="*/ 8564 h 10451"/>
              <a:gd name="connsiteX9" fmla="*/ 4935 w 10184"/>
              <a:gd name="connsiteY9" fmla="*/ 8238 h 10451"/>
              <a:gd name="connsiteX10" fmla="*/ 1761 w 10184"/>
              <a:gd name="connsiteY10" fmla="*/ 8895 h 10451"/>
              <a:gd name="connsiteX11" fmla="*/ 746 w 10184"/>
              <a:gd name="connsiteY11" fmla="*/ 10451 h 10451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852 w 10184"/>
              <a:gd name="connsiteY4" fmla="*/ 274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892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773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773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503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730 w 10116"/>
              <a:gd name="connsiteY10" fmla="*/ 906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730 w 10116"/>
              <a:gd name="connsiteY10" fmla="*/ 906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168 w 10116"/>
              <a:gd name="connsiteY10" fmla="*/ 9043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93 w 10116"/>
              <a:gd name="connsiteY10" fmla="*/ 932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93 w 10116"/>
              <a:gd name="connsiteY10" fmla="*/ 932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15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16" h="10616">
                <a:moveTo>
                  <a:pt x="771" y="10616"/>
                </a:moveTo>
                <a:cubicBezTo>
                  <a:pt x="457" y="10033"/>
                  <a:pt x="165" y="9029"/>
                  <a:pt x="45" y="7524"/>
                </a:cubicBezTo>
                <a:cubicBezTo>
                  <a:pt x="-31" y="6133"/>
                  <a:pt x="-3" y="3683"/>
                  <a:pt x="76" y="2483"/>
                </a:cubicBezTo>
                <a:cubicBezTo>
                  <a:pt x="218" y="1317"/>
                  <a:pt x="86" y="66"/>
                  <a:pt x="2412" y="16"/>
                </a:cubicBezTo>
                <a:cubicBezTo>
                  <a:pt x="3423" y="-18"/>
                  <a:pt x="6712" y="5"/>
                  <a:pt x="7742" y="73"/>
                </a:cubicBezTo>
                <a:cubicBezTo>
                  <a:pt x="10004" y="204"/>
                  <a:pt x="9990" y="1287"/>
                  <a:pt x="10073" y="2245"/>
                </a:cubicBezTo>
                <a:cubicBezTo>
                  <a:pt x="10153" y="3532"/>
                  <a:pt x="10109" y="5984"/>
                  <a:pt x="10056" y="7238"/>
                </a:cubicBezTo>
                <a:cubicBezTo>
                  <a:pt x="9974" y="8972"/>
                  <a:pt x="9704" y="10110"/>
                  <a:pt x="9422" y="10433"/>
                </a:cubicBezTo>
                <a:cubicBezTo>
                  <a:pt x="8951" y="9353"/>
                  <a:pt x="9056" y="9622"/>
                  <a:pt x="8884" y="8954"/>
                </a:cubicBezTo>
                <a:cubicBezTo>
                  <a:pt x="8094" y="9118"/>
                  <a:pt x="6168" y="9299"/>
                  <a:pt x="4998" y="9317"/>
                </a:cubicBezTo>
                <a:cubicBezTo>
                  <a:pt x="3891" y="9414"/>
                  <a:pt x="2201" y="9027"/>
                  <a:pt x="1056" y="9355"/>
                </a:cubicBezTo>
                <a:cubicBezTo>
                  <a:pt x="923" y="9849"/>
                  <a:pt x="1084" y="9791"/>
                  <a:pt x="771" y="10616"/>
                </a:cubicBezTo>
                <a:close/>
              </a:path>
            </a:pathLst>
          </a:custGeom>
          <a:solidFill>
            <a:srgbClr val="FF5050"/>
          </a:solidFill>
          <a:ln w="9525">
            <a:noFill/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1" name="자유형 10"/>
          <p:cNvSpPr/>
          <p:nvPr/>
        </p:nvSpPr>
        <p:spPr>
          <a:xfrm>
            <a:off x="4764506" y="2298033"/>
            <a:ext cx="1676400" cy="493294"/>
          </a:xfrm>
          <a:custGeom>
            <a:avLst/>
            <a:gdLst>
              <a:gd name="connsiteX0" fmla="*/ 26201 w 1746562"/>
              <a:gd name="connsiteY0" fmla="*/ 539917 h 570205"/>
              <a:gd name="connsiteX1" fmla="*/ 347043 w 1746562"/>
              <a:gd name="connsiteY1" fmla="*/ 58654 h 570205"/>
              <a:gd name="connsiteX2" fmla="*/ 1465980 w 1746562"/>
              <a:gd name="connsiteY2" fmla="*/ 50633 h 570205"/>
              <a:gd name="connsiteX3" fmla="*/ 1714632 w 1746562"/>
              <a:gd name="connsiteY3" fmla="*/ 443664 h 570205"/>
              <a:gd name="connsiteX4" fmla="*/ 916538 w 1746562"/>
              <a:gd name="connsiteY4" fmla="*/ 511843 h 570205"/>
              <a:gd name="connsiteX5" fmla="*/ 26201 w 1746562"/>
              <a:gd name="connsiteY5" fmla="*/ 539917 h 570205"/>
              <a:gd name="connsiteX0" fmla="*/ 26201 w 1746562"/>
              <a:gd name="connsiteY0" fmla="*/ 539917 h 570205"/>
              <a:gd name="connsiteX1" fmla="*/ 347043 w 1746562"/>
              <a:gd name="connsiteY1" fmla="*/ 58654 h 570205"/>
              <a:gd name="connsiteX2" fmla="*/ 1465980 w 1746562"/>
              <a:gd name="connsiteY2" fmla="*/ 50633 h 570205"/>
              <a:gd name="connsiteX3" fmla="*/ 1714632 w 1746562"/>
              <a:gd name="connsiteY3" fmla="*/ 443664 h 570205"/>
              <a:gd name="connsiteX4" fmla="*/ 916538 w 1746562"/>
              <a:gd name="connsiteY4" fmla="*/ 511843 h 570205"/>
              <a:gd name="connsiteX5" fmla="*/ 26201 w 1746562"/>
              <a:gd name="connsiteY5" fmla="*/ 539917 h 570205"/>
              <a:gd name="connsiteX0" fmla="*/ 26201 w 1746562"/>
              <a:gd name="connsiteY0" fmla="*/ 539917 h 570205"/>
              <a:gd name="connsiteX1" fmla="*/ 347043 w 1746562"/>
              <a:gd name="connsiteY1" fmla="*/ 58654 h 570205"/>
              <a:gd name="connsiteX2" fmla="*/ 1465980 w 1746562"/>
              <a:gd name="connsiteY2" fmla="*/ 50633 h 570205"/>
              <a:gd name="connsiteX3" fmla="*/ 1714632 w 1746562"/>
              <a:gd name="connsiteY3" fmla="*/ 443664 h 570205"/>
              <a:gd name="connsiteX4" fmla="*/ 916538 w 1746562"/>
              <a:gd name="connsiteY4" fmla="*/ 511843 h 570205"/>
              <a:gd name="connsiteX5" fmla="*/ 26201 w 1746562"/>
              <a:gd name="connsiteY5" fmla="*/ 539917 h 570205"/>
              <a:gd name="connsiteX0" fmla="*/ 26201 w 1746562"/>
              <a:gd name="connsiteY0" fmla="*/ 539917 h 570205"/>
              <a:gd name="connsiteX1" fmla="*/ 347043 w 1746562"/>
              <a:gd name="connsiteY1" fmla="*/ 58654 h 570205"/>
              <a:gd name="connsiteX2" fmla="*/ 1465980 w 1746562"/>
              <a:gd name="connsiteY2" fmla="*/ 50633 h 570205"/>
              <a:gd name="connsiteX3" fmla="*/ 1714632 w 1746562"/>
              <a:gd name="connsiteY3" fmla="*/ 443664 h 570205"/>
              <a:gd name="connsiteX4" fmla="*/ 916538 w 1746562"/>
              <a:gd name="connsiteY4" fmla="*/ 511843 h 570205"/>
              <a:gd name="connsiteX5" fmla="*/ 26201 w 1746562"/>
              <a:gd name="connsiteY5" fmla="*/ 539917 h 570205"/>
              <a:gd name="connsiteX0" fmla="*/ 26201 w 1746562"/>
              <a:gd name="connsiteY0" fmla="*/ 539917 h 570205"/>
              <a:gd name="connsiteX1" fmla="*/ 347043 w 1746562"/>
              <a:gd name="connsiteY1" fmla="*/ 58654 h 570205"/>
              <a:gd name="connsiteX2" fmla="*/ 1465980 w 1746562"/>
              <a:gd name="connsiteY2" fmla="*/ 50633 h 570205"/>
              <a:gd name="connsiteX3" fmla="*/ 1714632 w 1746562"/>
              <a:gd name="connsiteY3" fmla="*/ 443664 h 570205"/>
              <a:gd name="connsiteX4" fmla="*/ 916538 w 1746562"/>
              <a:gd name="connsiteY4" fmla="*/ 511843 h 570205"/>
              <a:gd name="connsiteX5" fmla="*/ 26201 w 1746562"/>
              <a:gd name="connsiteY5" fmla="*/ 539917 h 570205"/>
              <a:gd name="connsiteX0" fmla="*/ 0 w 1720361"/>
              <a:gd name="connsiteY0" fmla="*/ 539917 h 570205"/>
              <a:gd name="connsiteX1" fmla="*/ 320842 w 1720361"/>
              <a:gd name="connsiteY1" fmla="*/ 58654 h 570205"/>
              <a:gd name="connsiteX2" fmla="*/ 1439779 w 1720361"/>
              <a:gd name="connsiteY2" fmla="*/ 50633 h 570205"/>
              <a:gd name="connsiteX3" fmla="*/ 1688431 w 1720361"/>
              <a:gd name="connsiteY3" fmla="*/ 443664 h 570205"/>
              <a:gd name="connsiteX4" fmla="*/ 890337 w 1720361"/>
              <a:gd name="connsiteY4" fmla="*/ 511843 h 570205"/>
              <a:gd name="connsiteX5" fmla="*/ 0 w 1720361"/>
              <a:gd name="connsiteY5" fmla="*/ 539917 h 570205"/>
              <a:gd name="connsiteX0" fmla="*/ 0 w 1708330"/>
              <a:gd name="connsiteY0" fmla="*/ 539917 h 570205"/>
              <a:gd name="connsiteX1" fmla="*/ 308811 w 1708330"/>
              <a:gd name="connsiteY1" fmla="*/ 58654 h 570205"/>
              <a:gd name="connsiteX2" fmla="*/ 1427748 w 1708330"/>
              <a:gd name="connsiteY2" fmla="*/ 50633 h 570205"/>
              <a:gd name="connsiteX3" fmla="*/ 1676400 w 1708330"/>
              <a:gd name="connsiteY3" fmla="*/ 443664 h 570205"/>
              <a:gd name="connsiteX4" fmla="*/ 878306 w 1708330"/>
              <a:gd name="connsiteY4" fmla="*/ 511843 h 570205"/>
              <a:gd name="connsiteX5" fmla="*/ 0 w 1708330"/>
              <a:gd name="connsiteY5" fmla="*/ 539917 h 570205"/>
              <a:gd name="connsiteX0" fmla="*/ 0 w 1708330"/>
              <a:gd name="connsiteY0" fmla="*/ 543927 h 573520"/>
              <a:gd name="connsiteX1" fmla="*/ 308811 w 1708330"/>
              <a:gd name="connsiteY1" fmla="*/ 58654 h 573520"/>
              <a:gd name="connsiteX2" fmla="*/ 1427748 w 1708330"/>
              <a:gd name="connsiteY2" fmla="*/ 50633 h 573520"/>
              <a:gd name="connsiteX3" fmla="*/ 1676400 w 1708330"/>
              <a:gd name="connsiteY3" fmla="*/ 443664 h 573520"/>
              <a:gd name="connsiteX4" fmla="*/ 878306 w 1708330"/>
              <a:gd name="connsiteY4" fmla="*/ 511843 h 573520"/>
              <a:gd name="connsiteX5" fmla="*/ 0 w 1708330"/>
              <a:gd name="connsiteY5" fmla="*/ 543927 h 573520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78306 w 1708330"/>
              <a:gd name="connsiteY4" fmla="*/ 511843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78306 w 1708330"/>
              <a:gd name="connsiteY4" fmla="*/ 511843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78306 w 1708330"/>
              <a:gd name="connsiteY4" fmla="*/ 511843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90337 w 1708330"/>
              <a:gd name="connsiteY4" fmla="*/ 427622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82316 w 1708330"/>
              <a:gd name="connsiteY4" fmla="*/ 519864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82316 w 1708330"/>
              <a:gd name="connsiteY4" fmla="*/ 519864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82316 w 1708330"/>
              <a:gd name="connsiteY4" fmla="*/ 519864 h 543927"/>
              <a:gd name="connsiteX5" fmla="*/ 0 w 1708330"/>
              <a:gd name="connsiteY5" fmla="*/ 543927 h 543927"/>
              <a:gd name="connsiteX0" fmla="*/ 0 w 1676400"/>
              <a:gd name="connsiteY0" fmla="*/ 543927 h 543927"/>
              <a:gd name="connsiteX1" fmla="*/ 308811 w 1676400"/>
              <a:gd name="connsiteY1" fmla="*/ 58654 h 543927"/>
              <a:gd name="connsiteX2" fmla="*/ 1427748 w 1676400"/>
              <a:gd name="connsiteY2" fmla="*/ 50633 h 543927"/>
              <a:gd name="connsiteX3" fmla="*/ 1676400 w 1676400"/>
              <a:gd name="connsiteY3" fmla="*/ 443664 h 543927"/>
              <a:gd name="connsiteX4" fmla="*/ 882316 w 1676400"/>
              <a:gd name="connsiteY4" fmla="*/ 519864 h 543927"/>
              <a:gd name="connsiteX5" fmla="*/ 0 w 1676400"/>
              <a:gd name="connsiteY5" fmla="*/ 543927 h 543927"/>
              <a:gd name="connsiteX0" fmla="*/ 0 w 1676400"/>
              <a:gd name="connsiteY0" fmla="*/ 543927 h 543927"/>
              <a:gd name="connsiteX1" fmla="*/ 308811 w 1676400"/>
              <a:gd name="connsiteY1" fmla="*/ 58654 h 543927"/>
              <a:gd name="connsiteX2" fmla="*/ 1427748 w 1676400"/>
              <a:gd name="connsiteY2" fmla="*/ 50633 h 543927"/>
              <a:gd name="connsiteX3" fmla="*/ 1676400 w 1676400"/>
              <a:gd name="connsiteY3" fmla="*/ 443664 h 543927"/>
              <a:gd name="connsiteX4" fmla="*/ 882316 w 1676400"/>
              <a:gd name="connsiteY4" fmla="*/ 519864 h 543927"/>
              <a:gd name="connsiteX5" fmla="*/ 0 w 1676400"/>
              <a:gd name="connsiteY5" fmla="*/ 543927 h 543927"/>
              <a:gd name="connsiteX0" fmla="*/ 0 w 1676400"/>
              <a:gd name="connsiteY0" fmla="*/ 523720 h 523720"/>
              <a:gd name="connsiteX1" fmla="*/ 308811 w 1676400"/>
              <a:gd name="connsiteY1" fmla="*/ 38447 h 523720"/>
              <a:gd name="connsiteX2" fmla="*/ 1427748 w 1676400"/>
              <a:gd name="connsiteY2" fmla="*/ 30426 h 523720"/>
              <a:gd name="connsiteX3" fmla="*/ 1676400 w 1676400"/>
              <a:gd name="connsiteY3" fmla="*/ 423457 h 523720"/>
              <a:gd name="connsiteX4" fmla="*/ 882316 w 1676400"/>
              <a:gd name="connsiteY4" fmla="*/ 499657 h 523720"/>
              <a:gd name="connsiteX5" fmla="*/ 0 w 1676400"/>
              <a:gd name="connsiteY5" fmla="*/ 523720 h 523720"/>
              <a:gd name="connsiteX0" fmla="*/ 0 w 1676400"/>
              <a:gd name="connsiteY0" fmla="*/ 493294 h 493294"/>
              <a:gd name="connsiteX1" fmla="*/ 308811 w 1676400"/>
              <a:gd name="connsiteY1" fmla="*/ 8021 h 493294"/>
              <a:gd name="connsiteX2" fmla="*/ 1427748 w 1676400"/>
              <a:gd name="connsiteY2" fmla="*/ 0 h 493294"/>
              <a:gd name="connsiteX3" fmla="*/ 1676400 w 1676400"/>
              <a:gd name="connsiteY3" fmla="*/ 393031 h 493294"/>
              <a:gd name="connsiteX4" fmla="*/ 882316 w 1676400"/>
              <a:gd name="connsiteY4" fmla="*/ 469231 h 493294"/>
              <a:gd name="connsiteX5" fmla="*/ 0 w 1676400"/>
              <a:gd name="connsiteY5" fmla="*/ 493294 h 493294"/>
              <a:gd name="connsiteX0" fmla="*/ 0 w 1676400"/>
              <a:gd name="connsiteY0" fmla="*/ 493294 h 493294"/>
              <a:gd name="connsiteX1" fmla="*/ 308811 w 1676400"/>
              <a:gd name="connsiteY1" fmla="*/ 8021 h 493294"/>
              <a:gd name="connsiteX2" fmla="*/ 1427748 w 1676400"/>
              <a:gd name="connsiteY2" fmla="*/ 0 h 493294"/>
              <a:gd name="connsiteX3" fmla="*/ 1676400 w 1676400"/>
              <a:gd name="connsiteY3" fmla="*/ 393031 h 493294"/>
              <a:gd name="connsiteX4" fmla="*/ 882316 w 1676400"/>
              <a:gd name="connsiteY4" fmla="*/ 469231 h 493294"/>
              <a:gd name="connsiteX5" fmla="*/ 0 w 1676400"/>
              <a:gd name="connsiteY5" fmla="*/ 493294 h 493294"/>
              <a:gd name="connsiteX0" fmla="*/ 0 w 1676400"/>
              <a:gd name="connsiteY0" fmla="*/ 493294 h 493294"/>
              <a:gd name="connsiteX1" fmla="*/ 308811 w 1676400"/>
              <a:gd name="connsiteY1" fmla="*/ 8021 h 493294"/>
              <a:gd name="connsiteX2" fmla="*/ 1427748 w 1676400"/>
              <a:gd name="connsiteY2" fmla="*/ 0 h 493294"/>
              <a:gd name="connsiteX3" fmla="*/ 1676400 w 1676400"/>
              <a:gd name="connsiteY3" fmla="*/ 393031 h 493294"/>
              <a:gd name="connsiteX4" fmla="*/ 882316 w 1676400"/>
              <a:gd name="connsiteY4" fmla="*/ 469231 h 493294"/>
              <a:gd name="connsiteX5" fmla="*/ 0 w 1676400"/>
              <a:gd name="connsiteY5" fmla="*/ 493294 h 493294"/>
              <a:gd name="connsiteX0" fmla="*/ 0 w 1676400"/>
              <a:gd name="connsiteY0" fmla="*/ 493294 h 493294"/>
              <a:gd name="connsiteX1" fmla="*/ 308811 w 1676400"/>
              <a:gd name="connsiteY1" fmla="*/ 8021 h 493294"/>
              <a:gd name="connsiteX2" fmla="*/ 1427748 w 1676400"/>
              <a:gd name="connsiteY2" fmla="*/ 0 h 493294"/>
              <a:gd name="connsiteX3" fmla="*/ 1676400 w 1676400"/>
              <a:gd name="connsiteY3" fmla="*/ 393031 h 493294"/>
              <a:gd name="connsiteX4" fmla="*/ 882316 w 1676400"/>
              <a:gd name="connsiteY4" fmla="*/ 469231 h 493294"/>
              <a:gd name="connsiteX5" fmla="*/ 0 w 1676400"/>
              <a:gd name="connsiteY5" fmla="*/ 493294 h 493294"/>
              <a:gd name="connsiteX0" fmla="*/ 0 w 1676400"/>
              <a:gd name="connsiteY0" fmla="*/ 493294 h 493294"/>
              <a:gd name="connsiteX1" fmla="*/ 308811 w 1676400"/>
              <a:gd name="connsiteY1" fmla="*/ 8021 h 493294"/>
              <a:gd name="connsiteX2" fmla="*/ 1427748 w 1676400"/>
              <a:gd name="connsiteY2" fmla="*/ 0 h 493294"/>
              <a:gd name="connsiteX3" fmla="*/ 1676400 w 1676400"/>
              <a:gd name="connsiteY3" fmla="*/ 393031 h 493294"/>
              <a:gd name="connsiteX4" fmla="*/ 882316 w 1676400"/>
              <a:gd name="connsiteY4" fmla="*/ 469231 h 493294"/>
              <a:gd name="connsiteX5" fmla="*/ 0 w 1676400"/>
              <a:gd name="connsiteY5" fmla="*/ 493294 h 49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6400" h="493294">
                <a:moveTo>
                  <a:pt x="0" y="493294"/>
                </a:moveTo>
                <a:cubicBezTo>
                  <a:pt x="29410" y="341563"/>
                  <a:pt x="116974" y="117642"/>
                  <a:pt x="308811" y="8021"/>
                </a:cubicBezTo>
                <a:cubicBezTo>
                  <a:pt x="560805" y="14705"/>
                  <a:pt x="1195807" y="0"/>
                  <a:pt x="1427748" y="0"/>
                </a:cubicBezTo>
                <a:cubicBezTo>
                  <a:pt x="1583490" y="156411"/>
                  <a:pt x="1647659" y="276058"/>
                  <a:pt x="1676400" y="393031"/>
                </a:cubicBezTo>
                <a:cubicBezTo>
                  <a:pt x="1540710" y="445836"/>
                  <a:pt x="1161716" y="452521"/>
                  <a:pt x="882316" y="469231"/>
                </a:cubicBezTo>
                <a:cubicBezTo>
                  <a:pt x="602916" y="485941"/>
                  <a:pt x="287421" y="428456"/>
                  <a:pt x="0" y="49329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87338" y="5071730"/>
            <a:ext cx="4038600" cy="178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Select proper Angled abutment</a:t>
            </a: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228" y="653255"/>
            <a:ext cx="1161252" cy="4012702"/>
          </a:xfrm>
          <a:prstGeom prst="rect">
            <a:avLst/>
          </a:prstGeom>
        </p:spPr>
      </p:pic>
      <p:pic>
        <p:nvPicPr>
          <p:cNvPr id="17" name="Picture 12" descr="ASC20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2118" y="4730979"/>
            <a:ext cx="8509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DAN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-1565955"/>
            <a:ext cx="1247775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2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94" y="-767780"/>
            <a:ext cx="9186294" cy="6107231"/>
          </a:xfrm>
          <a:prstGeom prst="rect">
            <a:avLst/>
          </a:prstGeom>
        </p:spPr>
      </p:pic>
      <p:sp>
        <p:nvSpPr>
          <p:cNvPr id="13" name="Freeform 8"/>
          <p:cNvSpPr>
            <a:spLocks/>
          </p:cNvSpPr>
          <p:nvPr/>
        </p:nvSpPr>
        <p:spPr bwMode="auto">
          <a:xfrm>
            <a:off x="4536339" y="624448"/>
            <a:ext cx="2164436" cy="2456329"/>
          </a:xfrm>
          <a:custGeom>
            <a:avLst/>
            <a:gdLst>
              <a:gd name="T0" fmla="*/ 63500 w 1480"/>
              <a:gd name="T1" fmla="*/ 2359026 h 1681"/>
              <a:gd name="T2" fmla="*/ 1588 w 1480"/>
              <a:gd name="T3" fmla="*/ 1412875 h 1681"/>
              <a:gd name="T4" fmla="*/ 50800 w 1480"/>
              <a:gd name="T5" fmla="*/ 406400 h 1681"/>
              <a:gd name="T6" fmla="*/ 273050 w 1480"/>
              <a:gd name="T7" fmla="*/ 74613 h 1681"/>
              <a:gd name="T8" fmla="*/ 660400 w 1480"/>
              <a:gd name="T9" fmla="*/ 7938 h 1681"/>
              <a:gd name="T10" fmla="*/ 1743075 w 1480"/>
              <a:gd name="T11" fmla="*/ 17463 h 1681"/>
              <a:gd name="T12" fmla="*/ 2165350 w 1480"/>
              <a:gd name="T13" fmla="*/ 111125 h 1681"/>
              <a:gd name="T14" fmla="*/ 2325688 w 1480"/>
              <a:gd name="T15" fmla="*/ 600075 h 1681"/>
              <a:gd name="T16" fmla="*/ 2311400 w 1480"/>
              <a:gd name="T17" fmla="*/ 2139951 h 1681"/>
              <a:gd name="T18" fmla="*/ 2152650 w 1480"/>
              <a:gd name="T19" fmla="*/ 2420938 h 1681"/>
              <a:gd name="T20" fmla="*/ 1860550 w 1480"/>
              <a:gd name="T21" fmla="*/ 2135188 h 1681"/>
              <a:gd name="T22" fmla="*/ 1528762 w 1480"/>
              <a:gd name="T23" fmla="*/ 2058988 h 1681"/>
              <a:gd name="T24" fmla="*/ 1147763 w 1480"/>
              <a:gd name="T25" fmla="*/ 2047876 h 1681"/>
              <a:gd name="T26" fmla="*/ 700087 w 1480"/>
              <a:gd name="T27" fmla="*/ 2108201 h 1681"/>
              <a:gd name="T28" fmla="*/ 400050 w 1480"/>
              <a:gd name="T29" fmla="*/ 2435226 h 1681"/>
              <a:gd name="T30" fmla="*/ 247650 w 1480"/>
              <a:gd name="T31" fmla="*/ 2655888 h 1681"/>
              <a:gd name="T32" fmla="*/ 63500 w 1480"/>
              <a:gd name="T33" fmla="*/ 2359026 h 168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80"/>
              <a:gd name="T52" fmla="*/ 0 h 1681"/>
              <a:gd name="T53" fmla="*/ 1480 w 1480"/>
              <a:gd name="T54" fmla="*/ 1681 h 1681"/>
              <a:gd name="connsiteX0" fmla="*/ 175 w 10101"/>
              <a:gd name="connsiteY0" fmla="*/ 7373 h 10244"/>
              <a:gd name="connsiteX1" fmla="*/ 108 w 10101"/>
              <a:gd name="connsiteY1" fmla="*/ 5294 h 10244"/>
              <a:gd name="connsiteX2" fmla="*/ 317 w 10101"/>
              <a:gd name="connsiteY2" fmla="*/ 1523 h 10244"/>
              <a:gd name="connsiteX3" fmla="*/ 1263 w 10101"/>
              <a:gd name="connsiteY3" fmla="*/ 280 h 10244"/>
              <a:gd name="connsiteX4" fmla="*/ 2912 w 10101"/>
              <a:gd name="connsiteY4" fmla="*/ 30 h 10244"/>
              <a:gd name="connsiteX5" fmla="*/ 7520 w 10101"/>
              <a:gd name="connsiteY5" fmla="*/ 65 h 10244"/>
              <a:gd name="connsiteX6" fmla="*/ 9317 w 10101"/>
              <a:gd name="connsiteY6" fmla="*/ 416 h 10244"/>
              <a:gd name="connsiteX7" fmla="*/ 10000 w 10101"/>
              <a:gd name="connsiteY7" fmla="*/ 2249 h 10244"/>
              <a:gd name="connsiteX8" fmla="*/ 9939 w 10101"/>
              <a:gd name="connsiteY8" fmla="*/ 8019 h 10244"/>
              <a:gd name="connsiteX9" fmla="*/ 9263 w 10101"/>
              <a:gd name="connsiteY9" fmla="*/ 9072 h 10244"/>
              <a:gd name="connsiteX10" fmla="*/ 8020 w 10101"/>
              <a:gd name="connsiteY10" fmla="*/ 8001 h 10244"/>
              <a:gd name="connsiteX11" fmla="*/ 6608 w 10101"/>
              <a:gd name="connsiteY11" fmla="*/ 7716 h 10244"/>
              <a:gd name="connsiteX12" fmla="*/ 4986 w 10101"/>
              <a:gd name="connsiteY12" fmla="*/ 7674 h 10244"/>
              <a:gd name="connsiteX13" fmla="*/ 3081 w 10101"/>
              <a:gd name="connsiteY13" fmla="*/ 7900 h 10244"/>
              <a:gd name="connsiteX14" fmla="*/ 1804 w 10101"/>
              <a:gd name="connsiteY14" fmla="*/ 9126 h 10244"/>
              <a:gd name="connsiteX15" fmla="*/ 1155 w 10101"/>
              <a:gd name="connsiteY15" fmla="*/ 9952 h 10244"/>
              <a:gd name="connsiteX16" fmla="*/ 175 w 10101"/>
              <a:gd name="connsiteY16" fmla="*/ 7373 h 10244"/>
              <a:gd name="connsiteX0" fmla="*/ 100 w 10026"/>
              <a:gd name="connsiteY0" fmla="*/ 7373 h 10244"/>
              <a:gd name="connsiteX1" fmla="*/ 33 w 10026"/>
              <a:gd name="connsiteY1" fmla="*/ 5294 h 10244"/>
              <a:gd name="connsiteX2" fmla="*/ 242 w 10026"/>
              <a:gd name="connsiteY2" fmla="*/ 1523 h 10244"/>
              <a:gd name="connsiteX3" fmla="*/ 1188 w 10026"/>
              <a:gd name="connsiteY3" fmla="*/ 280 h 10244"/>
              <a:gd name="connsiteX4" fmla="*/ 2837 w 10026"/>
              <a:gd name="connsiteY4" fmla="*/ 30 h 10244"/>
              <a:gd name="connsiteX5" fmla="*/ 7445 w 10026"/>
              <a:gd name="connsiteY5" fmla="*/ 65 h 10244"/>
              <a:gd name="connsiteX6" fmla="*/ 9242 w 10026"/>
              <a:gd name="connsiteY6" fmla="*/ 416 h 10244"/>
              <a:gd name="connsiteX7" fmla="*/ 9925 w 10026"/>
              <a:gd name="connsiteY7" fmla="*/ 2249 h 10244"/>
              <a:gd name="connsiteX8" fmla="*/ 9864 w 10026"/>
              <a:gd name="connsiteY8" fmla="*/ 8019 h 10244"/>
              <a:gd name="connsiteX9" fmla="*/ 9188 w 10026"/>
              <a:gd name="connsiteY9" fmla="*/ 9072 h 10244"/>
              <a:gd name="connsiteX10" fmla="*/ 7945 w 10026"/>
              <a:gd name="connsiteY10" fmla="*/ 8001 h 10244"/>
              <a:gd name="connsiteX11" fmla="*/ 6533 w 10026"/>
              <a:gd name="connsiteY11" fmla="*/ 7716 h 10244"/>
              <a:gd name="connsiteX12" fmla="*/ 4911 w 10026"/>
              <a:gd name="connsiteY12" fmla="*/ 7674 h 10244"/>
              <a:gd name="connsiteX13" fmla="*/ 3006 w 10026"/>
              <a:gd name="connsiteY13" fmla="*/ 7900 h 10244"/>
              <a:gd name="connsiteX14" fmla="*/ 1729 w 10026"/>
              <a:gd name="connsiteY14" fmla="*/ 9126 h 10244"/>
              <a:gd name="connsiteX15" fmla="*/ 1080 w 10026"/>
              <a:gd name="connsiteY15" fmla="*/ 9952 h 10244"/>
              <a:gd name="connsiteX16" fmla="*/ 100 w 10026"/>
              <a:gd name="connsiteY16" fmla="*/ 7373 h 10244"/>
              <a:gd name="connsiteX0" fmla="*/ 100 w 10026"/>
              <a:gd name="connsiteY0" fmla="*/ 7373 h 9265"/>
              <a:gd name="connsiteX1" fmla="*/ 33 w 10026"/>
              <a:gd name="connsiteY1" fmla="*/ 5294 h 9265"/>
              <a:gd name="connsiteX2" fmla="*/ 242 w 10026"/>
              <a:gd name="connsiteY2" fmla="*/ 1523 h 9265"/>
              <a:gd name="connsiteX3" fmla="*/ 1188 w 10026"/>
              <a:gd name="connsiteY3" fmla="*/ 280 h 9265"/>
              <a:gd name="connsiteX4" fmla="*/ 2837 w 10026"/>
              <a:gd name="connsiteY4" fmla="*/ 30 h 9265"/>
              <a:gd name="connsiteX5" fmla="*/ 7445 w 10026"/>
              <a:gd name="connsiteY5" fmla="*/ 65 h 9265"/>
              <a:gd name="connsiteX6" fmla="*/ 9242 w 10026"/>
              <a:gd name="connsiteY6" fmla="*/ 416 h 9265"/>
              <a:gd name="connsiteX7" fmla="*/ 9925 w 10026"/>
              <a:gd name="connsiteY7" fmla="*/ 2249 h 9265"/>
              <a:gd name="connsiteX8" fmla="*/ 9864 w 10026"/>
              <a:gd name="connsiteY8" fmla="*/ 8019 h 9265"/>
              <a:gd name="connsiteX9" fmla="*/ 9188 w 10026"/>
              <a:gd name="connsiteY9" fmla="*/ 9072 h 9265"/>
              <a:gd name="connsiteX10" fmla="*/ 7945 w 10026"/>
              <a:gd name="connsiteY10" fmla="*/ 8001 h 9265"/>
              <a:gd name="connsiteX11" fmla="*/ 6533 w 10026"/>
              <a:gd name="connsiteY11" fmla="*/ 7716 h 9265"/>
              <a:gd name="connsiteX12" fmla="*/ 4911 w 10026"/>
              <a:gd name="connsiteY12" fmla="*/ 7674 h 9265"/>
              <a:gd name="connsiteX13" fmla="*/ 3006 w 10026"/>
              <a:gd name="connsiteY13" fmla="*/ 7900 h 9265"/>
              <a:gd name="connsiteX14" fmla="*/ 1729 w 10026"/>
              <a:gd name="connsiteY14" fmla="*/ 9126 h 9265"/>
              <a:gd name="connsiteX15" fmla="*/ 402 w 10026"/>
              <a:gd name="connsiteY15" fmla="*/ 8732 h 9265"/>
              <a:gd name="connsiteX16" fmla="*/ 100 w 10026"/>
              <a:gd name="connsiteY16" fmla="*/ 7373 h 9265"/>
              <a:gd name="connsiteX0" fmla="*/ 100 w 10000"/>
              <a:gd name="connsiteY0" fmla="*/ 7958 h 9991"/>
              <a:gd name="connsiteX1" fmla="*/ 33 w 10000"/>
              <a:gd name="connsiteY1" fmla="*/ 5714 h 9991"/>
              <a:gd name="connsiteX2" fmla="*/ 241 w 10000"/>
              <a:gd name="connsiteY2" fmla="*/ 1644 h 9991"/>
              <a:gd name="connsiteX3" fmla="*/ 1185 w 10000"/>
              <a:gd name="connsiteY3" fmla="*/ 302 h 9991"/>
              <a:gd name="connsiteX4" fmla="*/ 2830 w 10000"/>
              <a:gd name="connsiteY4" fmla="*/ 32 h 9991"/>
              <a:gd name="connsiteX5" fmla="*/ 7426 w 10000"/>
              <a:gd name="connsiteY5" fmla="*/ 70 h 9991"/>
              <a:gd name="connsiteX6" fmla="*/ 9218 w 10000"/>
              <a:gd name="connsiteY6" fmla="*/ 449 h 9991"/>
              <a:gd name="connsiteX7" fmla="*/ 9899 w 10000"/>
              <a:gd name="connsiteY7" fmla="*/ 2427 h 9991"/>
              <a:gd name="connsiteX8" fmla="*/ 9838 w 10000"/>
              <a:gd name="connsiteY8" fmla="*/ 8655 h 9991"/>
              <a:gd name="connsiteX9" fmla="*/ 9164 w 10000"/>
              <a:gd name="connsiteY9" fmla="*/ 9792 h 9991"/>
              <a:gd name="connsiteX10" fmla="*/ 7924 w 10000"/>
              <a:gd name="connsiteY10" fmla="*/ 8636 h 9991"/>
              <a:gd name="connsiteX11" fmla="*/ 6516 w 10000"/>
              <a:gd name="connsiteY11" fmla="*/ 8328 h 9991"/>
              <a:gd name="connsiteX12" fmla="*/ 4898 w 10000"/>
              <a:gd name="connsiteY12" fmla="*/ 8283 h 9991"/>
              <a:gd name="connsiteX13" fmla="*/ 2998 w 10000"/>
              <a:gd name="connsiteY13" fmla="*/ 8527 h 9991"/>
              <a:gd name="connsiteX14" fmla="*/ 1725 w 10000"/>
              <a:gd name="connsiteY14" fmla="*/ 9850 h 9991"/>
              <a:gd name="connsiteX15" fmla="*/ 446 w 10000"/>
              <a:gd name="connsiteY15" fmla="*/ 9374 h 9991"/>
              <a:gd name="connsiteX16" fmla="*/ 100 w 10000"/>
              <a:gd name="connsiteY16" fmla="*/ 7958 h 9991"/>
              <a:gd name="connsiteX0" fmla="*/ 100 w 10000"/>
              <a:gd name="connsiteY0" fmla="*/ 7965 h 9890"/>
              <a:gd name="connsiteX1" fmla="*/ 33 w 10000"/>
              <a:gd name="connsiteY1" fmla="*/ 5719 h 9890"/>
              <a:gd name="connsiteX2" fmla="*/ 241 w 10000"/>
              <a:gd name="connsiteY2" fmla="*/ 1645 h 9890"/>
              <a:gd name="connsiteX3" fmla="*/ 1185 w 10000"/>
              <a:gd name="connsiteY3" fmla="*/ 302 h 9890"/>
              <a:gd name="connsiteX4" fmla="*/ 2830 w 10000"/>
              <a:gd name="connsiteY4" fmla="*/ 32 h 9890"/>
              <a:gd name="connsiteX5" fmla="*/ 7426 w 10000"/>
              <a:gd name="connsiteY5" fmla="*/ 70 h 9890"/>
              <a:gd name="connsiteX6" fmla="*/ 9218 w 10000"/>
              <a:gd name="connsiteY6" fmla="*/ 449 h 9890"/>
              <a:gd name="connsiteX7" fmla="*/ 9899 w 10000"/>
              <a:gd name="connsiteY7" fmla="*/ 2429 h 9890"/>
              <a:gd name="connsiteX8" fmla="*/ 9838 w 10000"/>
              <a:gd name="connsiteY8" fmla="*/ 8663 h 9890"/>
              <a:gd name="connsiteX9" fmla="*/ 9164 w 10000"/>
              <a:gd name="connsiteY9" fmla="*/ 9801 h 9890"/>
              <a:gd name="connsiteX10" fmla="*/ 7924 w 10000"/>
              <a:gd name="connsiteY10" fmla="*/ 8644 h 9890"/>
              <a:gd name="connsiteX11" fmla="*/ 6516 w 10000"/>
              <a:gd name="connsiteY11" fmla="*/ 8336 h 9890"/>
              <a:gd name="connsiteX12" fmla="*/ 4898 w 10000"/>
              <a:gd name="connsiteY12" fmla="*/ 8290 h 9890"/>
              <a:gd name="connsiteX13" fmla="*/ 2998 w 10000"/>
              <a:gd name="connsiteY13" fmla="*/ 8535 h 9890"/>
              <a:gd name="connsiteX14" fmla="*/ 1454 w 10000"/>
              <a:gd name="connsiteY14" fmla="*/ 8249 h 9890"/>
              <a:gd name="connsiteX15" fmla="*/ 446 w 10000"/>
              <a:gd name="connsiteY15" fmla="*/ 9382 h 9890"/>
              <a:gd name="connsiteX16" fmla="*/ 100 w 10000"/>
              <a:gd name="connsiteY16" fmla="*/ 7965 h 989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898 w 10000"/>
              <a:gd name="connsiteY12" fmla="*/ 8382 h 10000"/>
              <a:gd name="connsiteX13" fmla="*/ 2998 w 10000"/>
              <a:gd name="connsiteY13" fmla="*/ 8630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898 w 10000"/>
              <a:gd name="connsiteY12" fmla="*/ 8382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54 w 10000"/>
              <a:gd name="connsiteY9" fmla="*/ 9154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4 w 10000"/>
              <a:gd name="connsiteY9" fmla="*/ 9103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420 w 9974"/>
              <a:gd name="connsiteY0" fmla="*/ 9486 h 10000"/>
              <a:gd name="connsiteX1" fmla="*/ 7 w 9974"/>
              <a:gd name="connsiteY1" fmla="*/ 5783 h 10000"/>
              <a:gd name="connsiteX2" fmla="*/ 215 w 9974"/>
              <a:gd name="connsiteY2" fmla="*/ 1663 h 10000"/>
              <a:gd name="connsiteX3" fmla="*/ 1159 w 9974"/>
              <a:gd name="connsiteY3" fmla="*/ 305 h 10000"/>
              <a:gd name="connsiteX4" fmla="*/ 2804 w 9974"/>
              <a:gd name="connsiteY4" fmla="*/ 32 h 10000"/>
              <a:gd name="connsiteX5" fmla="*/ 7400 w 9974"/>
              <a:gd name="connsiteY5" fmla="*/ 71 h 10000"/>
              <a:gd name="connsiteX6" fmla="*/ 9192 w 9974"/>
              <a:gd name="connsiteY6" fmla="*/ 454 h 10000"/>
              <a:gd name="connsiteX7" fmla="*/ 9873 w 9974"/>
              <a:gd name="connsiteY7" fmla="*/ 2456 h 10000"/>
              <a:gd name="connsiteX8" fmla="*/ 9812 w 9974"/>
              <a:gd name="connsiteY8" fmla="*/ 8759 h 10000"/>
              <a:gd name="connsiteX9" fmla="*/ 9258 w 9974"/>
              <a:gd name="connsiteY9" fmla="*/ 9103 h 10000"/>
              <a:gd name="connsiteX10" fmla="*/ 8259 w 9974"/>
              <a:gd name="connsiteY10" fmla="*/ 8355 h 10000"/>
              <a:gd name="connsiteX11" fmla="*/ 6881 w 9974"/>
              <a:gd name="connsiteY11" fmla="*/ 8044 h 10000"/>
              <a:gd name="connsiteX12" fmla="*/ 4962 w 9974"/>
              <a:gd name="connsiteY12" fmla="*/ 7959 h 10000"/>
              <a:gd name="connsiteX13" fmla="*/ 3002 w 9974"/>
              <a:gd name="connsiteY13" fmla="*/ 7899 h 10000"/>
              <a:gd name="connsiteX14" fmla="*/ 1293 w 9974"/>
              <a:gd name="connsiteY14" fmla="*/ 8392 h 10000"/>
              <a:gd name="connsiteX15" fmla="*/ 420 w 9974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392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10 w 10000"/>
              <a:gd name="connsiteY14" fmla="*/ 7999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330 w 10000"/>
              <a:gd name="connsiteY14" fmla="*/ 7897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387 w 10000"/>
              <a:gd name="connsiteY15" fmla="*/ 9486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780 w 10000"/>
              <a:gd name="connsiteY13" fmla="*/ 7855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84 w 10000"/>
              <a:gd name="connsiteY12" fmla="*/ 7930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84 w 10000"/>
              <a:gd name="connsiteY12" fmla="*/ 7930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67 w 10000"/>
              <a:gd name="connsiteY12" fmla="*/ 779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804 w 10000"/>
              <a:gd name="connsiteY12" fmla="*/ 7625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078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98 w 10000"/>
              <a:gd name="connsiteY10" fmla="*/ 7845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66 w 10000"/>
              <a:gd name="connsiteY10" fmla="*/ 7568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04 w 10000"/>
              <a:gd name="connsiteY11" fmla="*/ 7523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958 w 10000"/>
              <a:gd name="connsiteY11" fmla="*/ 7348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727 w 10000"/>
              <a:gd name="connsiteY9" fmla="*/ 8637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9936"/>
              <a:gd name="connsiteY0" fmla="*/ 9501 h 10081"/>
              <a:gd name="connsiteX1" fmla="*/ 7 w 9936"/>
              <a:gd name="connsiteY1" fmla="*/ 5783 h 10081"/>
              <a:gd name="connsiteX2" fmla="*/ 216 w 9936"/>
              <a:gd name="connsiteY2" fmla="*/ 1663 h 10081"/>
              <a:gd name="connsiteX3" fmla="*/ 1162 w 9936"/>
              <a:gd name="connsiteY3" fmla="*/ 305 h 10081"/>
              <a:gd name="connsiteX4" fmla="*/ 2811 w 9936"/>
              <a:gd name="connsiteY4" fmla="*/ 32 h 10081"/>
              <a:gd name="connsiteX5" fmla="*/ 7419 w 9936"/>
              <a:gd name="connsiteY5" fmla="*/ 71 h 10081"/>
              <a:gd name="connsiteX6" fmla="*/ 9216 w 9936"/>
              <a:gd name="connsiteY6" fmla="*/ 454 h 10081"/>
              <a:gd name="connsiteX7" fmla="*/ 9899 w 9936"/>
              <a:gd name="connsiteY7" fmla="*/ 2456 h 10081"/>
              <a:gd name="connsiteX8" fmla="*/ 9436 w 9936"/>
              <a:gd name="connsiteY8" fmla="*/ 9205 h 10081"/>
              <a:gd name="connsiteX9" fmla="*/ 8349 w 9936"/>
              <a:gd name="connsiteY9" fmla="*/ 7714 h 10081"/>
              <a:gd name="connsiteX10" fmla="*/ 4735 w 9936"/>
              <a:gd name="connsiteY10" fmla="*/ 7406 h 10081"/>
              <a:gd name="connsiteX11" fmla="*/ 1467 w 9936"/>
              <a:gd name="connsiteY11" fmla="*/ 8028 h 10081"/>
              <a:gd name="connsiteX12" fmla="*/ 421 w 9936"/>
              <a:gd name="connsiteY12" fmla="*/ 9501 h 10081"/>
              <a:gd name="connsiteX0" fmla="*/ 424 w 10000"/>
              <a:gd name="connsiteY0" fmla="*/ 9425 h 9425"/>
              <a:gd name="connsiteX1" fmla="*/ 7 w 10000"/>
              <a:gd name="connsiteY1" fmla="*/ 5737 h 9425"/>
              <a:gd name="connsiteX2" fmla="*/ 217 w 10000"/>
              <a:gd name="connsiteY2" fmla="*/ 1650 h 9425"/>
              <a:gd name="connsiteX3" fmla="*/ 1169 w 10000"/>
              <a:gd name="connsiteY3" fmla="*/ 303 h 9425"/>
              <a:gd name="connsiteX4" fmla="*/ 2829 w 10000"/>
              <a:gd name="connsiteY4" fmla="*/ 32 h 9425"/>
              <a:gd name="connsiteX5" fmla="*/ 7467 w 10000"/>
              <a:gd name="connsiteY5" fmla="*/ 70 h 9425"/>
              <a:gd name="connsiteX6" fmla="*/ 9275 w 10000"/>
              <a:gd name="connsiteY6" fmla="*/ 450 h 9425"/>
              <a:gd name="connsiteX7" fmla="*/ 9963 w 10000"/>
              <a:gd name="connsiteY7" fmla="*/ 2436 h 9425"/>
              <a:gd name="connsiteX8" fmla="*/ 9497 w 10000"/>
              <a:gd name="connsiteY8" fmla="*/ 9131 h 9425"/>
              <a:gd name="connsiteX9" fmla="*/ 8403 w 10000"/>
              <a:gd name="connsiteY9" fmla="*/ 7652 h 9425"/>
              <a:gd name="connsiteX10" fmla="*/ 4765 w 10000"/>
              <a:gd name="connsiteY10" fmla="*/ 7346 h 9425"/>
              <a:gd name="connsiteX11" fmla="*/ 1476 w 10000"/>
              <a:gd name="connsiteY11" fmla="*/ 7963 h 9425"/>
              <a:gd name="connsiteX12" fmla="*/ 424 w 10000"/>
              <a:gd name="connsiteY12" fmla="*/ 9425 h 9425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338 w 10000"/>
              <a:gd name="connsiteY6" fmla="*/ 618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365"/>
              <a:gd name="connsiteY0" fmla="*/ 10000 h 10000"/>
              <a:gd name="connsiteX1" fmla="*/ 7 w 10365"/>
              <a:gd name="connsiteY1" fmla="*/ 6087 h 10000"/>
              <a:gd name="connsiteX2" fmla="*/ 217 w 10365"/>
              <a:gd name="connsiteY2" fmla="*/ 1751 h 10000"/>
              <a:gd name="connsiteX3" fmla="*/ 1169 w 10365"/>
              <a:gd name="connsiteY3" fmla="*/ 321 h 10000"/>
              <a:gd name="connsiteX4" fmla="*/ 2829 w 10365"/>
              <a:gd name="connsiteY4" fmla="*/ 34 h 10000"/>
              <a:gd name="connsiteX5" fmla="*/ 8021 w 10365"/>
              <a:gd name="connsiteY5" fmla="*/ 116 h 10000"/>
              <a:gd name="connsiteX6" fmla="*/ 9963 w 10365"/>
              <a:gd name="connsiteY6" fmla="*/ 2585 h 10000"/>
              <a:gd name="connsiteX7" fmla="*/ 9497 w 10365"/>
              <a:gd name="connsiteY7" fmla="*/ 9688 h 10000"/>
              <a:gd name="connsiteX8" fmla="*/ 8403 w 10365"/>
              <a:gd name="connsiteY8" fmla="*/ 8119 h 10000"/>
              <a:gd name="connsiteX9" fmla="*/ 4765 w 10365"/>
              <a:gd name="connsiteY9" fmla="*/ 7794 h 10000"/>
              <a:gd name="connsiteX10" fmla="*/ 1476 w 10365"/>
              <a:gd name="connsiteY10" fmla="*/ 8449 h 10000"/>
              <a:gd name="connsiteX11" fmla="*/ 424 w 10365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1169 w 10191"/>
              <a:gd name="connsiteY3" fmla="*/ 321 h 10000"/>
              <a:gd name="connsiteX4" fmla="*/ 2829 w 10191"/>
              <a:gd name="connsiteY4" fmla="*/ 34 h 10000"/>
              <a:gd name="connsiteX5" fmla="*/ 7847 w 10191"/>
              <a:gd name="connsiteY5" fmla="*/ 102 h 10000"/>
              <a:gd name="connsiteX6" fmla="*/ 9963 w 10191"/>
              <a:gd name="connsiteY6" fmla="*/ 2585 h 10000"/>
              <a:gd name="connsiteX7" fmla="*/ 9497 w 10191"/>
              <a:gd name="connsiteY7" fmla="*/ 9688 h 10000"/>
              <a:gd name="connsiteX8" fmla="*/ 8403 w 10191"/>
              <a:gd name="connsiteY8" fmla="*/ 8119 h 10000"/>
              <a:gd name="connsiteX9" fmla="*/ 4765 w 10191"/>
              <a:gd name="connsiteY9" fmla="*/ 7794 h 10000"/>
              <a:gd name="connsiteX10" fmla="*/ 1476 w 10191"/>
              <a:gd name="connsiteY10" fmla="*/ 8449 h 10000"/>
              <a:gd name="connsiteX11" fmla="*/ 424 w 10191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1169 w 10191"/>
              <a:gd name="connsiteY3" fmla="*/ 321 h 10000"/>
              <a:gd name="connsiteX4" fmla="*/ 2829 w 10191"/>
              <a:gd name="connsiteY4" fmla="*/ 34 h 10000"/>
              <a:gd name="connsiteX5" fmla="*/ 7847 w 10191"/>
              <a:gd name="connsiteY5" fmla="*/ 102 h 10000"/>
              <a:gd name="connsiteX6" fmla="*/ 9963 w 10191"/>
              <a:gd name="connsiteY6" fmla="*/ 2585 h 10000"/>
              <a:gd name="connsiteX7" fmla="*/ 9497 w 10191"/>
              <a:gd name="connsiteY7" fmla="*/ 9688 h 10000"/>
              <a:gd name="connsiteX8" fmla="*/ 8403 w 10191"/>
              <a:gd name="connsiteY8" fmla="*/ 8119 h 10000"/>
              <a:gd name="connsiteX9" fmla="*/ 4765 w 10191"/>
              <a:gd name="connsiteY9" fmla="*/ 7794 h 10000"/>
              <a:gd name="connsiteX10" fmla="*/ 1476 w 10191"/>
              <a:gd name="connsiteY10" fmla="*/ 8449 h 10000"/>
              <a:gd name="connsiteX11" fmla="*/ 424 w 10191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83 w 10250"/>
              <a:gd name="connsiteY0" fmla="*/ 10000 h 10000"/>
              <a:gd name="connsiteX1" fmla="*/ 66 w 10250"/>
              <a:gd name="connsiteY1" fmla="*/ 6087 h 10000"/>
              <a:gd name="connsiteX2" fmla="*/ 197 w 10250"/>
              <a:gd name="connsiteY2" fmla="*/ 1835 h 10000"/>
              <a:gd name="connsiteX3" fmla="*/ 2888 w 10250"/>
              <a:gd name="connsiteY3" fmla="*/ 34 h 10000"/>
              <a:gd name="connsiteX4" fmla="*/ 7906 w 10250"/>
              <a:gd name="connsiteY4" fmla="*/ 102 h 10000"/>
              <a:gd name="connsiteX5" fmla="*/ 10022 w 10250"/>
              <a:gd name="connsiteY5" fmla="*/ 2585 h 10000"/>
              <a:gd name="connsiteX6" fmla="*/ 9556 w 10250"/>
              <a:gd name="connsiteY6" fmla="*/ 9688 h 10000"/>
              <a:gd name="connsiteX7" fmla="*/ 8462 w 10250"/>
              <a:gd name="connsiteY7" fmla="*/ 8119 h 10000"/>
              <a:gd name="connsiteX8" fmla="*/ 4824 w 10250"/>
              <a:gd name="connsiteY8" fmla="*/ 7794 h 10000"/>
              <a:gd name="connsiteX9" fmla="*/ 1535 w 10250"/>
              <a:gd name="connsiteY9" fmla="*/ 8449 h 10000"/>
              <a:gd name="connsiteX10" fmla="*/ 483 w 10250"/>
              <a:gd name="connsiteY10" fmla="*/ 10000 h 10000"/>
              <a:gd name="connsiteX0" fmla="*/ 499 w 10266"/>
              <a:gd name="connsiteY0" fmla="*/ 10000 h 10000"/>
              <a:gd name="connsiteX1" fmla="*/ 82 w 10266"/>
              <a:gd name="connsiteY1" fmla="*/ 6087 h 10000"/>
              <a:gd name="connsiteX2" fmla="*/ 197 w 10266"/>
              <a:gd name="connsiteY2" fmla="*/ 1765 h 10000"/>
              <a:gd name="connsiteX3" fmla="*/ 2904 w 10266"/>
              <a:gd name="connsiteY3" fmla="*/ 34 h 10000"/>
              <a:gd name="connsiteX4" fmla="*/ 7922 w 10266"/>
              <a:gd name="connsiteY4" fmla="*/ 102 h 10000"/>
              <a:gd name="connsiteX5" fmla="*/ 10038 w 10266"/>
              <a:gd name="connsiteY5" fmla="*/ 2585 h 10000"/>
              <a:gd name="connsiteX6" fmla="*/ 9572 w 10266"/>
              <a:gd name="connsiteY6" fmla="*/ 9688 h 10000"/>
              <a:gd name="connsiteX7" fmla="*/ 8478 w 10266"/>
              <a:gd name="connsiteY7" fmla="*/ 8119 h 10000"/>
              <a:gd name="connsiteX8" fmla="*/ 4840 w 10266"/>
              <a:gd name="connsiteY8" fmla="*/ 7794 h 10000"/>
              <a:gd name="connsiteX9" fmla="*/ 1551 w 10266"/>
              <a:gd name="connsiteY9" fmla="*/ 8449 h 10000"/>
              <a:gd name="connsiteX10" fmla="*/ 499 w 10266"/>
              <a:gd name="connsiteY10" fmla="*/ 10000 h 10000"/>
              <a:gd name="connsiteX0" fmla="*/ 467 w 10234"/>
              <a:gd name="connsiteY0" fmla="*/ 10000 h 10000"/>
              <a:gd name="connsiteX1" fmla="*/ 50 w 10234"/>
              <a:gd name="connsiteY1" fmla="*/ 6087 h 10000"/>
              <a:gd name="connsiteX2" fmla="*/ 165 w 10234"/>
              <a:gd name="connsiteY2" fmla="*/ 1765 h 10000"/>
              <a:gd name="connsiteX3" fmla="*/ 2872 w 10234"/>
              <a:gd name="connsiteY3" fmla="*/ 34 h 10000"/>
              <a:gd name="connsiteX4" fmla="*/ 7890 w 10234"/>
              <a:gd name="connsiteY4" fmla="*/ 102 h 10000"/>
              <a:gd name="connsiteX5" fmla="*/ 10006 w 10234"/>
              <a:gd name="connsiteY5" fmla="*/ 2585 h 10000"/>
              <a:gd name="connsiteX6" fmla="*/ 9540 w 10234"/>
              <a:gd name="connsiteY6" fmla="*/ 9688 h 10000"/>
              <a:gd name="connsiteX7" fmla="*/ 8446 w 10234"/>
              <a:gd name="connsiteY7" fmla="*/ 8119 h 10000"/>
              <a:gd name="connsiteX8" fmla="*/ 4808 w 10234"/>
              <a:gd name="connsiteY8" fmla="*/ 7794 h 10000"/>
              <a:gd name="connsiteX9" fmla="*/ 1519 w 10234"/>
              <a:gd name="connsiteY9" fmla="*/ 8449 h 10000"/>
              <a:gd name="connsiteX10" fmla="*/ 467 w 10234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122 w 10191"/>
              <a:gd name="connsiteY2" fmla="*/ 1765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42 w 10270"/>
              <a:gd name="connsiteY5" fmla="*/ 2585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26 w 10270"/>
              <a:gd name="connsiteY5" fmla="*/ 1924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26 w 10270"/>
              <a:gd name="connsiteY5" fmla="*/ 1924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73 w 10270"/>
              <a:gd name="connsiteY5" fmla="*/ 1938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410"/>
              <a:gd name="connsiteY0" fmla="*/ 10000 h 10000"/>
              <a:gd name="connsiteX1" fmla="*/ 7 w 10410"/>
              <a:gd name="connsiteY1" fmla="*/ 6678 h 10000"/>
              <a:gd name="connsiteX2" fmla="*/ 201 w 10410"/>
              <a:gd name="connsiteY2" fmla="*/ 1765 h 10000"/>
              <a:gd name="connsiteX3" fmla="*/ 2908 w 10410"/>
              <a:gd name="connsiteY3" fmla="*/ 34 h 10000"/>
              <a:gd name="connsiteX4" fmla="*/ 7926 w 10410"/>
              <a:gd name="connsiteY4" fmla="*/ 102 h 10000"/>
              <a:gd name="connsiteX5" fmla="*/ 10073 w 10410"/>
              <a:gd name="connsiteY5" fmla="*/ 1938 h 10000"/>
              <a:gd name="connsiteX6" fmla="*/ 10120 w 10410"/>
              <a:gd name="connsiteY6" fmla="*/ 6717 h 10000"/>
              <a:gd name="connsiteX7" fmla="*/ 9576 w 10410"/>
              <a:gd name="connsiteY7" fmla="*/ 9688 h 10000"/>
              <a:gd name="connsiteX8" fmla="*/ 8482 w 10410"/>
              <a:gd name="connsiteY8" fmla="*/ 8119 h 10000"/>
              <a:gd name="connsiteX9" fmla="*/ 4844 w 10410"/>
              <a:gd name="connsiteY9" fmla="*/ 7794 h 10000"/>
              <a:gd name="connsiteX10" fmla="*/ 1555 w 10410"/>
              <a:gd name="connsiteY10" fmla="*/ 8449 h 10000"/>
              <a:gd name="connsiteX11" fmla="*/ 503 w 10410"/>
              <a:gd name="connsiteY11" fmla="*/ 10000 h 10000"/>
              <a:gd name="connsiteX0" fmla="*/ 503 w 10473"/>
              <a:gd name="connsiteY0" fmla="*/ 10000 h 10000"/>
              <a:gd name="connsiteX1" fmla="*/ 7 w 10473"/>
              <a:gd name="connsiteY1" fmla="*/ 6678 h 10000"/>
              <a:gd name="connsiteX2" fmla="*/ 201 w 10473"/>
              <a:gd name="connsiteY2" fmla="*/ 1765 h 10000"/>
              <a:gd name="connsiteX3" fmla="*/ 2908 w 10473"/>
              <a:gd name="connsiteY3" fmla="*/ 34 h 10000"/>
              <a:gd name="connsiteX4" fmla="*/ 7926 w 10473"/>
              <a:gd name="connsiteY4" fmla="*/ 102 h 10000"/>
              <a:gd name="connsiteX5" fmla="*/ 10136 w 10473"/>
              <a:gd name="connsiteY5" fmla="*/ 1882 h 10000"/>
              <a:gd name="connsiteX6" fmla="*/ 10120 w 10473"/>
              <a:gd name="connsiteY6" fmla="*/ 6717 h 10000"/>
              <a:gd name="connsiteX7" fmla="*/ 9576 w 10473"/>
              <a:gd name="connsiteY7" fmla="*/ 9688 h 10000"/>
              <a:gd name="connsiteX8" fmla="*/ 8482 w 10473"/>
              <a:gd name="connsiteY8" fmla="*/ 8119 h 10000"/>
              <a:gd name="connsiteX9" fmla="*/ 4844 w 10473"/>
              <a:gd name="connsiteY9" fmla="*/ 7794 h 10000"/>
              <a:gd name="connsiteX10" fmla="*/ 1555 w 10473"/>
              <a:gd name="connsiteY10" fmla="*/ 8449 h 10000"/>
              <a:gd name="connsiteX11" fmla="*/ 503 w 10473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168 w 10283"/>
              <a:gd name="connsiteY5" fmla="*/ 1769 h 10000"/>
              <a:gd name="connsiteX6" fmla="*/ 10120 w 10283"/>
              <a:gd name="connsiteY6" fmla="*/ 6717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20 w 10299"/>
              <a:gd name="connsiteY6" fmla="*/ 6717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20 w 10299"/>
              <a:gd name="connsiteY6" fmla="*/ 6717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200 w 10270"/>
              <a:gd name="connsiteY5" fmla="*/ 1656 h 10000"/>
              <a:gd name="connsiteX6" fmla="*/ 10183 w 10270"/>
              <a:gd name="connsiteY6" fmla="*/ 6633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82 w 10362"/>
              <a:gd name="connsiteY0" fmla="*/ 10000 h 10000"/>
              <a:gd name="connsiteX1" fmla="*/ 86 w 10362"/>
              <a:gd name="connsiteY1" fmla="*/ 6678 h 10000"/>
              <a:gd name="connsiteX2" fmla="*/ 118 w 10362"/>
              <a:gd name="connsiteY2" fmla="*/ 1749 h 10000"/>
              <a:gd name="connsiteX3" fmla="*/ 2987 w 10362"/>
              <a:gd name="connsiteY3" fmla="*/ 34 h 10000"/>
              <a:gd name="connsiteX4" fmla="*/ 8005 w 10362"/>
              <a:gd name="connsiteY4" fmla="*/ 102 h 10000"/>
              <a:gd name="connsiteX5" fmla="*/ 10279 w 10362"/>
              <a:gd name="connsiteY5" fmla="*/ 1656 h 10000"/>
              <a:gd name="connsiteX6" fmla="*/ 10262 w 10362"/>
              <a:gd name="connsiteY6" fmla="*/ 6633 h 10000"/>
              <a:gd name="connsiteX7" fmla="*/ 9702 w 10362"/>
              <a:gd name="connsiteY7" fmla="*/ 9801 h 10000"/>
              <a:gd name="connsiteX8" fmla="*/ 8561 w 10362"/>
              <a:gd name="connsiteY8" fmla="*/ 8119 h 10000"/>
              <a:gd name="connsiteX9" fmla="*/ 4923 w 10362"/>
              <a:gd name="connsiteY9" fmla="*/ 7794 h 10000"/>
              <a:gd name="connsiteX10" fmla="*/ 1634 w 10362"/>
              <a:gd name="connsiteY10" fmla="*/ 8449 h 10000"/>
              <a:gd name="connsiteX11" fmla="*/ 582 w 10362"/>
              <a:gd name="connsiteY11" fmla="*/ 10000 h 10000"/>
              <a:gd name="connsiteX0" fmla="*/ 582 w 10362"/>
              <a:gd name="connsiteY0" fmla="*/ 9968 h 9968"/>
              <a:gd name="connsiteX1" fmla="*/ 86 w 10362"/>
              <a:gd name="connsiteY1" fmla="*/ 6646 h 9968"/>
              <a:gd name="connsiteX2" fmla="*/ 118 w 10362"/>
              <a:gd name="connsiteY2" fmla="*/ 1717 h 9968"/>
              <a:gd name="connsiteX3" fmla="*/ 2591 w 10362"/>
              <a:gd name="connsiteY3" fmla="*/ 34 h 9968"/>
              <a:gd name="connsiteX4" fmla="*/ 8005 w 10362"/>
              <a:gd name="connsiteY4" fmla="*/ 70 h 9968"/>
              <a:gd name="connsiteX5" fmla="*/ 10279 w 10362"/>
              <a:gd name="connsiteY5" fmla="*/ 1624 h 9968"/>
              <a:gd name="connsiteX6" fmla="*/ 10262 w 10362"/>
              <a:gd name="connsiteY6" fmla="*/ 6601 h 9968"/>
              <a:gd name="connsiteX7" fmla="*/ 9702 w 10362"/>
              <a:gd name="connsiteY7" fmla="*/ 9769 h 9968"/>
              <a:gd name="connsiteX8" fmla="*/ 8561 w 10362"/>
              <a:gd name="connsiteY8" fmla="*/ 8087 h 9968"/>
              <a:gd name="connsiteX9" fmla="*/ 4923 w 10362"/>
              <a:gd name="connsiteY9" fmla="*/ 7762 h 9968"/>
              <a:gd name="connsiteX10" fmla="*/ 1634 w 10362"/>
              <a:gd name="connsiteY10" fmla="*/ 8417 h 9968"/>
              <a:gd name="connsiteX11" fmla="*/ 582 w 10362"/>
              <a:gd name="connsiteY11" fmla="*/ 9968 h 9968"/>
              <a:gd name="connsiteX0" fmla="*/ 562 w 10000"/>
              <a:gd name="connsiteY0" fmla="*/ 10000 h 10000"/>
              <a:gd name="connsiteX1" fmla="*/ 83 w 10000"/>
              <a:gd name="connsiteY1" fmla="*/ 6667 h 10000"/>
              <a:gd name="connsiteX2" fmla="*/ 114 w 10000"/>
              <a:gd name="connsiteY2" fmla="*/ 1723 h 10000"/>
              <a:gd name="connsiteX3" fmla="*/ 2378 w 10000"/>
              <a:gd name="connsiteY3" fmla="*/ 34 h 10000"/>
              <a:gd name="connsiteX4" fmla="*/ 7725 w 10000"/>
              <a:gd name="connsiteY4" fmla="*/ 70 h 10000"/>
              <a:gd name="connsiteX5" fmla="*/ 9920 w 10000"/>
              <a:gd name="connsiteY5" fmla="*/ 1629 h 10000"/>
              <a:gd name="connsiteX6" fmla="*/ 9903 w 10000"/>
              <a:gd name="connsiteY6" fmla="*/ 6622 h 10000"/>
              <a:gd name="connsiteX7" fmla="*/ 9363 w 10000"/>
              <a:gd name="connsiteY7" fmla="*/ 9800 h 10000"/>
              <a:gd name="connsiteX8" fmla="*/ 8262 w 10000"/>
              <a:gd name="connsiteY8" fmla="*/ 8113 h 10000"/>
              <a:gd name="connsiteX9" fmla="*/ 4751 w 10000"/>
              <a:gd name="connsiteY9" fmla="*/ 7787 h 10000"/>
              <a:gd name="connsiteX10" fmla="*/ 1577 w 10000"/>
              <a:gd name="connsiteY10" fmla="*/ 8444 h 10000"/>
              <a:gd name="connsiteX11" fmla="*/ 562 w 10000"/>
              <a:gd name="connsiteY11" fmla="*/ 10000 h 10000"/>
              <a:gd name="connsiteX0" fmla="*/ 562 w 10000"/>
              <a:gd name="connsiteY0" fmla="*/ 10062 h 10062"/>
              <a:gd name="connsiteX1" fmla="*/ 83 w 10000"/>
              <a:gd name="connsiteY1" fmla="*/ 6729 h 10062"/>
              <a:gd name="connsiteX2" fmla="*/ 114 w 10000"/>
              <a:gd name="connsiteY2" fmla="*/ 1785 h 10062"/>
              <a:gd name="connsiteX3" fmla="*/ 2378 w 10000"/>
              <a:gd name="connsiteY3" fmla="*/ 96 h 10062"/>
              <a:gd name="connsiteX4" fmla="*/ 7708 w 10000"/>
              <a:gd name="connsiteY4" fmla="*/ 68 h 10062"/>
              <a:gd name="connsiteX5" fmla="*/ 9920 w 10000"/>
              <a:gd name="connsiteY5" fmla="*/ 1691 h 10062"/>
              <a:gd name="connsiteX6" fmla="*/ 9903 w 10000"/>
              <a:gd name="connsiteY6" fmla="*/ 6684 h 10062"/>
              <a:gd name="connsiteX7" fmla="*/ 9363 w 10000"/>
              <a:gd name="connsiteY7" fmla="*/ 9862 h 10062"/>
              <a:gd name="connsiteX8" fmla="*/ 8262 w 10000"/>
              <a:gd name="connsiteY8" fmla="*/ 8175 h 10062"/>
              <a:gd name="connsiteX9" fmla="*/ 4751 w 10000"/>
              <a:gd name="connsiteY9" fmla="*/ 7849 h 10062"/>
              <a:gd name="connsiteX10" fmla="*/ 1577 w 10000"/>
              <a:gd name="connsiteY10" fmla="*/ 8506 h 10062"/>
              <a:gd name="connsiteX11" fmla="*/ 562 w 10000"/>
              <a:gd name="connsiteY11" fmla="*/ 10062 h 10062"/>
              <a:gd name="connsiteX0" fmla="*/ 562 w 10000"/>
              <a:gd name="connsiteY0" fmla="*/ 10062 h 10062"/>
              <a:gd name="connsiteX1" fmla="*/ 83 w 10000"/>
              <a:gd name="connsiteY1" fmla="*/ 6729 h 10062"/>
              <a:gd name="connsiteX2" fmla="*/ 114 w 10000"/>
              <a:gd name="connsiteY2" fmla="*/ 1785 h 10062"/>
              <a:gd name="connsiteX3" fmla="*/ 2378 w 10000"/>
              <a:gd name="connsiteY3" fmla="*/ 48 h 10062"/>
              <a:gd name="connsiteX4" fmla="*/ 7708 w 10000"/>
              <a:gd name="connsiteY4" fmla="*/ 68 h 10062"/>
              <a:gd name="connsiteX5" fmla="*/ 9920 w 10000"/>
              <a:gd name="connsiteY5" fmla="*/ 1691 h 10062"/>
              <a:gd name="connsiteX6" fmla="*/ 9903 w 10000"/>
              <a:gd name="connsiteY6" fmla="*/ 6684 h 10062"/>
              <a:gd name="connsiteX7" fmla="*/ 9363 w 10000"/>
              <a:gd name="connsiteY7" fmla="*/ 9862 h 10062"/>
              <a:gd name="connsiteX8" fmla="*/ 8262 w 10000"/>
              <a:gd name="connsiteY8" fmla="*/ 8175 h 10062"/>
              <a:gd name="connsiteX9" fmla="*/ 4751 w 10000"/>
              <a:gd name="connsiteY9" fmla="*/ 7849 h 10062"/>
              <a:gd name="connsiteX10" fmla="*/ 1577 w 10000"/>
              <a:gd name="connsiteY10" fmla="*/ 8506 h 10062"/>
              <a:gd name="connsiteX11" fmla="*/ 562 w 10000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08 w 10046"/>
              <a:gd name="connsiteY0" fmla="*/ 10062 h 10062"/>
              <a:gd name="connsiteX1" fmla="*/ 7 w 10046"/>
              <a:gd name="connsiteY1" fmla="*/ 6729 h 10062"/>
              <a:gd name="connsiteX2" fmla="*/ 125 w 10046"/>
              <a:gd name="connsiteY2" fmla="*/ 1817 h 10062"/>
              <a:gd name="connsiteX3" fmla="*/ 2424 w 10046"/>
              <a:gd name="connsiteY3" fmla="*/ 48 h 10062"/>
              <a:gd name="connsiteX4" fmla="*/ 7754 w 10046"/>
              <a:gd name="connsiteY4" fmla="*/ 68 h 10062"/>
              <a:gd name="connsiteX5" fmla="*/ 9966 w 10046"/>
              <a:gd name="connsiteY5" fmla="*/ 1691 h 10062"/>
              <a:gd name="connsiteX6" fmla="*/ 9949 w 10046"/>
              <a:gd name="connsiteY6" fmla="*/ 6684 h 10062"/>
              <a:gd name="connsiteX7" fmla="*/ 9409 w 10046"/>
              <a:gd name="connsiteY7" fmla="*/ 9862 h 10062"/>
              <a:gd name="connsiteX8" fmla="*/ 8308 w 10046"/>
              <a:gd name="connsiteY8" fmla="*/ 8175 h 10062"/>
              <a:gd name="connsiteX9" fmla="*/ 4797 w 10046"/>
              <a:gd name="connsiteY9" fmla="*/ 7849 h 10062"/>
              <a:gd name="connsiteX10" fmla="*/ 1623 w 10046"/>
              <a:gd name="connsiteY10" fmla="*/ 8506 h 10062"/>
              <a:gd name="connsiteX11" fmla="*/ 608 w 10046"/>
              <a:gd name="connsiteY11" fmla="*/ 10062 h 10062"/>
              <a:gd name="connsiteX0" fmla="*/ 597 w 10035"/>
              <a:gd name="connsiteY0" fmla="*/ 10062 h 10062"/>
              <a:gd name="connsiteX1" fmla="*/ 31 w 10035"/>
              <a:gd name="connsiteY1" fmla="*/ 6617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25 w 10063"/>
              <a:gd name="connsiteY0" fmla="*/ 10062 h 10062"/>
              <a:gd name="connsiteX1" fmla="*/ 7 w 10063"/>
              <a:gd name="connsiteY1" fmla="*/ 6649 h 10062"/>
              <a:gd name="connsiteX2" fmla="*/ 142 w 10063"/>
              <a:gd name="connsiteY2" fmla="*/ 1817 h 10062"/>
              <a:gd name="connsiteX3" fmla="*/ 2441 w 10063"/>
              <a:gd name="connsiteY3" fmla="*/ 48 h 10062"/>
              <a:gd name="connsiteX4" fmla="*/ 7771 w 10063"/>
              <a:gd name="connsiteY4" fmla="*/ 68 h 10062"/>
              <a:gd name="connsiteX5" fmla="*/ 9983 w 10063"/>
              <a:gd name="connsiteY5" fmla="*/ 1691 h 10062"/>
              <a:gd name="connsiteX6" fmla="*/ 9966 w 10063"/>
              <a:gd name="connsiteY6" fmla="*/ 6684 h 10062"/>
              <a:gd name="connsiteX7" fmla="*/ 9426 w 10063"/>
              <a:gd name="connsiteY7" fmla="*/ 9862 h 10062"/>
              <a:gd name="connsiteX8" fmla="*/ 8325 w 10063"/>
              <a:gd name="connsiteY8" fmla="*/ 8175 h 10062"/>
              <a:gd name="connsiteX9" fmla="*/ 4814 w 10063"/>
              <a:gd name="connsiteY9" fmla="*/ 7849 h 10062"/>
              <a:gd name="connsiteX10" fmla="*/ 1640 w 10063"/>
              <a:gd name="connsiteY10" fmla="*/ 8506 h 10062"/>
              <a:gd name="connsiteX11" fmla="*/ 625 w 10063"/>
              <a:gd name="connsiteY11" fmla="*/ 10062 h 10062"/>
              <a:gd name="connsiteX0" fmla="*/ 597 w 10035"/>
              <a:gd name="connsiteY0" fmla="*/ 10062 h 10062"/>
              <a:gd name="connsiteX1" fmla="*/ 14 w 10035"/>
              <a:gd name="connsiteY1" fmla="*/ 6665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84 w 10122"/>
              <a:gd name="connsiteY0" fmla="*/ 10062 h 10062"/>
              <a:gd name="connsiteX1" fmla="*/ 101 w 10122"/>
              <a:gd name="connsiteY1" fmla="*/ 6665 h 10062"/>
              <a:gd name="connsiteX2" fmla="*/ 114 w 10122"/>
              <a:gd name="connsiteY2" fmla="*/ 1881 h 10062"/>
              <a:gd name="connsiteX3" fmla="*/ 2500 w 10122"/>
              <a:gd name="connsiteY3" fmla="*/ 48 h 10062"/>
              <a:gd name="connsiteX4" fmla="*/ 7830 w 10122"/>
              <a:gd name="connsiteY4" fmla="*/ 68 h 10062"/>
              <a:gd name="connsiteX5" fmla="*/ 10042 w 10122"/>
              <a:gd name="connsiteY5" fmla="*/ 1691 h 10062"/>
              <a:gd name="connsiteX6" fmla="*/ 10025 w 10122"/>
              <a:gd name="connsiteY6" fmla="*/ 6684 h 10062"/>
              <a:gd name="connsiteX7" fmla="*/ 9485 w 10122"/>
              <a:gd name="connsiteY7" fmla="*/ 9862 h 10062"/>
              <a:gd name="connsiteX8" fmla="*/ 8384 w 10122"/>
              <a:gd name="connsiteY8" fmla="*/ 8175 h 10062"/>
              <a:gd name="connsiteX9" fmla="*/ 4873 w 10122"/>
              <a:gd name="connsiteY9" fmla="*/ 7849 h 10062"/>
              <a:gd name="connsiteX10" fmla="*/ 1699 w 10122"/>
              <a:gd name="connsiteY10" fmla="*/ 8506 h 10062"/>
              <a:gd name="connsiteX11" fmla="*/ 684 w 10122"/>
              <a:gd name="connsiteY11" fmla="*/ 10062 h 10062"/>
              <a:gd name="connsiteX0" fmla="*/ 649 w 10087"/>
              <a:gd name="connsiteY0" fmla="*/ 10062 h 10062"/>
              <a:gd name="connsiteX1" fmla="*/ 66 w 10087"/>
              <a:gd name="connsiteY1" fmla="*/ 6665 h 10062"/>
              <a:gd name="connsiteX2" fmla="*/ 79 w 10087"/>
              <a:gd name="connsiteY2" fmla="*/ 1881 h 10062"/>
              <a:gd name="connsiteX3" fmla="*/ 2465 w 10087"/>
              <a:gd name="connsiteY3" fmla="*/ 48 h 10062"/>
              <a:gd name="connsiteX4" fmla="*/ 7795 w 10087"/>
              <a:gd name="connsiteY4" fmla="*/ 68 h 10062"/>
              <a:gd name="connsiteX5" fmla="*/ 10007 w 10087"/>
              <a:gd name="connsiteY5" fmla="*/ 1691 h 10062"/>
              <a:gd name="connsiteX6" fmla="*/ 9990 w 10087"/>
              <a:gd name="connsiteY6" fmla="*/ 6684 h 10062"/>
              <a:gd name="connsiteX7" fmla="*/ 9450 w 10087"/>
              <a:gd name="connsiteY7" fmla="*/ 9862 h 10062"/>
              <a:gd name="connsiteX8" fmla="*/ 8349 w 10087"/>
              <a:gd name="connsiteY8" fmla="*/ 8175 h 10062"/>
              <a:gd name="connsiteX9" fmla="*/ 4838 w 10087"/>
              <a:gd name="connsiteY9" fmla="*/ 7849 h 10062"/>
              <a:gd name="connsiteX10" fmla="*/ 1664 w 10087"/>
              <a:gd name="connsiteY10" fmla="*/ 8506 h 10062"/>
              <a:gd name="connsiteX11" fmla="*/ 649 w 10087"/>
              <a:gd name="connsiteY11" fmla="*/ 10062 h 10062"/>
              <a:gd name="connsiteX0" fmla="*/ 659 w 10097"/>
              <a:gd name="connsiteY0" fmla="*/ 10062 h 10062"/>
              <a:gd name="connsiteX1" fmla="*/ 76 w 10097"/>
              <a:gd name="connsiteY1" fmla="*/ 6665 h 10062"/>
              <a:gd name="connsiteX2" fmla="*/ 89 w 10097"/>
              <a:gd name="connsiteY2" fmla="*/ 1881 h 10062"/>
              <a:gd name="connsiteX3" fmla="*/ 2475 w 10097"/>
              <a:gd name="connsiteY3" fmla="*/ 48 h 10062"/>
              <a:gd name="connsiteX4" fmla="*/ 7805 w 10097"/>
              <a:gd name="connsiteY4" fmla="*/ 68 h 10062"/>
              <a:gd name="connsiteX5" fmla="*/ 10017 w 10097"/>
              <a:gd name="connsiteY5" fmla="*/ 1691 h 10062"/>
              <a:gd name="connsiteX6" fmla="*/ 10000 w 10097"/>
              <a:gd name="connsiteY6" fmla="*/ 6684 h 10062"/>
              <a:gd name="connsiteX7" fmla="*/ 9460 w 10097"/>
              <a:gd name="connsiteY7" fmla="*/ 9862 h 10062"/>
              <a:gd name="connsiteX8" fmla="*/ 8359 w 10097"/>
              <a:gd name="connsiteY8" fmla="*/ 8175 h 10062"/>
              <a:gd name="connsiteX9" fmla="*/ 4848 w 10097"/>
              <a:gd name="connsiteY9" fmla="*/ 7849 h 10062"/>
              <a:gd name="connsiteX10" fmla="*/ 1674 w 10097"/>
              <a:gd name="connsiteY10" fmla="*/ 8506 h 10062"/>
              <a:gd name="connsiteX11" fmla="*/ 659 w 10097"/>
              <a:gd name="connsiteY11" fmla="*/ 10062 h 10062"/>
              <a:gd name="connsiteX0" fmla="*/ 728 w 10166"/>
              <a:gd name="connsiteY0" fmla="*/ 10062 h 10062"/>
              <a:gd name="connsiteX1" fmla="*/ 76 w 10166"/>
              <a:gd name="connsiteY1" fmla="*/ 6745 h 10062"/>
              <a:gd name="connsiteX2" fmla="*/ 158 w 10166"/>
              <a:gd name="connsiteY2" fmla="*/ 1881 h 10062"/>
              <a:gd name="connsiteX3" fmla="*/ 2544 w 10166"/>
              <a:gd name="connsiteY3" fmla="*/ 48 h 10062"/>
              <a:gd name="connsiteX4" fmla="*/ 7874 w 10166"/>
              <a:gd name="connsiteY4" fmla="*/ 68 h 10062"/>
              <a:gd name="connsiteX5" fmla="*/ 10086 w 10166"/>
              <a:gd name="connsiteY5" fmla="*/ 1691 h 10062"/>
              <a:gd name="connsiteX6" fmla="*/ 10069 w 10166"/>
              <a:gd name="connsiteY6" fmla="*/ 6684 h 10062"/>
              <a:gd name="connsiteX7" fmla="*/ 9529 w 10166"/>
              <a:gd name="connsiteY7" fmla="*/ 9862 h 10062"/>
              <a:gd name="connsiteX8" fmla="*/ 8428 w 10166"/>
              <a:gd name="connsiteY8" fmla="*/ 8175 h 10062"/>
              <a:gd name="connsiteX9" fmla="*/ 4917 w 10166"/>
              <a:gd name="connsiteY9" fmla="*/ 7849 h 10062"/>
              <a:gd name="connsiteX10" fmla="*/ 1743 w 10166"/>
              <a:gd name="connsiteY10" fmla="*/ 8506 h 10062"/>
              <a:gd name="connsiteX11" fmla="*/ 728 w 10166"/>
              <a:gd name="connsiteY11" fmla="*/ 10062 h 10062"/>
              <a:gd name="connsiteX0" fmla="*/ 728 w 10166"/>
              <a:gd name="connsiteY0" fmla="*/ 10062 h 10062"/>
              <a:gd name="connsiteX1" fmla="*/ 76 w 10166"/>
              <a:gd name="connsiteY1" fmla="*/ 6745 h 10062"/>
              <a:gd name="connsiteX2" fmla="*/ 158 w 10166"/>
              <a:gd name="connsiteY2" fmla="*/ 1881 h 10062"/>
              <a:gd name="connsiteX3" fmla="*/ 2544 w 10166"/>
              <a:gd name="connsiteY3" fmla="*/ 48 h 10062"/>
              <a:gd name="connsiteX4" fmla="*/ 7874 w 10166"/>
              <a:gd name="connsiteY4" fmla="*/ 68 h 10062"/>
              <a:gd name="connsiteX5" fmla="*/ 10086 w 10166"/>
              <a:gd name="connsiteY5" fmla="*/ 1691 h 10062"/>
              <a:gd name="connsiteX6" fmla="*/ 10069 w 10166"/>
              <a:gd name="connsiteY6" fmla="*/ 6684 h 10062"/>
              <a:gd name="connsiteX7" fmla="*/ 9529 w 10166"/>
              <a:gd name="connsiteY7" fmla="*/ 9862 h 10062"/>
              <a:gd name="connsiteX8" fmla="*/ 8428 w 10166"/>
              <a:gd name="connsiteY8" fmla="*/ 8175 h 10062"/>
              <a:gd name="connsiteX9" fmla="*/ 4917 w 10166"/>
              <a:gd name="connsiteY9" fmla="*/ 7849 h 10062"/>
              <a:gd name="connsiteX10" fmla="*/ 1743 w 10166"/>
              <a:gd name="connsiteY10" fmla="*/ 8506 h 10062"/>
              <a:gd name="connsiteX11" fmla="*/ 728 w 10166"/>
              <a:gd name="connsiteY11" fmla="*/ 10062 h 10062"/>
              <a:gd name="connsiteX0" fmla="*/ 711 w 10149"/>
              <a:gd name="connsiteY0" fmla="*/ 10062 h 10062"/>
              <a:gd name="connsiteX1" fmla="*/ 76 w 10149"/>
              <a:gd name="connsiteY1" fmla="*/ 6970 h 10062"/>
              <a:gd name="connsiteX2" fmla="*/ 141 w 10149"/>
              <a:gd name="connsiteY2" fmla="*/ 1881 h 10062"/>
              <a:gd name="connsiteX3" fmla="*/ 2527 w 10149"/>
              <a:gd name="connsiteY3" fmla="*/ 48 h 10062"/>
              <a:gd name="connsiteX4" fmla="*/ 7857 w 10149"/>
              <a:gd name="connsiteY4" fmla="*/ 68 h 10062"/>
              <a:gd name="connsiteX5" fmla="*/ 10069 w 10149"/>
              <a:gd name="connsiteY5" fmla="*/ 1691 h 10062"/>
              <a:gd name="connsiteX6" fmla="*/ 10052 w 10149"/>
              <a:gd name="connsiteY6" fmla="*/ 6684 h 10062"/>
              <a:gd name="connsiteX7" fmla="*/ 9512 w 10149"/>
              <a:gd name="connsiteY7" fmla="*/ 9862 h 10062"/>
              <a:gd name="connsiteX8" fmla="*/ 8411 w 10149"/>
              <a:gd name="connsiteY8" fmla="*/ 8175 h 10062"/>
              <a:gd name="connsiteX9" fmla="*/ 4900 w 10149"/>
              <a:gd name="connsiteY9" fmla="*/ 7849 h 10062"/>
              <a:gd name="connsiteX10" fmla="*/ 1726 w 10149"/>
              <a:gd name="connsiteY10" fmla="*/ 8506 h 10062"/>
              <a:gd name="connsiteX11" fmla="*/ 711 w 10149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76 w 10184"/>
              <a:gd name="connsiteY2" fmla="*/ 1881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428 h 10428"/>
              <a:gd name="connsiteX1" fmla="*/ 76 w 10184"/>
              <a:gd name="connsiteY1" fmla="*/ 7336 h 10428"/>
              <a:gd name="connsiteX2" fmla="*/ 107 w 10184"/>
              <a:gd name="connsiteY2" fmla="*/ 2295 h 10428"/>
              <a:gd name="connsiteX3" fmla="*/ 2562 w 10184"/>
              <a:gd name="connsiteY3" fmla="*/ 414 h 10428"/>
              <a:gd name="connsiteX4" fmla="*/ 7852 w 10184"/>
              <a:gd name="connsiteY4" fmla="*/ 68 h 10428"/>
              <a:gd name="connsiteX5" fmla="*/ 10104 w 10184"/>
              <a:gd name="connsiteY5" fmla="*/ 2057 h 10428"/>
              <a:gd name="connsiteX6" fmla="*/ 10087 w 10184"/>
              <a:gd name="connsiteY6" fmla="*/ 7050 h 10428"/>
              <a:gd name="connsiteX7" fmla="*/ 9547 w 10184"/>
              <a:gd name="connsiteY7" fmla="*/ 10228 h 10428"/>
              <a:gd name="connsiteX8" fmla="*/ 8446 w 10184"/>
              <a:gd name="connsiteY8" fmla="*/ 8541 h 10428"/>
              <a:gd name="connsiteX9" fmla="*/ 4935 w 10184"/>
              <a:gd name="connsiteY9" fmla="*/ 8215 h 10428"/>
              <a:gd name="connsiteX10" fmla="*/ 1761 w 10184"/>
              <a:gd name="connsiteY10" fmla="*/ 8872 h 10428"/>
              <a:gd name="connsiteX11" fmla="*/ 746 w 10184"/>
              <a:gd name="connsiteY11" fmla="*/ 10428 h 10428"/>
              <a:gd name="connsiteX0" fmla="*/ 746 w 10184"/>
              <a:gd name="connsiteY0" fmla="*/ 10451 h 10451"/>
              <a:gd name="connsiteX1" fmla="*/ 76 w 10184"/>
              <a:gd name="connsiteY1" fmla="*/ 7359 h 10451"/>
              <a:gd name="connsiteX2" fmla="*/ 107 w 10184"/>
              <a:gd name="connsiteY2" fmla="*/ 2318 h 10451"/>
              <a:gd name="connsiteX3" fmla="*/ 2483 w 10184"/>
              <a:gd name="connsiteY3" fmla="*/ 34 h 10451"/>
              <a:gd name="connsiteX4" fmla="*/ 7852 w 10184"/>
              <a:gd name="connsiteY4" fmla="*/ 91 h 10451"/>
              <a:gd name="connsiteX5" fmla="*/ 10104 w 10184"/>
              <a:gd name="connsiteY5" fmla="*/ 2080 h 10451"/>
              <a:gd name="connsiteX6" fmla="*/ 10087 w 10184"/>
              <a:gd name="connsiteY6" fmla="*/ 7073 h 10451"/>
              <a:gd name="connsiteX7" fmla="*/ 9547 w 10184"/>
              <a:gd name="connsiteY7" fmla="*/ 10251 h 10451"/>
              <a:gd name="connsiteX8" fmla="*/ 8446 w 10184"/>
              <a:gd name="connsiteY8" fmla="*/ 8564 h 10451"/>
              <a:gd name="connsiteX9" fmla="*/ 4935 w 10184"/>
              <a:gd name="connsiteY9" fmla="*/ 8238 h 10451"/>
              <a:gd name="connsiteX10" fmla="*/ 1761 w 10184"/>
              <a:gd name="connsiteY10" fmla="*/ 8895 h 10451"/>
              <a:gd name="connsiteX11" fmla="*/ 746 w 10184"/>
              <a:gd name="connsiteY11" fmla="*/ 10451 h 10451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852 w 10184"/>
              <a:gd name="connsiteY4" fmla="*/ 274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892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773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773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503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730 w 10116"/>
              <a:gd name="connsiteY10" fmla="*/ 906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730 w 10116"/>
              <a:gd name="connsiteY10" fmla="*/ 906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168 w 10116"/>
              <a:gd name="connsiteY10" fmla="*/ 9043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93 w 10116"/>
              <a:gd name="connsiteY10" fmla="*/ 932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93 w 10116"/>
              <a:gd name="connsiteY10" fmla="*/ 932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15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16" h="10616">
                <a:moveTo>
                  <a:pt x="771" y="10616"/>
                </a:moveTo>
                <a:cubicBezTo>
                  <a:pt x="457" y="10033"/>
                  <a:pt x="165" y="9029"/>
                  <a:pt x="45" y="7524"/>
                </a:cubicBezTo>
                <a:cubicBezTo>
                  <a:pt x="-31" y="6133"/>
                  <a:pt x="-3" y="3683"/>
                  <a:pt x="76" y="2483"/>
                </a:cubicBezTo>
                <a:cubicBezTo>
                  <a:pt x="218" y="1317"/>
                  <a:pt x="86" y="66"/>
                  <a:pt x="2412" y="16"/>
                </a:cubicBezTo>
                <a:cubicBezTo>
                  <a:pt x="3423" y="-18"/>
                  <a:pt x="6712" y="5"/>
                  <a:pt x="7742" y="73"/>
                </a:cubicBezTo>
                <a:cubicBezTo>
                  <a:pt x="10004" y="204"/>
                  <a:pt x="9990" y="1287"/>
                  <a:pt x="10073" y="2245"/>
                </a:cubicBezTo>
                <a:cubicBezTo>
                  <a:pt x="10153" y="3532"/>
                  <a:pt x="10109" y="5984"/>
                  <a:pt x="10056" y="7238"/>
                </a:cubicBezTo>
                <a:cubicBezTo>
                  <a:pt x="9974" y="8972"/>
                  <a:pt x="9704" y="10110"/>
                  <a:pt x="9422" y="10433"/>
                </a:cubicBezTo>
                <a:cubicBezTo>
                  <a:pt x="8951" y="9353"/>
                  <a:pt x="9056" y="9622"/>
                  <a:pt x="8884" y="8954"/>
                </a:cubicBezTo>
                <a:cubicBezTo>
                  <a:pt x="8094" y="9118"/>
                  <a:pt x="6168" y="9299"/>
                  <a:pt x="4998" y="9317"/>
                </a:cubicBezTo>
                <a:cubicBezTo>
                  <a:pt x="3891" y="9414"/>
                  <a:pt x="2201" y="9027"/>
                  <a:pt x="1056" y="9355"/>
                </a:cubicBezTo>
                <a:cubicBezTo>
                  <a:pt x="923" y="9849"/>
                  <a:pt x="1084" y="9791"/>
                  <a:pt x="771" y="10616"/>
                </a:cubicBezTo>
                <a:close/>
              </a:path>
            </a:pathLst>
          </a:custGeom>
          <a:solidFill>
            <a:srgbClr val="FF5050"/>
          </a:solidFill>
          <a:ln w="9525">
            <a:noFill/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" name="자유형 1"/>
          <p:cNvSpPr/>
          <p:nvPr/>
        </p:nvSpPr>
        <p:spPr>
          <a:xfrm>
            <a:off x="4764506" y="2298033"/>
            <a:ext cx="1676400" cy="493294"/>
          </a:xfrm>
          <a:custGeom>
            <a:avLst/>
            <a:gdLst>
              <a:gd name="connsiteX0" fmla="*/ 26201 w 1746562"/>
              <a:gd name="connsiteY0" fmla="*/ 539917 h 570205"/>
              <a:gd name="connsiteX1" fmla="*/ 347043 w 1746562"/>
              <a:gd name="connsiteY1" fmla="*/ 58654 h 570205"/>
              <a:gd name="connsiteX2" fmla="*/ 1465980 w 1746562"/>
              <a:gd name="connsiteY2" fmla="*/ 50633 h 570205"/>
              <a:gd name="connsiteX3" fmla="*/ 1714632 w 1746562"/>
              <a:gd name="connsiteY3" fmla="*/ 443664 h 570205"/>
              <a:gd name="connsiteX4" fmla="*/ 916538 w 1746562"/>
              <a:gd name="connsiteY4" fmla="*/ 511843 h 570205"/>
              <a:gd name="connsiteX5" fmla="*/ 26201 w 1746562"/>
              <a:gd name="connsiteY5" fmla="*/ 539917 h 570205"/>
              <a:gd name="connsiteX0" fmla="*/ 26201 w 1746562"/>
              <a:gd name="connsiteY0" fmla="*/ 539917 h 570205"/>
              <a:gd name="connsiteX1" fmla="*/ 347043 w 1746562"/>
              <a:gd name="connsiteY1" fmla="*/ 58654 h 570205"/>
              <a:gd name="connsiteX2" fmla="*/ 1465980 w 1746562"/>
              <a:gd name="connsiteY2" fmla="*/ 50633 h 570205"/>
              <a:gd name="connsiteX3" fmla="*/ 1714632 w 1746562"/>
              <a:gd name="connsiteY3" fmla="*/ 443664 h 570205"/>
              <a:gd name="connsiteX4" fmla="*/ 916538 w 1746562"/>
              <a:gd name="connsiteY4" fmla="*/ 511843 h 570205"/>
              <a:gd name="connsiteX5" fmla="*/ 26201 w 1746562"/>
              <a:gd name="connsiteY5" fmla="*/ 539917 h 570205"/>
              <a:gd name="connsiteX0" fmla="*/ 26201 w 1746562"/>
              <a:gd name="connsiteY0" fmla="*/ 539917 h 570205"/>
              <a:gd name="connsiteX1" fmla="*/ 347043 w 1746562"/>
              <a:gd name="connsiteY1" fmla="*/ 58654 h 570205"/>
              <a:gd name="connsiteX2" fmla="*/ 1465980 w 1746562"/>
              <a:gd name="connsiteY2" fmla="*/ 50633 h 570205"/>
              <a:gd name="connsiteX3" fmla="*/ 1714632 w 1746562"/>
              <a:gd name="connsiteY3" fmla="*/ 443664 h 570205"/>
              <a:gd name="connsiteX4" fmla="*/ 916538 w 1746562"/>
              <a:gd name="connsiteY4" fmla="*/ 511843 h 570205"/>
              <a:gd name="connsiteX5" fmla="*/ 26201 w 1746562"/>
              <a:gd name="connsiteY5" fmla="*/ 539917 h 570205"/>
              <a:gd name="connsiteX0" fmla="*/ 26201 w 1746562"/>
              <a:gd name="connsiteY0" fmla="*/ 539917 h 570205"/>
              <a:gd name="connsiteX1" fmla="*/ 347043 w 1746562"/>
              <a:gd name="connsiteY1" fmla="*/ 58654 h 570205"/>
              <a:gd name="connsiteX2" fmla="*/ 1465980 w 1746562"/>
              <a:gd name="connsiteY2" fmla="*/ 50633 h 570205"/>
              <a:gd name="connsiteX3" fmla="*/ 1714632 w 1746562"/>
              <a:gd name="connsiteY3" fmla="*/ 443664 h 570205"/>
              <a:gd name="connsiteX4" fmla="*/ 916538 w 1746562"/>
              <a:gd name="connsiteY4" fmla="*/ 511843 h 570205"/>
              <a:gd name="connsiteX5" fmla="*/ 26201 w 1746562"/>
              <a:gd name="connsiteY5" fmla="*/ 539917 h 570205"/>
              <a:gd name="connsiteX0" fmla="*/ 26201 w 1746562"/>
              <a:gd name="connsiteY0" fmla="*/ 539917 h 570205"/>
              <a:gd name="connsiteX1" fmla="*/ 347043 w 1746562"/>
              <a:gd name="connsiteY1" fmla="*/ 58654 h 570205"/>
              <a:gd name="connsiteX2" fmla="*/ 1465980 w 1746562"/>
              <a:gd name="connsiteY2" fmla="*/ 50633 h 570205"/>
              <a:gd name="connsiteX3" fmla="*/ 1714632 w 1746562"/>
              <a:gd name="connsiteY3" fmla="*/ 443664 h 570205"/>
              <a:gd name="connsiteX4" fmla="*/ 916538 w 1746562"/>
              <a:gd name="connsiteY4" fmla="*/ 511843 h 570205"/>
              <a:gd name="connsiteX5" fmla="*/ 26201 w 1746562"/>
              <a:gd name="connsiteY5" fmla="*/ 539917 h 570205"/>
              <a:gd name="connsiteX0" fmla="*/ 0 w 1720361"/>
              <a:gd name="connsiteY0" fmla="*/ 539917 h 570205"/>
              <a:gd name="connsiteX1" fmla="*/ 320842 w 1720361"/>
              <a:gd name="connsiteY1" fmla="*/ 58654 h 570205"/>
              <a:gd name="connsiteX2" fmla="*/ 1439779 w 1720361"/>
              <a:gd name="connsiteY2" fmla="*/ 50633 h 570205"/>
              <a:gd name="connsiteX3" fmla="*/ 1688431 w 1720361"/>
              <a:gd name="connsiteY3" fmla="*/ 443664 h 570205"/>
              <a:gd name="connsiteX4" fmla="*/ 890337 w 1720361"/>
              <a:gd name="connsiteY4" fmla="*/ 511843 h 570205"/>
              <a:gd name="connsiteX5" fmla="*/ 0 w 1720361"/>
              <a:gd name="connsiteY5" fmla="*/ 539917 h 570205"/>
              <a:gd name="connsiteX0" fmla="*/ 0 w 1708330"/>
              <a:gd name="connsiteY0" fmla="*/ 539917 h 570205"/>
              <a:gd name="connsiteX1" fmla="*/ 308811 w 1708330"/>
              <a:gd name="connsiteY1" fmla="*/ 58654 h 570205"/>
              <a:gd name="connsiteX2" fmla="*/ 1427748 w 1708330"/>
              <a:gd name="connsiteY2" fmla="*/ 50633 h 570205"/>
              <a:gd name="connsiteX3" fmla="*/ 1676400 w 1708330"/>
              <a:gd name="connsiteY3" fmla="*/ 443664 h 570205"/>
              <a:gd name="connsiteX4" fmla="*/ 878306 w 1708330"/>
              <a:gd name="connsiteY4" fmla="*/ 511843 h 570205"/>
              <a:gd name="connsiteX5" fmla="*/ 0 w 1708330"/>
              <a:gd name="connsiteY5" fmla="*/ 539917 h 570205"/>
              <a:gd name="connsiteX0" fmla="*/ 0 w 1708330"/>
              <a:gd name="connsiteY0" fmla="*/ 543927 h 573520"/>
              <a:gd name="connsiteX1" fmla="*/ 308811 w 1708330"/>
              <a:gd name="connsiteY1" fmla="*/ 58654 h 573520"/>
              <a:gd name="connsiteX2" fmla="*/ 1427748 w 1708330"/>
              <a:gd name="connsiteY2" fmla="*/ 50633 h 573520"/>
              <a:gd name="connsiteX3" fmla="*/ 1676400 w 1708330"/>
              <a:gd name="connsiteY3" fmla="*/ 443664 h 573520"/>
              <a:gd name="connsiteX4" fmla="*/ 878306 w 1708330"/>
              <a:gd name="connsiteY4" fmla="*/ 511843 h 573520"/>
              <a:gd name="connsiteX5" fmla="*/ 0 w 1708330"/>
              <a:gd name="connsiteY5" fmla="*/ 543927 h 573520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78306 w 1708330"/>
              <a:gd name="connsiteY4" fmla="*/ 511843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78306 w 1708330"/>
              <a:gd name="connsiteY4" fmla="*/ 511843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78306 w 1708330"/>
              <a:gd name="connsiteY4" fmla="*/ 511843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90337 w 1708330"/>
              <a:gd name="connsiteY4" fmla="*/ 427622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82316 w 1708330"/>
              <a:gd name="connsiteY4" fmla="*/ 519864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82316 w 1708330"/>
              <a:gd name="connsiteY4" fmla="*/ 519864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82316 w 1708330"/>
              <a:gd name="connsiteY4" fmla="*/ 519864 h 543927"/>
              <a:gd name="connsiteX5" fmla="*/ 0 w 1708330"/>
              <a:gd name="connsiteY5" fmla="*/ 543927 h 543927"/>
              <a:gd name="connsiteX0" fmla="*/ 0 w 1676400"/>
              <a:gd name="connsiteY0" fmla="*/ 543927 h 543927"/>
              <a:gd name="connsiteX1" fmla="*/ 308811 w 1676400"/>
              <a:gd name="connsiteY1" fmla="*/ 58654 h 543927"/>
              <a:gd name="connsiteX2" fmla="*/ 1427748 w 1676400"/>
              <a:gd name="connsiteY2" fmla="*/ 50633 h 543927"/>
              <a:gd name="connsiteX3" fmla="*/ 1676400 w 1676400"/>
              <a:gd name="connsiteY3" fmla="*/ 443664 h 543927"/>
              <a:gd name="connsiteX4" fmla="*/ 882316 w 1676400"/>
              <a:gd name="connsiteY4" fmla="*/ 519864 h 543927"/>
              <a:gd name="connsiteX5" fmla="*/ 0 w 1676400"/>
              <a:gd name="connsiteY5" fmla="*/ 543927 h 543927"/>
              <a:gd name="connsiteX0" fmla="*/ 0 w 1676400"/>
              <a:gd name="connsiteY0" fmla="*/ 543927 h 543927"/>
              <a:gd name="connsiteX1" fmla="*/ 308811 w 1676400"/>
              <a:gd name="connsiteY1" fmla="*/ 58654 h 543927"/>
              <a:gd name="connsiteX2" fmla="*/ 1427748 w 1676400"/>
              <a:gd name="connsiteY2" fmla="*/ 50633 h 543927"/>
              <a:gd name="connsiteX3" fmla="*/ 1676400 w 1676400"/>
              <a:gd name="connsiteY3" fmla="*/ 443664 h 543927"/>
              <a:gd name="connsiteX4" fmla="*/ 882316 w 1676400"/>
              <a:gd name="connsiteY4" fmla="*/ 519864 h 543927"/>
              <a:gd name="connsiteX5" fmla="*/ 0 w 1676400"/>
              <a:gd name="connsiteY5" fmla="*/ 543927 h 543927"/>
              <a:gd name="connsiteX0" fmla="*/ 0 w 1676400"/>
              <a:gd name="connsiteY0" fmla="*/ 523720 h 523720"/>
              <a:gd name="connsiteX1" fmla="*/ 308811 w 1676400"/>
              <a:gd name="connsiteY1" fmla="*/ 38447 h 523720"/>
              <a:gd name="connsiteX2" fmla="*/ 1427748 w 1676400"/>
              <a:gd name="connsiteY2" fmla="*/ 30426 h 523720"/>
              <a:gd name="connsiteX3" fmla="*/ 1676400 w 1676400"/>
              <a:gd name="connsiteY3" fmla="*/ 423457 h 523720"/>
              <a:gd name="connsiteX4" fmla="*/ 882316 w 1676400"/>
              <a:gd name="connsiteY4" fmla="*/ 499657 h 523720"/>
              <a:gd name="connsiteX5" fmla="*/ 0 w 1676400"/>
              <a:gd name="connsiteY5" fmla="*/ 523720 h 523720"/>
              <a:gd name="connsiteX0" fmla="*/ 0 w 1676400"/>
              <a:gd name="connsiteY0" fmla="*/ 493294 h 493294"/>
              <a:gd name="connsiteX1" fmla="*/ 308811 w 1676400"/>
              <a:gd name="connsiteY1" fmla="*/ 8021 h 493294"/>
              <a:gd name="connsiteX2" fmla="*/ 1427748 w 1676400"/>
              <a:gd name="connsiteY2" fmla="*/ 0 h 493294"/>
              <a:gd name="connsiteX3" fmla="*/ 1676400 w 1676400"/>
              <a:gd name="connsiteY3" fmla="*/ 393031 h 493294"/>
              <a:gd name="connsiteX4" fmla="*/ 882316 w 1676400"/>
              <a:gd name="connsiteY4" fmla="*/ 469231 h 493294"/>
              <a:gd name="connsiteX5" fmla="*/ 0 w 1676400"/>
              <a:gd name="connsiteY5" fmla="*/ 493294 h 493294"/>
              <a:gd name="connsiteX0" fmla="*/ 0 w 1676400"/>
              <a:gd name="connsiteY0" fmla="*/ 493294 h 493294"/>
              <a:gd name="connsiteX1" fmla="*/ 308811 w 1676400"/>
              <a:gd name="connsiteY1" fmla="*/ 8021 h 493294"/>
              <a:gd name="connsiteX2" fmla="*/ 1427748 w 1676400"/>
              <a:gd name="connsiteY2" fmla="*/ 0 h 493294"/>
              <a:gd name="connsiteX3" fmla="*/ 1676400 w 1676400"/>
              <a:gd name="connsiteY3" fmla="*/ 393031 h 493294"/>
              <a:gd name="connsiteX4" fmla="*/ 882316 w 1676400"/>
              <a:gd name="connsiteY4" fmla="*/ 469231 h 493294"/>
              <a:gd name="connsiteX5" fmla="*/ 0 w 1676400"/>
              <a:gd name="connsiteY5" fmla="*/ 493294 h 493294"/>
              <a:gd name="connsiteX0" fmla="*/ 0 w 1676400"/>
              <a:gd name="connsiteY0" fmla="*/ 493294 h 493294"/>
              <a:gd name="connsiteX1" fmla="*/ 308811 w 1676400"/>
              <a:gd name="connsiteY1" fmla="*/ 8021 h 493294"/>
              <a:gd name="connsiteX2" fmla="*/ 1427748 w 1676400"/>
              <a:gd name="connsiteY2" fmla="*/ 0 h 493294"/>
              <a:gd name="connsiteX3" fmla="*/ 1676400 w 1676400"/>
              <a:gd name="connsiteY3" fmla="*/ 393031 h 493294"/>
              <a:gd name="connsiteX4" fmla="*/ 882316 w 1676400"/>
              <a:gd name="connsiteY4" fmla="*/ 469231 h 493294"/>
              <a:gd name="connsiteX5" fmla="*/ 0 w 1676400"/>
              <a:gd name="connsiteY5" fmla="*/ 493294 h 493294"/>
              <a:gd name="connsiteX0" fmla="*/ 0 w 1676400"/>
              <a:gd name="connsiteY0" fmla="*/ 493294 h 493294"/>
              <a:gd name="connsiteX1" fmla="*/ 308811 w 1676400"/>
              <a:gd name="connsiteY1" fmla="*/ 8021 h 493294"/>
              <a:gd name="connsiteX2" fmla="*/ 1427748 w 1676400"/>
              <a:gd name="connsiteY2" fmla="*/ 0 h 493294"/>
              <a:gd name="connsiteX3" fmla="*/ 1676400 w 1676400"/>
              <a:gd name="connsiteY3" fmla="*/ 393031 h 493294"/>
              <a:gd name="connsiteX4" fmla="*/ 882316 w 1676400"/>
              <a:gd name="connsiteY4" fmla="*/ 469231 h 493294"/>
              <a:gd name="connsiteX5" fmla="*/ 0 w 1676400"/>
              <a:gd name="connsiteY5" fmla="*/ 493294 h 493294"/>
              <a:gd name="connsiteX0" fmla="*/ 0 w 1676400"/>
              <a:gd name="connsiteY0" fmla="*/ 493294 h 493294"/>
              <a:gd name="connsiteX1" fmla="*/ 308811 w 1676400"/>
              <a:gd name="connsiteY1" fmla="*/ 8021 h 493294"/>
              <a:gd name="connsiteX2" fmla="*/ 1427748 w 1676400"/>
              <a:gd name="connsiteY2" fmla="*/ 0 h 493294"/>
              <a:gd name="connsiteX3" fmla="*/ 1676400 w 1676400"/>
              <a:gd name="connsiteY3" fmla="*/ 393031 h 493294"/>
              <a:gd name="connsiteX4" fmla="*/ 882316 w 1676400"/>
              <a:gd name="connsiteY4" fmla="*/ 469231 h 493294"/>
              <a:gd name="connsiteX5" fmla="*/ 0 w 1676400"/>
              <a:gd name="connsiteY5" fmla="*/ 493294 h 49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6400" h="493294">
                <a:moveTo>
                  <a:pt x="0" y="493294"/>
                </a:moveTo>
                <a:cubicBezTo>
                  <a:pt x="29410" y="341563"/>
                  <a:pt x="116974" y="117642"/>
                  <a:pt x="308811" y="8021"/>
                </a:cubicBezTo>
                <a:cubicBezTo>
                  <a:pt x="560805" y="14705"/>
                  <a:pt x="1195807" y="0"/>
                  <a:pt x="1427748" y="0"/>
                </a:cubicBezTo>
                <a:cubicBezTo>
                  <a:pt x="1583490" y="156411"/>
                  <a:pt x="1647659" y="276058"/>
                  <a:pt x="1676400" y="393031"/>
                </a:cubicBezTo>
                <a:cubicBezTo>
                  <a:pt x="1540710" y="445836"/>
                  <a:pt x="1161716" y="452521"/>
                  <a:pt x="882316" y="469231"/>
                </a:cubicBezTo>
                <a:cubicBezTo>
                  <a:pt x="602916" y="485941"/>
                  <a:pt x="287421" y="428456"/>
                  <a:pt x="0" y="49329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87338" y="5071730"/>
            <a:ext cx="4038600" cy="178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>
                <a:solidFill>
                  <a:prstClr val="black"/>
                </a:solidFill>
                <a:latin typeface="+mn-ea"/>
                <a:sym typeface="Arial" charset="0"/>
              </a:rPr>
              <a:t>Fabricate positioning jig</a:t>
            </a:r>
          </a:p>
        </p:txBody>
      </p:sp>
      <p:pic>
        <p:nvPicPr>
          <p:cNvPr id="11" name="Picture 2" descr="D:\PROSTHETIC\그림4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463" y="657576"/>
            <a:ext cx="116363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DAN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-1565955"/>
            <a:ext cx="1247775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reeform 13"/>
          <p:cNvSpPr>
            <a:spLocks/>
          </p:cNvSpPr>
          <p:nvPr/>
        </p:nvSpPr>
        <p:spPr bwMode="auto">
          <a:xfrm>
            <a:off x="4175239" y="2541406"/>
            <a:ext cx="2899821" cy="2096952"/>
          </a:xfrm>
          <a:custGeom>
            <a:avLst/>
            <a:gdLst>
              <a:gd name="T0" fmla="*/ 613 w 2163"/>
              <a:gd name="T1" fmla="*/ 545 h 1732"/>
              <a:gd name="T2" fmla="*/ 505 w 2163"/>
              <a:gd name="T3" fmla="*/ 953 h 1732"/>
              <a:gd name="T4" fmla="*/ 433 w 2163"/>
              <a:gd name="T5" fmla="*/ 1187 h 1732"/>
              <a:gd name="T6" fmla="*/ 343 w 2163"/>
              <a:gd name="T7" fmla="*/ 1372 h 1732"/>
              <a:gd name="T8" fmla="*/ 138 w 2163"/>
              <a:gd name="T9" fmla="*/ 1576 h 1732"/>
              <a:gd name="T10" fmla="*/ 12 w 2163"/>
              <a:gd name="T11" fmla="*/ 1678 h 1732"/>
              <a:gd name="T12" fmla="*/ 210 w 2163"/>
              <a:gd name="T13" fmla="*/ 1720 h 1732"/>
              <a:gd name="T14" fmla="*/ 402 w 2163"/>
              <a:gd name="T15" fmla="*/ 1606 h 1732"/>
              <a:gd name="T16" fmla="*/ 559 w 2163"/>
              <a:gd name="T17" fmla="*/ 1457 h 1732"/>
              <a:gd name="T18" fmla="*/ 781 w 2163"/>
              <a:gd name="T19" fmla="*/ 1133 h 1732"/>
              <a:gd name="T20" fmla="*/ 924 w 2163"/>
              <a:gd name="T21" fmla="*/ 916 h 1732"/>
              <a:gd name="T22" fmla="*/ 1152 w 2163"/>
              <a:gd name="T23" fmla="*/ 892 h 1732"/>
              <a:gd name="T24" fmla="*/ 1416 w 2163"/>
              <a:gd name="T25" fmla="*/ 922 h 1732"/>
              <a:gd name="T26" fmla="*/ 1590 w 2163"/>
              <a:gd name="T27" fmla="*/ 1282 h 1732"/>
              <a:gd name="T28" fmla="*/ 1728 w 2163"/>
              <a:gd name="T29" fmla="*/ 1558 h 1732"/>
              <a:gd name="T30" fmla="*/ 2010 w 2163"/>
              <a:gd name="T31" fmla="*/ 1618 h 1732"/>
              <a:gd name="T32" fmla="*/ 2154 w 2163"/>
              <a:gd name="T33" fmla="*/ 1552 h 1732"/>
              <a:gd name="T34" fmla="*/ 2064 w 2163"/>
              <a:gd name="T35" fmla="*/ 1498 h 1732"/>
              <a:gd name="T36" fmla="*/ 1890 w 2163"/>
              <a:gd name="T37" fmla="*/ 1390 h 1732"/>
              <a:gd name="T38" fmla="*/ 1746 w 2163"/>
              <a:gd name="T39" fmla="*/ 1096 h 1732"/>
              <a:gd name="T40" fmla="*/ 1656 w 2163"/>
              <a:gd name="T41" fmla="*/ 820 h 1732"/>
              <a:gd name="T42" fmla="*/ 1596 w 2163"/>
              <a:gd name="T43" fmla="*/ 490 h 1732"/>
              <a:gd name="T44" fmla="*/ 1517 w 2163"/>
              <a:gd name="T45" fmla="*/ 178 h 1732"/>
              <a:gd name="T46" fmla="*/ 1285 w 2163"/>
              <a:gd name="T47" fmla="*/ 23 h 1732"/>
              <a:gd name="T48" fmla="*/ 877 w 2163"/>
              <a:gd name="T49" fmla="*/ 41 h 1732"/>
              <a:gd name="T50" fmla="*/ 709 w 2163"/>
              <a:gd name="T51" fmla="*/ 209 h 1732"/>
              <a:gd name="T52" fmla="*/ 613 w 2163"/>
              <a:gd name="T53" fmla="*/ 545 h 173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163"/>
              <a:gd name="T82" fmla="*/ 0 h 1732"/>
              <a:gd name="T83" fmla="*/ 2163 w 2163"/>
              <a:gd name="T84" fmla="*/ 1732 h 1732"/>
              <a:gd name="connsiteX0" fmla="*/ 2834 w 10000"/>
              <a:gd name="connsiteY0" fmla="*/ 3147 h 10000"/>
              <a:gd name="connsiteX1" fmla="*/ 2335 w 10000"/>
              <a:gd name="connsiteY1" fmla="*/ 5502 h 10000"/>
              <a:gd name="connsiteX2" fmla="*/ 2002 w 10000"/>
              <a:gd name="connsiteY2" fmla="*/ 6853 h 10000"/>
              <a:gd name="connsiteX3" fmla="*/ 1586 w 10000"/>
              <a:gd name="connsiteY3" fmla="*/ 7921 h 10000"/>
              <a:gd name="connsiteX4" fmla="*/ 638 w 10000"/>
              <a:gd name="connsiteY4" fmla="*/ 9099 h 10000"/>
              <a:gd name="connsiteX5" fmla="*/ 55 w 10000"/>
              <a:gd name="connsiteY5" fmla="*/ 9688 h 10000"/>
              <a:gd name="connsiteX6" fmla="*/ 971 w 10000"/>
              <a:gd name="connsiteY6" fmla="*/ 9931 h 10000"/>
              <a:gd name="connsiteX7" fmla="*/ 1859 w 10000"/>
              <a:gd name="connsiteY7" fmla="*/ 9273 h 10000"/>
              <a:gd name="connsiteX8" fmla="*/ 2584 w 10000"/>
              <a:gd name="connsiteY8" fmla="*/ 8412 h 10000"/>
              <a:gd name="connsiteX9" fmla="*/ 3611 w 10000"/>
              <a:gd name="connsiteY9" fmla="*/ 6542 h 10000"/>
              <a:gd name="connsiteX10" fmla="*/ 4272 w 10000"/>
              <a:gd name="connsiteY10" fmla="*/ 5289 h 10000"/>
              <a:gd name="connsiteX11" fmla="*/ 5326 w 10000"/>
              <a:gd name="connsiteY11" fmla="*/ 5150 h 10000"/>
              <a:gd name="connsiteX12" fmla="*/ 6546 w 10000"/>
              <a:gd name="connsiteY12" fmla="*/ 5323 h 10000"/>
              <a:gd name="connsiteX13" fmla="*/ 7351 w 10000"/>
              <a:gd name="connsiteY13" fmla="*/ 7402 h 10000"/>
              <a:gd name="connsiteX14" fmla="*/ 7989 w 10000"/>
              <a:gd name="connsiteY14" fmla="*/ 8995 h 10000"/>
              <a:gd name="connsiteX15" fmla="*/ 9293 w 10000"/>
              <a:gd name="connsiteY15" fmla="*/ 9342 h 10000"/>
              <a:gd name="connsiteX16" fmla="*/ 9958 w 10000"/>
              <a:gd name="connsiteY16" fmla="*/ 8961 h 10000"/>
              <a:gd name="connsiteX17" fmla="*/ 9542 w 10000"/>
              <a:gd name="connsiteY17" fmla="*/ 8649 h 10000"/>
              <a:gd name="connsiteX18" fmla="*/ 8738 w 10000"/>
              <a:gd name="connsiteY18" fmla="*/ 8025 h 10000"/>
              <a:gd name="connsiteX19" fmla="*/ 8072 w 10000"/>
              <a:gd name="connsiteY19" fmla="*/ 6328 h 10000"/>
              <a:gd name="connsiteX20" fmla="*/ 7656 w 10000"/>
              <a:gd name="connsiteY20" fmla="*/ 4734 h 10000"/>
              <a:gd name="connsiteX21" fmla="*/ 7379 w 10000"/>
              <a:gd name="connsiteY21" fmla="*/ 2829 h 10000"/>
              <a:gd name="connsiteX22" fmla="*/ 7013 w 10000"/>
              <a:gd name="connsiteY22" fmla="*/ 1028 h 10000"/>
              <a:gd name="connsiteX23" fmla="*/ 6079 w 10000"/>
              <a:gd name="connsiteY23" fmla="*/ 133 h 10000"/>
              <a:gd name="connsiteX24" fmla="*/ 4055 w 10000"/>
              <a:gd name="connsiteY24" fmla="*/ 237 h 10000"/>
              <a:gd name="connsiteX25" fmla="*/ 3278 w 10000"/>
              <a:gd name="connsiteY25" fmla="*/ 1207 h 10000"/>
              <a:gd name="connsiteX26" fmla="*/ 2834 w 10000"/>
              <a:gd name="connsiteY26" fmla="*/ 3147 h 10000"/>
              <a:gd name="connsiteX0" fmla="*/ 2834 w 10000"/>
              <a:gd name="connsiteY0" fmla="*/ 3044 h 9897"/>
              <a:gd name="connsiteX1" fmla="*/ 2335 w 10000"/>
              <a:gd name="connsiteY1" fmla="*/ 5399 h 9897"/>
              <a:gd name="connsiteX2" fmla="*/ 2002 w 10000"/>
              <a:gd name="connsiteY2" fmla="*/ 6750 h 9897"/>
              <a:gd name="connsiteX3" fmla="*/ 1586 w 10000"/>
              <a:gd name="connsiteY3" fmla="*/ 7818 h 9897"/>
              <a:gd name="connsiteX4" fmla="*/ 638 w 10000"/>
              <a:gd name="connsiteY4" fmla="*/ 8996 h 9897"/>
              <a:gd name="connsiteX5" fmla="*/ 55 w 10000"/>
              <a:gd name="connsiteY5" fmla="*/ 9585 h 9897"/>
              <a:gd name="connsiteX6" fmla="*/ 971 w 10000"/>
              <a:gd name="connsiteY6" fmla="*/ 9828 h 9897"/>
              <a:gd name="connsiteX7" fmla="*/ 1859 w 10000"/>
              <a:gd name="connsiteY7" fmla="*/ 9170 h 9897"/>
              <a:gd name="connsiteX8" fmla="*/ 2584 w 10000"/>
              <a:gd name="connsiteY8" fmla="*/ 8309 h 9897"/>
              <a:gd name="connsiteX9" fmla="*/ 3611 w 10000"/>
              <a:gd name="connsiteY9" fmla="*/ 6439 h 9897"/>
              <a:gd name="connsiteX10" fmla="*/ 4272 w 10000"/>
              <a:gd name="connsiteY10" fmla="*/ 5186 h 9897"/>
              <a:gd name="connsiteX11" fmla="*/ 5326 w 10000"/>
              <a:gd name="connsiteY11" fmla="*/ 5047 h 9897"/>
              <a:gd name="connsiteX12" fmla="*/ 6546 w 10000"/>
              <a:gd name="connsiteY12" fmla="*/ 5220 h 9897"/>
              <a:gd name="connsiteX13" fmla="*/ 7351 w 10000"/>
              <a:gd name="connsiteY13" fmla="*/ 7299 h 9897"/>
              <a:gd name="connsiteX14" fmla="*/ 7989 w 10000"/>
              <a:gd name="connsiteY14" fmla="*/ 8892 h 9897"/>
              <a:gd name="connsiteX15" fmla="*/ 9293 w 10000"/>
              <a:gd name="connsiteY15" fmla="*/ 9239 h 9897"/>
              <a:gd name="connsiteX16" fmla="*/ 9958 w 10000"/>
              <a:gd name="connsiteY16" fmla="*/ 8858 h 9897"/>
              <a:gd name="connsiteX17" fmla="*/ 9542 w 10000"/>
              <a:gd name="connsiteY17" fmla="*/ 8546 h 9897"/>
              <a:gd name="connsiteX18" fmla="*/ 8738 w 10000"/>
              <a:gd name="connsiteY18" fmla="*/ 7922 h 9897"/>
              <a:gd name="connsiteX19" fmla="*/ 8072 w 10000"/>
              <a:gd name="connsiteY19" fmla="*/ 6225 h 9897"/>
              <a:gd name="connsiteX20" fmla="*/ 7656 w 10000"/>
              <a:gd name="connsiteY20" fmla="*/ 4631 h 9897"/>
              <a:gd name="connsiteX21" fmla="*/ 7379 w 10000"/>
              <a:gd name="connsiteY21" fmla="*/ 2726 h 9897"/>
              <a:gd name="connsiteX22" fmla="*/ 7013 w 10000"/>
              <a:gd name="connsiteY22" fmla="*/ 925 h 9897"/>
              <a:gd name="connsiteX23" fmla="*/ 6079 w 10000"/>
              <a:gd name="connsiteY23" fmla="*/ 30 h 9897"/>
              <a:gd name="connsiteX24" fmla="*/ 3278 w 10000"/>
              <a:gd name="connsiteY24" fmla="*/ 1104 h 9897"/>
              <a:gd name="connsiteX25" fmla="*/ 2834 w 10000"/>
              <a:gd name="connsiteY25" fmla="*/ 3044 h 9897"/>
              <a:gd name="connsiteX0" fmla="*/ 2834 w 10000"/>
              <a:gd name="connsiteY0" fmla="*/ 3091 h 10015"/>
              <a:gd name="connsiteX1" fmla="*/ 2335 w 10000"/>
              <a:gd name="connsiteY1" fmla="*/ 5470 h 10015"/>
              <a:gd name="connsiteX2" fmla="*/ 2002 w 10000"/>
              <a:gd name="connsiteY2" fmla="*/ 6835 h 10015"/>
              <a:gd name="connsiteX3" fmla="*/ 1586 w 10000"/>
              <a:gd name="connsiteY3" fmla="*/ 7914 h 10015"/>
              <a:gd name="connsiteX4" fmla="*/ 638 w 10000"/>
              <a:gd name="connsiteY4" fmla="*/ 9105 h 10015"/>
              <a:gd name="connsiteX5" fmla="*/ 55 w 10000"/>
              <a:gd name="connsiteY5" fmla="*/ 9700 h 10015"/>
              <a:gd name="connsiteX6" fmla="*/ 971 w 10000"/>
              <a:gd name="connsiteY6" fmla="*/ 9945 h 10015"/>
              <a:gd name="connsiteX7" fmla="*/ 1859 w 10000"/>
              <a:gd name="connsiteY7" fmla="*/ 9280 h 10015"/>
              <a:gd name="connsiteX8" fmla="*/ 2584 w 10000"/>
              <a:gd name="connsiteY8" fmla="*/ 8410 h 10015"/>
              <a:gd name="connsiteX9" fmla="*/ 3611 w 10000"/>
              <a:gd name="connsiteY9" fmla="*/ 6521 h 10015"/>
              <a:gd name="connsiteX10" fmla="*/ 4272 w 10000"/>
              <a:gd name="connsiteY10" fmla="*/ 5255 h 10015"/>
              <a:gd name="connsiteX11" fmla="*/ 5326 w 10000"/>
              <a:gd name="connsiteY11" fmla="*/ 5115 h 10015"/>
              <a:gd name="connsiteX12" fmla="*/ 6546 w 10000"/>
              <a:gd name="connsiteY12" fmla="*/ 5289 h 10015"/>
              <a:gd name="connsiteX13" fmla="*/ 7351 w 10000"/>
              <a:gd name="connsiteY13" fmla="*/ 7390 h 10015"/>
              <a:gd name="connsiteX14" fmla="*/ 7989 w 10000"/>
              <a:gd name="connsiteY14" fmla="*/ 9000 h 10015"/>
              <a:gd name="connsiteX15" fmla="*/ 9293 w 10000"/>
              <a:gd name="connsiteY15" fmla="*/ 9350 h 10015"/>
              <a:gd name="connsiteX16" fmla="*/ 9958 w 10000"/>
              <a:gd name="connsiteY16" fmla="*/ 8965 h 10015"/>
              <a:gd name="connsiteX17" fmla="*/ 9542 w 10000"/>
              <a:gd name="connsiteY17" fmla="*/ 8650 h 10015"/>
              <a:gd name="connsiteX18" fmla="*/ 8738 w 10000"/>
              <a:gd name="connsiteY18" fmla="*/ 8019 h 10015"/>
              <a:gd name="connsiteX19" fmla="*/ 8072 w 10000"/>
              <a:gd name="connsiteY19" fmla="*/ 6305 h 10015"/>
              <a:gd name="connsiteX20" fmla="*/ 7656 w 10000"/>
              <a:gd name="connsiteY20" fmla="*/ 4694 h 10015"/>
              <a:gd name="connsiteX21" fmla="*/ 7379 w 10000"/>
              <a:gd name="connsiteY21" fmla="*/ 2769 h 10015"/>
              <a:gd name="connsiteX22" fmla="*/ 7013 w 10000"/>
              <a:gd name="connsiteY22" fmla="*/ 950 h 10015"/>
              <a:gd name="connsiteX23" fmla="*/ 5168 w 10000"/>
              <a:gd name="connsiteY23" fmla="*/ 30 h 10015"/>
              <a:gd name="connsiteX24" fmla="*/ 3278 w 10000"/>
              <a:gd name="connsiteY24" fmla="*/ 1130 h 10015"/>
              <a:gd name="connsiteX25" fmla="*/ 2834 w 10000"/>
              <a:gd name="connsiteY25" fmla="*/ 3091 h 10015"/>
              <a:gd name="connsiteX0" fmla="*/ 2834 w 10000"/>
              <a:gd name="connsiteY0" fmla="*/ 3106 h 10030"/>
              <a:gd name="connsiteX1" fmla="*/ 2335 w 10000"/>
              <a:gd name="connsiteY1" fmla="*/ 5485 h 10030"/>
              <a:gd name="connsiteX2" fmla="*/ 2002 w 10000"/>
              <a:gd name="connsiteY2" fmla="*/ 6850 h 10030"/>
              <a:gd name="connsiteX3" fmla="*/ 1586 w 10000"/>
              <a:gd name="connsiteY3" fmla="*/ 7929 h 10030"/>
              <a:gd name="connsiteX4" fmla="*/ 638 w 10000"/>
              <a:gd name="connsiteY4" fmla="*/ 9120 h 10030"/>
              <a:gd name="connsiteX5" fmla="*/ 55 w 10000"/>
              <a:gd name="connsiteY5" fmla="*/ 9715 h 10030"/>
              <a:gd name="connsiteX6" fmla="*/ 971 w 10000"/>
              <a:gd name="connsiteY6" fmla="*/ 9960 h 10030"/>
              <a:gd name="connsiteX7" fmla="*/ 1859 w 10000"/>
              <a:gd name="connsiteY7" fmla="*/ 9295 h 10030"/>
              <a:gd name="connsiteX8" fmla="*/ 2584 w 10000"/>
              <a:gd name="connsiteY8" fmla="*/ 8425 h 10030"/>
              <a:gd name="connsiteX9" fmla="*/ 3611 w 10000"/>
              <a:gd name="connsiteY9" fmla="*/ 6536 h 10030"/>
              <a:gd name="connsiteX10" fmla="*/ 4272 w 10000"/>
              <a:gd name="connsiteY10" fmla="*/ 5270 h 10030"/>
              <a:gd name="connsiteX11" fmla="*/ 5326 w 10000"/>
              <a:gd name="connsiteY11" fmla="*/ 5130 h 10030"/>
              <a:gd name="connsiteX12" fmla="*/ 6546 w 10000"/>
              <a:gd name="connsiteY12" fmla="*/ 5304 h 10030"/>
              <a:gd name="connsiteX13" fmla="*/ 7351 w 10000"/>
              <a:gd name="connsiteY13" fmla="*/ 7405 h 10030"/>
              <a:gd name="connsiteX14" fmla="*/ 7989 w 10000"/>
              <a:gd name="connsiteY14" fmla="*/ 9015 h 10030"/>
              <a:gd name="connsiteX15" fmla="*/ 9293 w 10000"/>
              <a:gd name="connsiteY15" fmla="*/ 9365 h 10030"/>
              <a:gd name="connsiteX16" fmla="*/ 9958 w 10000"/>
              <a:gd name="connsiteY16" fmla="*/ 8980 h 10030"/>
              <a:gd name="connsiteX17" fmla="*/ 9542 w 10000"/>
              <a:gd name="connsiteY17" fmla="*/ 8665 h 10030"/>
              <a:gd name="connsiteX18" fmla="*/ 8738 w 10000"/>
              <a:gd name="connsiteY18" fmla="*/ 8034 h 10030"/>
              <a:gd name="connsiteX19" fmla="*/ 8072 w 10000"/>
              <a:gd name="connsiteY19" fmla="*/ 6320 h 10030"/>
              <a:gd name="connsiteX20" fmla="*/ 7656 w 10000"/>
              <a:gd name="connsiteY20" fmla="*/ 4709 h 10030"/>
              <a:gd name="connsiteX21" fmla="*/ 7379 w 10000"/>
              <a:gd name="connsiteY21" fmla="*/ 2784 h 10030"/>
              <a:gd name="connsiteX22" fmla="*/ 7013 w 10000"/>
              <a:gd name="connsiteY22" fmla="*/ 965 h 10030"/>
              <a:gd name="connsiteX23" fmla="*/ 5203 w 10000"/>
              <a:gd name="connsiteY23" fmla="*/ 30 h 10030"/>
              <a:gd name="connsiteX24" fmla="*/ 3278 w 10000"/>
              <a:gd name="connsiteY24" fmla="*/ 1145 h 10030"/>
              <a:gd name="connsiteX25" fmla="*/ 2834 w 10000"/>
              <a:gd name="connsiteY25" fmla="*/ 3106 h 10030"/>
              <a:gd name="connsiteX0" fmla="*/ 2834 w 10000"/>
              <a:gd name="connsiteY0" fmla="*/ 3076 h 10000"/>
              <a:gd name="connsiteX1" fmla="*/ 2335 w 10000"/>
              <a:gd name="connsiteY1" fmla="*/ 5455 h 10000"/>
              <a:gd name="connsiteX2" fmla="*/ 2002 w 10000"/>
              <a:gd name="connsiteY2" fmla="*/ 6820 h 10000"/>
              <a:gd name="connsiteX3" fmla="*/ 1586 w 10000"/>
              <a:gd name="connsiteY3" fmla="*/ 7899 h 10000"/>
              <a:gd name="connsiteX4" fmla="*/ 638 w 10000"/>
              <a:gd name="connsiteY4" fmla="*/ 9090 h 10000"/>
              <a:gd name="connsiteX5" fmla="*/ 55 w 10000"/>
              <a:gd name="connsiteY5" fmla="*/ 9685 h 10000"/>
              <a:gd name="connsiteX6" fmla="*/ 971 w 10000"/>
              <a:gd name="connsiteY6" fmla="*/ 9930 h 10000"/>
              <a:gd name="connsiteX7" fmla="*/ 1859 w 10000"/>
              <a:gd name="connsiteY7" fmla="*/ 9265 h 10000"/>
              <a:gd name="connsiteX8" fmla="*/ 2584 w 10000"/>
              <a:gd name="connsiteY8" fmla="*/ 8395 h 10000"/>
              <a:gd name="connsiteX9" fmla="*/ 3611 w 10000"/>
              <a:gd name="connsiteY9" fmla="*/ 6506 h 10000"/>
              <a:gd name="connsiteX10" fmla="*/ 4272 w 10000"/>
              <a:gd name="connsiteY10" fmla="*/ 5240 h 10000"/>
              <a:gd name="connsiteX11" fmla="*/ 5326 w 10000"/>
              <a:gd name="connsiteY11" fmla="*/ 5100 h 10000"/>
              <a:gd name="connsiteX12" fmla="*/ 6546 w 10000"/>
              <a:gd name="connsiteY12" fmla="*/ 5274 h 10000"/>
              <a:gd name="connsiteX13" fmla="*/ 7351 w 10000"/>
              <a:gd name="connsiteY13" fmla="*/ 7375 h 10000"/>
              <a:gd name="connsiteX14" fmla="*/ 7989 w 10000"/>
              <a:gd name="connsiteY14" fmla="*/ 8985 h 10000"/>
              <a:gd name="connsiteX15" fmla="*/ 9293 w 10000"/>
              <a:gd name="connsiteY15" fmla="*/ 9335 h 10000"/>
              <a:gd name="connsiteX16" fmla="*/ 9958 w 10000"/>
              <a:gd name="connsiteY16" fmla="*/ 8950 h 10000"/>
              <a:gd name="connsiteX17" fmla="*/ 9542 w 10000"/>
              <a:gd name="connsiteY17" fmla="*/ 8635 h 10000"/>
              <a:gd name="connsiteX18" fmla="*/ 8738 w 10000"/>
              <a:gd name="connsiteY18" fmla="*/ 8004 h 10000"/>
              <a:gd name="connsiteX19" fmla="*/ 8072 w 10000"/>
              <a:gd name="connsiteY19" fmla="*/ 6290 h 10000"/>
              <a:gd name="connsiteX20" fmla="*/ 7656 w 10000"/>
              <a:gd name="connsiteY20" fmla="*/ 4679 h 10000"/>
              <a:gd name="connsiteX21" fmla="*/ 7379 w 10000"/>
              <a:gd name="connsiteY21" fmla="*/ 2754 h 10000"/>
              <a:gd name="connsiteX22" fmla="*/ 7013 w 10000"/>
              <a:gd name="connsiteY22" fmla="*/ 935 h 10000"/>
              <a:gd name="connsiteX23" fmla="*/ 5203 w 10000"/>
              <a:gd name="connsiteY23" fmla="*/ 0 h 10000"/>
              <a:gd name="connsiteX24" fmla="*/ 3278 w 10000"/>
              <a:gd name="connsiteY24" fmla="*/ 1115 h 10000"/>
              <a:gd name="connsiteX25" fmla="*/ 2834 w 10000"/>
              <a:gd name="connsiteY25" fmla="*/ 3076 h 10000"/>
              <a:gd name="connsiteX0" fmla="*/ 2834 w 10000"/>
              <a:gd name="connsiteY0" fmla="*/ 3076 h 10000"/>
              <a:gd name="connsiteX1" fmla="*/ 2335 w 10000"/>
              <a:gd name="connsiteY1" fmla="*/ 5455 h 10000"/>
              <a:gd name="connsiteX2" fmla="*/ 2002 w 10000"/>
              <a:gd name="connsiteY2" fmla="*/ 6820 h 10000"/>
              <a:gd name="connsiteX3" fmla="*/ 1586 w 10000"/>
              <a:gd name="connsiteY3" fmla="*/ 7899 h 10000"/>
              <a:gd name="connsiteX4" fmla="*/ 638 w 10000"/>
              <a:gd name="connsiteY4" fmla="*/ 9090 h 10000"/>
              <a:gd name="connsiteX5" fmla="*/ 55 w 10000"/>
              <a:gd name="connsiteY5" fmla="*/ 9685 h 10000"/>
              <a:gd name="connsiteX6" fmla="*/ 971 w 10000"/>
              <a:gd name="connsiteY6" fmla="*/ 9930 h 10000"/>
              <a:gd name="connsiteX7" fmla="*/ 1859 w 10000"/>
              <a:gd name="connsiteY7" fmla="*/ 9265 h 10000"/>
              <a:gd name="connsiteX8" fmla="*/ 2584 w 10000"/>
              <a:gd name="connsiteY8" fmla="*/ 8395 h 10000"/>
              <a:gd name="connsiteX9" fmla="*/ 3611 w 10000"/>
              <a:gd name="connsiteY9" fmla="*/ 6506 h 10000"/>
              <a:gd name="connsiteX10" fmla="*/ 4272 w 10000"/>
              <a:gd name="connsiteY10" fmla="*/ 5240 h 10000"/>
              <a:gd name="connsiteX11" fmla="*/ 5326 w 10000"/>
              <a:gd name="connsiteY11" fmla="*/ 5100 h 10000"/>
              <a:gd name="connsiteX12" fmla="*/ 6546 w 10000"/>
              <a:gd name="connsiteY12" fmla="*/ 5274 h 10000"/>
              <a:gd name="connsiteX13" fmla="*/ 7351 w 10000"/>
              <a:gd name="connsiteY13" fmla="*/ 7375 h 10000"/>
              <a:gd name="connsiteX14" fmla="*/ 7989 w 10000"/>
              <a:gd name="connsiteY14" fmla="*/ 8985 h 10000"/>
              <a:gd name="connsiteX15" fmla="*/ 9293 w 10000"/>
              <a:gd name="connsiteY15" fmla="*/ 9335 h 10000"/>
              <a:gd name="connsiteX16" fmla="*/ 9958 w 10000"/>
              <a:gd name="connsiteY16" fmla="*/ 8950 h 10000"/>
              <a:gd name="connsiteX17" fmla="*/ 9542 w 10000"/>
              <a:gd name="connsiteY17" fmla="*/ 8635 h 10000"/>
              <a:gd name="connsiteX18" fmla="*/ 8738 w 10000"/>
              <a:gd name="connsiteY18" fmla="*/ 8004 h 10000"/>
              <a:gd name="connsiteX19" fmla="*/ 8072 w 10000"/>
              <a:gd name="connsiteY19" fmla="*/ 6290 h 10000"/>
              <a:gd name="connsiteX20" fmla="*/ 7656 w 10000"/>
              <a:gd name="connsiteY20" fmla="*/ 4679 h 10000"/>
              <a:gd name="connsiteX21" fmla="*/ 7379 w 10000"/>
              <a:gd name="connsiteY21" fmla="*/ 2754 h 10000"/>
              <a:gd name="connsiteX22" fmla="*/ 7013 w 10000"/>
              <a:gd name="connsiteY22" fmla="*/ 935 h 10000"/>
              <a:gd name="connsiteX23" fmla="*/ 5203 w 10000"/>
              <a:gd name="connsiteY23" fmla="*/ 0 h 10000"/>
              <a:gd name="connsiteX24" fmla="*/ 3278 w 10000"/>
              <a:gd name="connsiteY24" fmla="*/ 1115 h 10000"/>
              <a:gd name="connsiteX25" fmla="*/ 2834 w 10000"/>
              <a:gd name="connsiteY25" fmla="*/ 3076 h 10000"/>
              <a:gd name="connsiteX0" fmla="*/ 2834 w 10000"/>
              <a:gd name="connsiteY0" fmla="*/ 3137 h 10061"/>
              <a:gd name="connsiteX1" fmla="*/ 2335 w 10000"/>
              <a:gd name="connsiteY1" fmla="*/ 5516 h 10061"/>
              <a:gd name="connsiteX2" fmla="*/ 2002 w 10000"/>
              <a:gd name="connsiteY2" fmla="*/ 6881 h 10061"/>
              <a:gd name="connsiteX3" fmla="*/ 1586 w 10000"/>
              <a:gd name="connsiteY3" fmla="*/ 7960 h 10061"/>
              <a:gd name="connsiteX4" fmla="*/ 638 w 10000"/>
              <a:gd name="connsiteY4" fmla="*/ 9151 h 10061"/>
              <a:gd name="connsiteX5" fmla="*/ 55 w 10000"/>
              <a:gd name="connsiteY5" fmla="*/ 9746 h 10061"/>
              <a:gd name="connsiteX6" fmla="*/ 971 w 10000"/>
              <a:gd name="connsiteY6" fmla="*/ 9991 h 10061"/>
              <a:gd name="connsiteX7" fmla="*/ 1859 w 10000"/>
              <a:gd name="connsiteY7" fmla="*/ 9326 h 10061"/>
              <a:gd name="connsiteX8" fmla="*/ 2584 w 10000"/>
              <a:gd name="connsiteY8" fmla="*/ 8456 h 10061"/>
              <a:gd name="connsiteX9" fmla="*/ 3611 w 10000"/>
              <a:gd name="connsiteY9" fmla="*/ 6567 h 10061"/>
              <a:gd name="connsiteX10" fmla="*/ 4272 w 10000"/>
              <a:gd name="connsiteY10" fmla="*/ 5301 h 10061"/>
              <a:gd name="connsiteX11" fmla="*/ 5326 w 10000"/>
              <a:gd name="connsiteY11" fmla="*/ 5161 h 10061"/>
              <a:gd name="connsiteX12" fmla="*/ 6546 w 10000"/>
              <a:gd name="connsiteY12" fmla="*/ 5335 h 10061"/>
              <a:gd name="connsiteX13" fmla="*/ 7351 w 10000"/>
              <a:gd name="connsiteY13" fmla="*/ 7436 h 10061"/>
              <a:gd name="connsiteX14" fmla="*/ 7989 w 10000"/>
              <a:gd name="connsiteY14" fmla="*/ 9046 h 10061"/>
              <a:gd name="connsiteX15" fmla="*/ 9293 w 10000"/>
              <a:gd name="connsiteY15" fmla="*/ 9396 h 10061"/>
              <a:gd name="connsiteX16" fmla="*/ 9958 w 10000"/>
              <a:gd name="connsiteY16" fmla="*/ 9011 h 10061"/>
              <a:gd name="connsiteX17" fmla="*/ 9542 w 10000"/>
              <a:gd name="connsiteY17" fmla="*/ 8696 h 10061"/>
              <a:gd name="connsiteX18" fmla="*/ 8738 w 10000"/>
              <a:gd name="connsiteY18" fmla="*/ 8065 h 10061"/>
              <a:gd name="connsiteX19" fmla="*/ 8072 w 10000"/>
              <a:gd name="connsiteY19" fmla="*/ 6351 h 10061"/>
              <a:gd name="connsiteX20" fmla="*/ 7656 w 10000"/>
              <a:gd name="connsiteY20" fmla="*/ 4740 h 10061"/>
              <a:gd name="connsiteX21" fmla="*/ 7379 w 10000"/>
              <a:gd name="connsiteY21" fmla="*/ 2815 h 10061"/>
              <a:gd name="connsiteX22" fmla="*/ 7013 w 10000"/>
              <a:gd name="connsiteY22" fmla="*/ 996 h 10061"/>
              <a:gd name="connsiteX23" fmla="*/ 5191 w 10000"/>
              <a:gd name="connsiteY23" fmla="*/ 0 h 10061"/>
              <a:gd name="connsiteX24" fmla="*/ 3278 w 10000"/>
              <a:gd name="connsiteY24" fmla="*/ 1176 h 10061"/>
              <a:gd name="connsiteX25" fmla="*/ 2834 w 10000"/>
              <a:gd name="connsiteY25" fmla="*/ 3137 h 10061"/>
              <a:gd name="connsiteX0" fmla="*/ 2834 w 10000"/>
              <a:gd name="connsiteY0" fmla="*/ 3137 h 10061"/>
              <a:gd name="connsiteX1" fmla="*/ 2335 w 10000"/>
              <a:gd name="connsiteY1" fmla="*/ 5516 h 10061"/>
              <a:gd name="connsiteX2" fmla="*/ 2002 w 10000"/>
              <a:gd name="connsiteY2" fmla="*/ 6881 h 10061"/>
              <a:gd name="connsiteX3" fmla="*/ 1586 w 10000"/>
              <a:gd name="connsiteY3" fmla="*/ 7960 h 10061"/>
              <a:gd name="connsiteX4" fmla="*/ 638 w 10000"/>
              <a:gd name="connsiteY4" fmla="*/ 9151 h 10061"/>
              <a:gd name="connsiteX5" fmla="*/ 55 w 10000"/>
              <a:gd name="connsiteY5" fmla="*/ 9746 h 10061"/>
              <a:gd name="connsiteX6" fmla="*/ 971 w 10000"/>
              <a:gd name="connsiteY6" fmla="*/ 9991 h 10061"/>
              <a:gd name="connsiteX7" fmla="*/ 1859 w 10000"/>
              <a:gd name="connsiteY7" fmla="*/ 9326 h 10061"/>
              <a:gd name="connsiteX8" fmla="*/ 2584 w 10000"/>
              <a:gd name="connsiteY8" fmla="*/ 8456 h 10061"/>
              <a:gd name="connsiteX9" fmla="*/ 3611 w 10000"/>
              <a:gd name="connsiteY9" fmla="*/ 6567 h 10061"/>
              <a:gd name="connsiteX10" fmla="*/ 4272 w 10000"/>
              <a:gd name="connsiteY10" fmla="*/ 5301 h 10061"/>
              <a:gd name="connsiteX11" fmla="*/ 5326 w 10000"/>
              <a:gd name="connsiteY11" fmla="*/ 5161 h 10061"/>
              <a:gd name="connsiteX12" fmla="*/ 6546 w 10000"/>
              <a:gd name="connsiteY12" fmla="*/ 5335 h 10061"/>
              <a:gd name="connsiteX13" fmla="*/ 7351 w 10000"/>
              <a:gd name="connsiteY13" fmla="*/ 7436 h 10061"/>
              <a:gd name="connsiteX14" fmla="*/ 7989 w 10000"/>
              <a:gd name="connsiteY14" fmla="*/ 9046 h 10061"/>
              <a:gd name="connsiteX15" fmla="*/ 9293 w 10000"/>
              <a:gd name="connsiteY15" fmla="*/ 9396 h 10061"/>
              <a:gd name="connsiteX16" fmla="*/ 9958 w 10000"/>
              <a:gd name="connsiteY16" fmla="*/ 9011 h 10061"/>
              <a:gd name="connsiteX17" fmla="*/ 9542 w 10000"/>
              <a:gd name="connsiteY17" fmla="*/ 8696 h 10061"/>
              <a:gd name="connsiteX18" fmla="*/ 8738 w 10000"/>
              <a:gd name="connsiteY18" fmla="*/ 8065 h 10061"/>
              <a:gd name="connsiteX19" fmla="*/ 8072 w 10000"/>
              <a:gd name="connsiteY19" fmla="*/ 6351 h 10061"/>
              <a:gd name="connsiteX20" fmla="*/ 7656 w 10000"/>
              <a:gd name="connsiteY20" fmla="*/ 4740 h 10061"/>
              <a:gd name="connsiteX21" fmla="*/ 7379 w 10000"/>
              <a:gd name="connsiteY21" fmla="*/ 2815 h 10061"/>
              <a:gd name="connsiteX22" fmla="*/ 7013 w 10000"/>
              <a:gd name="connsiteY22" fmla="*/ 996 h 10061"/>
              <a:gd name="connsiteX23" fmla="*/ 5191 w 10000"/>
              <a:gd name="connsiteY23" fmla="*/ 0 h 10061"/>
              <a:gd name="connsiteX24" fmla="*/ 3243 w 10000"/>
              <a:gd name="connsiteY24" fmla="*/ 705 h 10061"/>
              <a:gd name="connsiteX25" fmla="*/ 2834 w 10000"/>
              <a:gd name="connsiteY25" fmla="*/ 3137 h 10061"/>
              <a:gd name="connsiteX0" fmla="*/ 2834 w 10000"/>
              <a:gd name="connsiteY0" fmla="*/ 3137 h 10061"/>
              <a:gd name="connsiteX1" fmla="*/ 2335 w 10000"/>
              <a:gd name="connsiteY1" fmla="*/ 5516 h 10061"/>
              <a:gd name="connsiteX2" fmla="*/ 2002 w 10000"/>
              <a:gd name="connsiteY2" fmla="*/ 6881 h 10061"/>
              <a:gd name="connsiteX3" fmla="*/ 1586 w 10000"/>
              <a:gd name="connsiteY3" fmla="*/ 7960 h 10061"/>
              <a:gd name="connsiteX4" fmla="*/ 638 w 10000"/>
              <a:gd name="connsiteY4" fmla="*/ 9151 h 10061"/>
              <a:gd name="connsiteX5" fmla="*/ 55 w 10000"/>
              <a:gd name="connsiteY5" fmla="*/ 9746 h 10061"/>
              <a:gd name="connsiteX6" fmla="*/ 971 w 10000"/>
              <a:gd name="connsiteY6" fmla="*/ 9991 h 10061"/>
              <a:gd name="connsiteX7" fmla="*/ 1859 w 10000"/>
              <a:gd name="connsiteY7" fmla="*/ 9326 h 10061"/>
              <a:gd name="connsiteX8" fmla="*/ 2584 w 10000"/>
              <a:gd name="connsiteY8" fmla="*/ 8456 h 10061"/>
              <a:gd name="connsiteX9" fmla="*/ 3611 w 10000"/>
              <a:gd name="connsiteY9" fmla="*/ 6567 h 10061"/>
              <a:gd name="connsiteX10" fmla="*/ 4272 w 10000"/>
              <a:gd name="connsiteY10" fmla="*/ 5301 h 10061"/>
              <a:gd name="connsiteX11" fmla="*/ 5326 w 10000"/>
              <a:gd name="connsiteY11" fmla="*/ 5161 h 10061"/>
              <a:gd name="connsiteX12" fmla="*/ 6546 w 10000"/>
              <a:gd name="connsiteY12" fmla="*/ 5335 h 10061"/>
              <a:gd name="connsiteX13" fmla="*/ 7351 w 10000"/>
              <a:gd name="connsiteY13" fmla="*/ 7436 h 10061"/>
              <a:gd name="connsiteX14" fmla="*/ 7989 w 10000"/>
              <a:gd name="connsiteY14" fmla="*/ 9046 h 10061"/>
              <a:gd name="connsiteX15" fmla="*/ 9293 w 10000"/>
              <a:gd name="connsiteY15" fmla="*/ 9396 h 10061"/>
              <a:gd name="connsiteX16" fmla="*/ 9958 w 10000"/>
              <a:gd name="connsiteY16" fmla="*/ 9011 h 10061"/>
              <a:gd name="connsiteX17" fmla="*/ 9542 w 10000"/>
              <a:gd name="connsiteY17" fmla="*/ 8696 h 10061"/>
              <a:gd name="connsiteX18" fmla="*/ 8738 w 10000"/>
              <a:gd name="connsiteY18" fmla="*/ 8065 h 10061"/>
              <a:gd name="connsiteX19" fmla="*/ 8072 w 10000"/>
              <a:gd name="connsiteY19" fmla="*/ 6351 h 10061"/>
              <a:gd name="connsiteX20" fmla="*/ 7656 w 10000"/>
              <a:gd name="connsiteY20" fmla="*/ 4740 h 10061"/>
              <a:gd name="connsiteX21" fmla="*/ 7379 w 10000"/>
              <a:gd name="connsiteY21" fmla="*/ 2815 h 10061"/>
              <a:gd name="connsiteX22" fmla="*/ 7013 w 10000"/>
              <a:gd name="connsiteY22" fmla="*/ 996 h 10061"/>
              <a:gd name="connsiteX23" fmla="*/ 5191 w 10000"/>
              <a:gd name="connsiteY23" fmla="*/ 0 h 10061"/>
              <a:gd name="connsiteX24" fmla="*/ 3243 w 10000"/>
              <a:gd name="connsiteY24" fmla="*/ 705 h 10061"/>
              <a:gd name="connsiteX25" fmla="*/ 2834 w 10000"/>
              <a:gd name="connsiteY25" fmla="*/ 3137 h 10061"/>
              <a:gd name="connsiteX0" fmla="*/ 2834 w 10000"/>
              <a:gd name="connsiteY0" fmla="*/ 3137 h 10061"/>
              <a:gd name="connsiteX1" fmla="*/ 2335 w 10000"/>
              <a:gd name="connsiteY1" fmla="*/ 5516 h 10061"/>
              <a:gd name="connsiteX2" fmla="*/ 2002 w 10000"/>
              <a:gd name="connsiteY2" fmla="*/ 6881 h 10061"/>
              <a:gd name="connsiteX3" fmla="*/ 1586 w 10000"/>
              <a:gd name="connsiteY3" fmla="*/ 7960 h 10061"/>
              <a:gd name="connsiteX4" fmla="*/ 638 w 10000"/>
              <a:gd name="connsiteY4" fmla="*/ 9151 h 10061"/>
              <a:gd name="connsiteX5" fmla="*/ 55 w 10000"/>
              <a:gd name="connsiteY5" fmla="*/ 9746 h 10061"/>
              <a:gd name="connsiteX6" fmla="*/ 971 w 10000"/>
              <a:gd name="connsiteY6" fmla="*/ 9991 h 10061"/>
              <a:gd name="connsiteX7" fmla="*/ 1859 w 10000"/>
              <a:gd name="connsiteY7" fmla="*/ 9326 h 10061"/>
              <a:gd name="connsiteX8" fmla="*/ 2584 w 10000"/>
              <a:gd name="connsiteY8" fmla="*/ 8456 h 10061"/>
              <a:gd name="connsiteX9" fmla="*/ 3611 w 10000"/>
              <a:gd name="connsiteY9" fmla="*/ 6567 h 10061"/>
              <a:gd name="connsiteX10" fmla="*/ 4272 w 10000"/>
              <a:gd name="connsiteY10" fmla="*/ 5301 h 10061"/>
              <a:gd name="connsiteX11" fmla="*/ 5326 w 10000"/>
              <a:gd name="connsiteY11" fmla="*/ 5161 h 10061"/>
              <a:gd name="connsiteX12" fmla="*/ 6546 w 10000"/>
              <a:gd name="connsiteY12" fmla="*/ 5335 h 10061"/>
              <a:gd name="connsiteX13" fmla="*/ 7351 w 10000"/>
              <a:gd name="connsiteY13" fmla="*/ 7436 h 10061"/>
              <a:gd name="connsiteX14" fmla="*/ 7989 w 10000"/>
              <a:gd name="connsiteY14" fmla="*/ 9046 h 10061"/>
              <a:gd name="connsiteX15" fmla="*/ 9293 w 10000"/>
              <a:gd name="connsiteY15" fmla="*/ 9396 h 10061"/>
              <a:gd name="connsiteX16" fmla="*/ 9958 w 10000"/>
              <a:gd name="connsiteY16" fmla="*/ 9011 h 10061"/>
              <a:gd name="connsiteX17" fmla="*/ 9542 w 10000"/>
              <a:gd name="connsiteY17" fmla="*/ 8696 h 10061"/>
              <a:gd name="connsiteX18" fmla="*/ 8738 w 10000"/>
              <a:gd name="connsiteY18" fmla="*/ 8065 h 10061"/>
              <a:gd name="connsiteX19" fmla="*/ 8072 w 10000"/>
              <a:gd name="connsiteY19" fmla="*/ 6351 h 10061"/>
              <a:gd name="connsiteX20" fmla="*/ 7656 w 10000"/>
              <a:gd name="connsiteY20" fmla="*/ 4740 h 10061"/>
              <a:gd name="connsiteX21" fmla="*/ 7379 w 10000"/>
              <a:gd name="connsiteY21" fmla="*/ 2815 h 10061"/>
              <a:gd name="connsiteX22" fmla="*/ 7013 w 10000"/>
              <a:gd name="connsiteY22" fmla="*/ 996 h 10061"/>
              <a:gd name="connsiteX23" fmla="*/ 5191 w 10000"/>
              <a:gd name="connsiteY23" fmla="*/ 0 h 10061"/>
              <a:gd name="connsiteX24" fmla="*/ 3243 w 10000"/>
              <a:gd name="connsiteY24" fmla="*/ 705 h 10061"/>
              <a:gd name="connsiteX25" fmla="*/ 2834 w 10000"/>
              <a:gd name="connsiteY25" fmla="*/ 3137 h 10061"/>
              <a:gd name="connsiteX0" fmla="*/ 2834 w 10000"/>
              <a:gd name="connsiteY0" fmla="*/ 3137 h 10061"/>
              <a:gd name="connsiteX1" fmla="*/ 2335 w 10000"/>
              <a:gd name="connsiteY1" fmla="*/ 5516 h 10061"/>
              <a:gd name="connsiteX2" fmla="*/ 2002 w 10000"/>
              <a:gd name="connsiteY2" fmla="*/ 6881 h 10061"/>
              <a:gd name="connsiteX3" fmla="*/ 1586 w 10000"/>
              <a:gd name="connsiteY3" fmla="*/ 7960 h 10061"/>
              <a:gd name="connsiteX4" fmla="*/ 638 w 10000"/>
              <a:gd name="connsiteY4" fmla="*/ 9151 h 10061"/>
              <a:gd name="connsiteX5" fmla="*/ 55 w 10000"/>
              <a:gd name="connsiteY5" fmla="*/ 9746 h 10061"/>
              <a:gd name="connsiteX6" fmla="*/ 971 w 10000"/>
              <a:gd name="connsiteY6" fmla="*/ 9991 h 10061"/>
              <a:gd name="connsiteX7" fmla="*/ 1859 w 10000"/>
              <a:gd name="connsiteY7" fmla="*/ 9326 h 10061"/>
              <a:gd name="connsiteX8" fmla="*/ 2584 w 10000"/>
              <a:gd name="connsiteY8" fmla="*/ 8456 h 10061"/>
              <a:gd name="connsiteX9" fmla="*/ 3611 w 10000"/>
              <a:gd name="connsiteY9" fmla="*/ 6567 h 10061"/>
              <a:gd name="connsiteX10" fmla="*/ 4272 w 10000"/>
              <a:gd name="connsiteY10" fmla="*/ 5301 h 10061"/>
              <a:gd name="connsiteX11" fmla="*/ 5326 w 10000"/>
              <a:gd name="connsiteY11" fmla="*/ 5161 h 10061"/>
              <a:gd name="connsiteX12" fmla="*/ 6546 w 10000"/>
              <a:gd name="connsiteY12" fmla="*/ 5335 h 10061"/>
              <a:gd name="connsiteX13" fmla="*/ 7351 w 10000"/>
              <a:gd name="connsiteY13" fmla="*/ 7436 h 10061"/>
              <a:gd name="connsiteX14" fmla="*/ 7989 w 10000"/>
              <a:gd name="connsiteY14" fmla="*/ 9046 h 10061"/>
              <a:gd name="connsiteX15" fmla="*/ 9293 w 10000"/>
              <a:gd name="connsiteY15" fmla="*/ 9396 h 10061"/>
              <a:gd name="connsiteX16" fmla="*/ 9958 w 10000"/>
              <a:gd name="connsiteY16" fmla="*/ 9011 h 10061"/>
              <a:gd name="connsiteX17" fmla="*/ 9542 w 10000"/>
              <a:gd name="connsiteY17" fmla="*/ 8696 h 10061"/>
              <a:gd name="connsiteX18" fmla="*/ 8738 w 10000"/>
              <a:gd name="connsiteY18" fmla="*/ 8065 h 10061"/>
              <a:gd name="connsiteX19" fmla="*/ 8072 w 10000"/>
              <a:gd name="connsiteY19" fmla="*/ 6351 h 10061"/>
              <a:gd name="connsiteX20" fmla="*/ 7656 w 10000"/>
              <a:gd name="connsiteY20" fmla="*/ 4740 h 10061"/>
              <a:gd name="connsiteX21" fmla="*/ 7379 w 10000"/>
              <a:gd name="connsiteY21" fmla="*/ 2815 h 10061"/>
              <a:gd name="connsiteX22" fmla="*/ 7013 w 10000"/>
              <a:gd name="connsiteY22" fmla="*/ 996 h 10061"/>
              <a:gd name="connsiteX23" fmla="*/ 5191 w 10000"/>
              <a:gd name="connsiteY23" fmla="*/ 0 h 10061"/>
              <a:gd name="connsiteX24" fmla="*/ 3093 w 10000"/>
              <a:gd name="connsiteY24" fmla="*/ 781 h 10061"/>
              <a:gd name="connsiteX25" fmla="*/ 2834 w 10000"/>
              <a:gd name="connsiteY25" fmla="*/ 3137 h 10061"/>
              <a:gd name="connsiteX0" fmla="*/ 2834 w 10000"/>
              <a:gd name="connsiteY0" fmla="*/ 3137 h 10061"/>
              <a:gd name="connsiteX1" fmla="*/ 2335 w 10000"/>
              <a:gd name="connsiteY1" fmla="*/ 5516 h 10061"/>
              <a:gd name="connsiteX2" fmla="*/ 2002 w 10000"/>
              <a:gd name="connsiteY2" fmla="*/ 6881 h 10061"/>
              <a:gd name="connsiteX3" fmla="*/ 1586 w 10000"/>
              <a:gd name="connsiteY3" fmla="*/ 7960 h 10061"/>
              <a:gd name="connsiteX4" fmla="*/ 638 w 10000"/>
              <a:gd name="connsiteY4" fmla="*/ 9151 h 10061"/>
              <a:gd name="connsiteX5" fmla="*/ 55 w 10000"/>
              <a:gd name="connsiteY5" fmla="*/ 9746 h 10061"/>
              <a:gd name="connsiteX6" fmla="*/ 971 w 10000"/>
              <a:gd name="connsiteY6" fmla="*/ 9991 h 10061"/>
              <a:gd name="connsiteX7" fmla="*/ 1859 w 10000"/>
              <a:gd name="connsiteY7" fmla="*/ 9326 h 10061"/>
              <a:gd name="connsiteX8" fmla="*/ 2584 w 10000"/>
              <a:gd name="connsiteY8" fmla="*/ 8456 h 10061"/>
              <a:gd name="connsiteX9" fmla="*/ 3611 w 10000"/>
              <a:gd name="connsiteY9" fmla="*/ 6567 h 10061"/>
              <a:gd name="connsiteX10" fmla="*/ 4272 w 10000"/>
              <a:gd name="connsiteY10" fmla="*/ 5301 h 10061"/>
              <a:gd name="connsiteX11" fmla="*/ 5326 w 10000"/>
              <a:gd name="connsiteY11" fmla="*/ 5161 h 10061"/>
              <a:gd name="connsiteX12" fmla="*/ 6546 w 10000"/>
              <a:gd name="connsiteY12" fmla="*/ 5335 h 10061"/>
              <a:gd name="connsiteX13" fmla="*/ 7351 w 10000"/>
              <a:gd name="connsiteY13" fmla="*/ 7436 h 10061"/>
              <a:gd name="connsiteX14" fmla="*/ 7989 w 10000"/>
              <a:gd name="connsiteY14" fmla="*/ 9046 h 10061"/>
              <a:gd name="connsiteX15" fmla="*/ 9293 w 10000"/>
              <a:gd name="connsiteY15" fmla="*/ 9396 h 10061"/>
              <a:gd name="connsiteX16" fmla="*/ 9958 w 10000"/>
              <a:gd name="connsiteY16" fmla="*/ 9011 h 10061"/>
              <a:gd name="connsiteX17" fmla="*/ 9542 w 10000"/>
              <a:gd name="connsiteY17" fmla="*/ 8696 h 10061"/>
              <a:gd name="connsiteX18" fmla="*/ 8738 w 10000"/>
              <a:gd name="connsiteY18" fmla="*/ 8065 h 10061"/>
              <a:gd name="connsiteX19" fmla="*/ 8072 w 10000"/>
              <a:gd name="connsiteY19" fmla="*/ 6351 h 10061"/>
              <a:gd name="connsiteX20" fmla="*/ 7656 w 10000"/>
              <a:gd name="connsiteY20" fmla="*/ 4740 h 10061"/>
              <a:gd name="connsiteX21" fmla="*/ 7379 w 10000"/>
              <a:gd name="connsiteY21" fmla="*/ 2815 h 10061"/>
              <a:gd name="connsiteX22" fmla="*/ 7013 w 10000"/>
              <a:gd name="connsiteY22" fmla="*/ 996 h 10061"/>
              <a:gd name="connsiteX23" fmla="*/ 5191 w 10000"/>
              <a:gd name="connsiteY23" fmla="*/ 0 h 10061"/>
              <a:gd name="connsiteX24" fmla="*/ 3093 w 10000"/>
              <a:gd name="connsiteY24" fmla="*/ 781 h 10061"/>
              <a:gd name="connsiteX25" fmla="*/ 2834 w 10000"/>
              <a:gd name="connsiteY25" fmla="*/ 3137 h 10061"/>
              <a:gd name="connsiteX0" fmla="*/ 2834 w 10000"/>
              <a:gd name="connsiteY0" fmla="*/ 3151 h 10075"/>
              <a:gd name="connsiteX1" fmla="*/ 2335 w 10000"/>
              <a:gd name="connsiteY1" fmla="*/ 5530 h 10075"/>
              <a:gd name="connsiteX2" fmla="*/ 2002 w 10000"/>
              <a:gd name="connsiteY2" fmla="*/ 6895 h 10075"/>
              <a:gd name="connsiteX3" fmla="*/ 1586 w 10000"/>
              <a:gd name="connsiteY3" fmla="*/ 7974 h 10075"/>
              <a:gd name="connsiteX4" fmla="*/ 638 w 10000"/>
              <a:gd name="connsiteY4" fmla="*/ 9165 h 10075"/>
              <a:gd name="connsiteX5" fmla="*/ 55 w 10000"/>
              <a:gd name="connsiteY5" fmla="*/ 9760 h 10075"/>
              <a:gd name="connsiteX6" fmla="*/ 971 w 10000"/>
              <a:gd name="connsiteY6" fmla="*/ 10005 h 10075"/>
              <a:gd name="connsiteX7" fmla="*/ 1859 w 10000"/>
              <a:gd name="connsiteY7" fmla="*/ 9340 h 10075"/>
              <a:gd name="connsiteX8" fmla="*/ 2584 w 10000"/>
              <a:gd name="connsiteY8" fmla="*/ 8470 h 10075"/>
              <a:gd name="connsiteX9" fmla="*/ 3611 w 10000"/>
              <a:gd name="connsiteY9" fmla="*/ 6581 h 10075"/>
              <a:gd name="connsiteX10" fmla="*/ 4272 w 10000"/>
              <a:gd name="connsiteY10" fmla="*/ 5315 h 10075"/>
              <a:gd name="connsiteX11" fmla="*/ 5326 w 10000"/>
              <a:gd name="connsiteY11" fmla="*/ 5175 h 10075"/>
              <a:gd name="connsiteX12" fmla="*/ 6546 w 10000"/>
              <a:gd name="connsiteY12" fmla="*/ 5349 h 10075"/>
              <a:gd name="connsiteX13" fmla="*/ 7351 w 10000"/>
              <a:gd name="connsiteY13" fmla="*/ 7450 h 10075"/>
              <a:gd name="connsiteX14" fmla="*/ 7989 w 10000"/>
              <a:gd name="connsiteY14" fmla="*/ 9060 h 10075"/>
              <a:gd name="connsiteX15" fmla="*/ 9293 w 10000"/>
              <a:gd name="connsiteY15" fmla="*/ 9410 h 10075"/>
              <a:gd name="connsiteX16" fmla="*/ 9958 w 10000"/>
              <a:gd name="connsiteY16" fmla="*/ 9025 h 10075"/>
              <a:gd name="connsiteX17" fmla="*/ 9542 w 10000"/>
              <a:gd name="connsiteY17" fmla="*/ 8710 h 10075"/>
              <a:gd name="connsiteX18" fmla="*/ 8738 w 10000"/>
              <a:gd name="connsiteY18" fmla="*/ 8079 h 10075"/>
              <a:gd name="connsiteX19" fmla="*/ 8072 w 10000"/>
              <a:gd name="connsiteY19" fmla="*/ 6365 h 10075"/>
              <a:gd name="connsiteX20" fmla="*/ 7656 w 10000"/>
              <a:gd name="connsiteY20" fmla="*/ 4754 h 10075"/>
              <a:gd name="connsiteX21" fmla="*/ 7379 w 10000"/>
              <a:gd name="connsiteY21" fmla="*/ 2829 h 10075"/>
              <a:gd name="connsiteX22" fmla="*/ 7013 w 10000"/>
              <a:gd name="connsiteY22" fmla="*/ 1010 h 10075"/>
              <a:gd name="connsiteX23" fmla="*/ 5191 w 10000"/>
              <a:gd name="connsiteY23" fmla="*/ 14 h 10075"/>
              <a:gd name="connsiteX24" fmla="*/ 3093 w 10000"/>
              <a:gd name="connsiteY24" fmla="*/ 795 h 10075"/>
              <a:gd name="connsiteX25" fmla="*/ 2834 w 10000"/>
              <a:gd name="connsiteY25" fmla="*/ 3151 h 10075"/>
              <a:gd name="connsiteX0" fmla="*/ 2834 w 10000"/>
              <a:gd name="connsiteY0" fmla="*/ 3151 h 10075"/>
              <a:gd name="connsiteX1" fmla="*/ 2335 w 10000"/>
              <a:gd name="connsiteY1" fmla="*/ 5530 h 10075"/>
              <a:gd name="connsiteX2" fmla="*/ 2002 w 10000"/>
              <a:gd name="connsiteY2" fmla="*/ 6895 h 10075"/>
              <a:gd name="connsiteX3" fmla="*/ 1586 w 10000"/>
              <a:gd name="connsiteY3" fmla="*/ 7974 h 10075"/>
              <a:gd name="connsiteX4" fmla="*/ 638 w 10000"/>
              <a:gd name="connsiteY4" fmla="*/ 9165 h 10075"/>
              <a:gd name="connsiteX5" fmla="*/ 55 w 10000"/>
              <a:gd name="connsiteY5" fmla="*/ 9760 h 10075"/>
              <a:gd name="connsiteX6" fmla="*/ 971 w 10000"/>
              <a:gd name="connsiteY6" fmla="*/ 10005 h 10075"/>
              <a:gd name="connsiteX7" fmla="*/ 1859 w 10000"/>
              <a:gd name="connsiteY7" fmla="*/ 9340 h 10075"/>
              <a:gd name="connsiteX8" fmla="*/ 2584 w 10000"/>
              <a:gd name="connsiteY8" fmla="*/ 8470 h 10075"/>
              <a:gd name="connsiteX9" fmla="*/ 3611 w 10000"/>
              <a:gd name="connsiteY9" fmla="*/ 6581 h 10075"/>
              <a:gd name="connsiteX10" fmla="*/ 4272 w 10000"/>
              <a:gd name="connsiteY10" fmla="*/ 5315 h 10075"/>
              <a:gd name="connsiteX11" fmla="*/ 5326 w 10000"/>
              <a:gd name="connsiteY11" fmla="*/ 5175 h 10075"/>
              <a:gd name="connsiteX12" fmla="*/ 6546 w 10000"/>
              <a:gd name="connsiteY12" fmla="*/ 5349 h 10075"/>
              <a:gd name="connsiteX13" fmla="*/ 7351 w 10000"/>
              <a:gd name="connsiteY13" fmla="*/ 7450 h 10075"/>
              <a:gd name="connsiteX14" fmla="*/ 7989 w 10000"/>
              <a:gd name="connsiteY14" fmla="*/ 9060 h 10075"/>
              <a:gd name="connsiteX15" fmla="*/ 9293 w 10000"/>
              <a:gd name="connsiteY15" fmla="*/ 9410 h 10075"/>
              <a:gd name="connsiteX16" fmla="*/ 9958 w 10000"/>
              <a:gd name="connsiteY16" fmla="*/ 9025 h 10075"/>
              <a:gd name="connsiteX17" fmla="*/ 9542 w 10000"/>
              <a:gd name="connsiteY17" fmla="*/ 8710 h 10075"/>
              <a:gd name="connsiteX18" fmla="*/ 8738 w 10000"/>
              <a:gd name="connsiteY18" fmla="*/ 8079 h 10075"/>
              <a:gd name="connsiteX19" fmla="*/ 8072 w 10000"/>
              <a:gd name="connsiteY19" fmla="*/ 6365 h 10075"/>
              <a:gd name="connsiteX20" fmla="*/ 7656 w 10000"/>
              <a:gd name="connsiteY20" fmla="*/ 4754 h 10075"/>
              <a:gd name="connsiteX21" fmla="*/ 7379 w 10000"/>
              <a:gd name="connsiteY21" fmla="*/ 2829 h 10075"/>
              <a:gd name="connsiteX22" fmla="*/ 7221 w 10000"/>
              <a:gd name="connsiteY22" fmla="*/ 494 h 10075"/>
              <a:gd name="connsiteX23" fmla="*/ 5191 w 10000"/>
              <a:gd name="connsiteY23" fmla="*/ 14 h 10075"/>
              <a:gd name="connsiteX24" fmla="*/ 3093 w 10000"/>
              <a:gd name="connsiteY24" fmla="*/ 795 h 10075"/>
              <a:gd name="connsiteX25" fmla="*/ 2834 w 10000"/>
              <a:gd name="connsiteY25" fmla="*/ 3151 h 10075"/>
              <a:gd name="connsiteX0" fmla="*/ 2834 w 10000"/>
              <a:gd name="connsiteY0" fmla="*/ 3151 h 10075"/>
              <a:gd name="connsiteX1" fmla="*/ 2335 w 10000"/>
              <a:gd name="connsiteY1" fmla="*/ 5530 h 10075"/>
              <a:gd name="connsiteX2" fmla="*/ 2002 w 10000"/>
              <a:gd name="connsiteY2" fmla="*/ 6895 h 10075"/>
              <a:gd name="connsiteX3" fmla="*/ 1586 w 10000"/>
              <a:gd name="connsiteY3" fmla="*/ 7974 h 10075"/>
              <a:gd name="connsiteX4" fmla="*/ 638 w 10000"/>
              <a:gd name="connsiteY4" fmla="*/ 9165 h 10075"/>
              <a:gd name="connsiteX5" fmla="*/ 55 w 10000"/>
              <a:gd name="connsiteY5" fmla="*/ 9760 h 10075"/>
              <a:gd name="connsiteX6" fmla="*/ 971 w 10000"/>
              <a:gd name="connsiteY6" fmla="*/ 10005 h 10075"/>
              <a:gd name="connsiteX7" fmla="*/ 1859 w 10000"/>
              <a:gd name="connsiteY7" fmla="*/ 9340 h 10075"/>
              <a:gd name="connsiteX8" fmla="*/ 2584 w 10000"/>
              <a:gd name="connsiteY8" fmla="*/ 8470 h 10075"/>
              <a:gd name="connsiteX9" fmla="*/ 3611 w 10000"/>
              <a:gd name="connsiteY9" fmla="*/ 6581 h 10075"/>
              <a:gd name="connsiteX10" fmla="*/ 4272 w 10000"/>
              <a:gd name="connsiteY10" fmla="*/ 5315 h 10075"/>
              <a:gd name="connsiteX11" fmla="*/ 5326 w 10000"/>
              <a:gd name="connsiteY11" fmla="*/ 5175 h 10075"/>
              <a:gd name="connsiteX12" fmla="*/ 6546 w 10000"/>
              <a:gd name="connsiteY12" fmla="*/ 5349 h 10075"/>
              <a:gd name="connsiteX13" fmla="*/ 7351 w 10000"/>
              <a:gd name="connsiteY13" fmla="*/ 7450 h 10075"/>
              <a:gd name="connsiteX14" fmla="*/ 7989 w 10000"/>
              <a:gd name="connsiteY14" fmla="*/ 9060 h 10075"/>
              <a:gd name="connsiteX15" fmla="*/ 9293 w 10000"/>
              <a:gd name="connsiteY15" fmla="*/ 9410 h 10075"/>
              <a:gd name="connsiteX16" fmla="*/ 9958 w 10000"/>
              <a:gd name="connsiteY16" fmla="*/ 9025 h 10075"/>
              <a:gd name="connsiteX17" fmla="*/ 9542 w 10000"/>
              <a:gd name="connsiteY17" fmla="*/ 8710 h 10075"/>
              <a:gd name="connsiteX18" fmla="*/ 8738 w 10000"/>
              <a:gd name="connsiteY18" fmla="*/ 8079 h 10075"/>
              <a:gd name="connsiteX19" fmla="*/ 8072 w 10000"/>
              <a:gd name="connsiteY19" fmla="*/ 6365 h 10075"/>
              <a:gd name="connsiteX20" fmla="*/ 7656 w 10000"/>
              <a:gd name="connsiteY20" fmla="*/ 4754 h 10075"/>
              <a:gd name="connsiteX21" fmla="*/ 7379 w 10000"/>
              <a:gd name="connsiteY21" fmla="*/ 2829 h 10075"/>
              <a:gd name="connsiteX22" fmla="*/ 7221 w 10000"/>
              <a:gd name="connsiteY22" fmla="*/ 494 h 10075"/>
              <a:gd name="connsiteX23" fmla="*/ 5191 w 10000"/>
              <a:gd name="connsiteY23" fmla="*/ 14 h 10075"/>
              <a:gd name="connsiteX24" fmla="*/ 3093 w 10000"/>
              <a:gd name="connsiteY24" fmla="*/ 795 h 10075"/>
              <a:gd name="connsiteX25" fmla="*/ 2834 w 10000"/>
              <a:gd name="connsiteY25" fmla="*/ 3151 h 10075"/>
              <a:gd name="connsiteX0" fmla="*/ 2834 w 10000"/>
              <a:gd name="connsiteY0" fmla="*/ 3151 h 10075"/>
              <a:gd name="connsiteX1" fmla="*/ 2335 w 10000"/>
              <a:gd name="connsiteY1" fmla="*/ 5530 h 10075"/>
              <a:gd name="connsiteX2" fmla="*/ 2002 w 10000"/>
              <a:gd name="connsiteY2" fmla="*/ 6895 h 10075"/>
              <a:gd name="connsiteX3" fmla="*/ 1586 w 10000"/>
              <a:gd name="connsiteY3" fmla="*/ 7974 h 10075"/>
              <a:gd name="connsiteX4" fmla="*/ 638 w 10000"/>
              <a:gd name="connsiteY4" fmla="*/ 9165 h 10075"/>
              <a:gd name="connsiteX5" fmla="*/ 55 w 10000"/>
              <a:gd name="connsiteY5" fmla="*/ 9760 h 10075"/>
              <a:gd name="connsiteX6" fmla="*/ 971 w 10000"/>
              <a:gd name="connsiteY6" fmla="*/ 10005 h 10075"/>
              <a:gd name="connsiteX7" fmla="*/ 1859 w 10000"/>
              <a:gd name="connsiteY7" fmla="*/ 9340 h 10075"/>
              <a:gd name="connsiteX8" fmla="*/ 2584 w 10000"/>
              <a:gd name="connsiteY8" fmla="*/ 8470 h 10075"/>
              <a:gd name="connsiteX9" fmla="*/ 3611 w 10000"/>
              <a:gd name="connsiteY9" fmla="*/ 6581 h 10075"/>
              <a:gd name="connsiteX10" fmla="*/ 4272 w 10000"/>
              <a:gd name="connsiteY10" fmla="*/ 5315 h 10075"/>
              <a:gd name="connsiteX11" fmla="*/ 5326 w 10000"/>
              <a:gd name="connsiteY11" fmla="*/ 5175 h 10075"/>
              <a:gd name="connsiteX12" fmla="*/ 6546 w 10000"/>
              <a:gd name="connsiteY12" fmla="*/ 5349 h 10075"/>
              <a:gd name="connsiteX13" fmla="*/ 7351 w 10000"/>
              <a:gd name="connsiteY13" fmla="*/ 7450 h 10075"/>
              <a:gd name="connsiteX14" fmla="*/ 7989 w 10000"/>
              <a:gd name="connsiteY14" fmla="*/ 9060 h 10075"/>
              <a:gd name="connsiteX15" fmla="*/ 9293 w 10000"/>
              <a:gd name="connsiteY15" fmla="*/ 9410 h 10075"/>
              <a:gd name="connsiteX16" fmla="*/ 9958 w 10000"/>
              <a:gd name="connsiteY16" fmla="*/ 9025 h 10075"/>
              <a:gd name="connsiteX17" fmla="*/ 9542 w 10000"/>
              <a:gd name="connsiteY17" fmla="*/ 8710 h 10075"/>
              <a:gd name="connsiteX18" fmla="*/ 8738 w 10000"/>
              <a:gd name="connsiteY18" fmla="*/ 8079 h 10075"/>
              <a:gd name="connsiteX19" fmla="*/ 8072 w 10000"/>
              <a:gd name="connsiteY19" fmla="*/ 6365 h 10075"/>
              <a:gd name="connsiteX20" fmla="*/ 7656 w 10000"/>
              <a:gd name="connsiteY20" fmla="*/ 4754 h 10075"/>
              <a:gd name="connsiteX21" fmla="*/ 7379 w 10000"/>
              <a:gd name="connsiteY21" fmla="*/ 2829 h 10075"/>
              <a:gd name="connsiteX22" fmla="*/ 7244 w 10000"/>
              <a:gd name="connsiteY22" fmla="*/ 540 h 10075"/>
              <a:gd name="connsiteX23" fmla="*/ 5191 w 10000"/>
              <a:gd name="connsiteY23" fmla="*/ 14 h 10075"/>
              <a:gd name="connsiteX24" fmla="*/ 3093 w 10000"/>
              <a:gd name="connsiteY24" fmla="*/ 795 h 10075"/>
              <a:gd name="connsiteX25" fmla="*/ 2834 w 10000"/>
              <a:gd name="connsiteY25" fmla="*/ 3151 h 10075"/>
              <a:gd name="connsiteX0" fmla="*/ 2834 w 10000"/>
              <a:gd name="connsiteY0" fmla="*/ 3171 h 10095"/>
              <a:gd name="connsiteX1" fmla="*/ 2335 w 10000"/>
              <a:gd name="connsiteY1" fmla="*/ 5550 h 10095"/>
              <a:gd name="connsiteX2" fmla="*/ 2002 w 10000"/>
              <a:gd name="connsiteY2" fmla="*/ 6915 h 10095"/>
              <a:gd name="connsiteX3" fmla="*/ 1586 w 10000"/>
              <a:gd name="connsiteY3" fmla="*/ 7994 h 10095"/>
              <a:gd name="connsiteX4" fmla="*/ 638 w 10000"/>
              <a:gd name="connsiteY4" fmla="*/ 9185 h 10095"/>
              <a:gd name="connsiteX5" fmla="*/ 55 w 10000"/>
              <a:gd name="connsiteY5" fmla="*/ 9780 h 10095"/>
              <a:gd name="connsiteX6" fmla="*/ 971 w 10000"/>
              <a:gd name="connsiteY6" fmla="*/ 10025 h 10095"/>
              <a:gd name="connsiteX7" fmla="*/ 1859 w 10000"/>
              <a:gd name="connsiteY7" fmla="*/ 9360 h 10095"/>
              <a:gd name="connsiteX8" fmla="*/ 2584 w 10000"/>
              <a:gd name="connsiteY8" fmla="*/ 8490 h 10095"/>
              <a:gd name="connsiteX9" fmla="*/ 3611 w 10000"/>
              <a:gd name="connsiteY9" fmla="*/ 6601 h 10095"/>
              <a:gd name="connsiteX10" fmla="*/ 4272 w 10000"/>
              <a:gd name="connsiteY10" fmla="*/ 5335 h 10095"/>
              <a:gd name="connsiteX11" fmla="*/ 5326 w 10000"/>
              <a:gd name="connsiteY11" fmla="*/ 5195 h 10095"/>
              <a:gd name="connsiteX12" fmla="*/ 6546 w 10000"/>
              <a:gd name="connsiteY12" fmla="*/ 5369 h 10095"/>
              <a:gd name="connsiteX13" fmla="*/ 7351 w 10000"/>
              <a:gd name="connsiteY13" fmla="*/ 7470 h 10095"/>
              <a:gd name="connsiteX14" fmla="*/ 7989 w 10000"/>
              <a:gd name="connsiteY14" fmla="*/ 9080 h 10095"/>
              <a:gd name="connsiteX15" fmla="*/ 9293 w 10000"/>
              <a:gd name="connsiteY15" fmla="*/ 9430 h 10095"/>
              <a:gd name="connsiteX16" fmla="*/ 9958 w 10000"/>
              <a:gd name="connsiteY16" fmla="*/ 9045 h 10095"/>
              <a:gd name="connsiteX17" fmla="*/ 9542 w 10000"/>
              <a:gd name="connsiteY17" fmla="*/ 8730 h 10095"/>
              <a:gd name="connsiteX18" fmla="*/ 8738 w 10000"/>
              <a:gd name="connsiteY18" fmla="*/ 8099 h 10095"/>
              <a:gd name="connsiteX19" fmla="*/ 8072 w 10000"/>
              <a:gd name="connsiteY19" fmla="*/ 6385 h 10095"/>
              <a:gd name="connsiteX20" fmla="*/ 7656 w 10000"/>
              <a:gd name="connsiteY20" fmla="*/ 4774 h 10095"/>
              <a:gd name="connsiteX21" fmla="*/ 7379 w 10000"/>
              <a:gd name="connsiteY21" fmla="*/ 2849 h 10095"/>
              <a:gd name="connsiteX22" fmla="*/ 7244 w 10000"/>
              <a:gd name="connsiteY22" fmla="*/ 560 h 10095"/>
              <a:gd name="connsiteX23" fmla="*/ 5191 w 10000"/>
              <a:gd name="connsiteY23" fmla="*/ 34 h 10095"/>
              <a:gd name="connsiteX24" fmla="*/ 3093 w 10000"/>
              <a:gd name="connsiteY24" fmla="*/ 815 h 10095"/>
              <a:gd name="connsiteX25" fmla="*/ 2834 w 10000"/>
              <a:gd name="connsiteY25" fmla="*/ 3171 h 10095"/>
              <a:gd name="connsiteX0" fmla="*/ 2834 w 10000"/>
              <a:gd name="connsiteY0" fmla="*/ 3171 h 10095"/>
              <a:gd name="connsiteX1" fmla="*/ 2335 w 10000"/>
              <a:gd name="connsiteY1" fmla="*/ 5550 h 10095"/>
              <a:gd name="connsiteX2" fmla="*/ 2002 w 10000"/>
              <a:gd name="connsiteY2" fmla="*/ 6915 h 10095"/>
              <a:gd name="connsiteX3" fmla="*/ 1586 w 10000"/>
              <a:gd name="connsiteY3" fmla="*/ 7994 h 10095"/>
              <a:gd name="connsiteX4" fmla="*/ 638 w 10000"/>
              <a:gd name="connsiteY4" fmla="*/ 9185 h 10095"/>
              <a:gd name="connsiteX5" fmla="*/ 55 w 10000"/>
              <a:gd name="connsiteY5" fmla="*/ 9780 h 10095"/>
              <a:gd name="connsiteX6" fmla="*/ 971 w 10000"/>
              <a:gd name="connsiteY6" fmla="*/ 10025 h 10095"/>
              <a:gd name="connsiteX7" fmla="*/ 1859 w 10000"/>
              <a:gd name="connsiteY7" fmla="*/ 9360 h 10095"/>
              <a:gd name="connsiteX8" fmla="*/ 2584 w 10000"/>
              <a:gd name="connsiteY8" fmla="*/ 8490 h 10095"/>
              <a:gd name="connsiteX9" fmla="*/ 3611 w 10000"/>
              <a:gd name="connsiteY9" fmla="*/ 6601 h 10095"/>
              <a:gd name="connsiteX10" fmla="*/ 4272 w 10000"/>
              <a:gd name="connsiteY10" fmla="*/ 5335 h 10095"/>
              <a:gd name="connsiteX11" fmla="*/ 5326 w 10000"/>
              <a:gd name="connsiteY11" fmla="*/ 5195 h 10095"/>
              <a:gd name="connsiteX12" fmla="*/ 6546 w 10000"/>
              <a:gd name="connsiteY12" fmla="*/ 5369 h 10095"/>
              <a:gd name="connsiteX13" fmla="*/ 7351 w 10000"/>
              <a:gd name="connsiteY13" fmla="*/ 7470 h 10095"/>
              <a:gd name="connsiteX14" fmla="*/ 7989 w 10000"/>
              <a:gd name="connsiteY14" fmla="*/ 9080 h 10095"/>
              <a:gd name="connsiteX15" fmla="*/ 9293 w 10000"/>
              <a:gd name="connsiteY15" fmla="*/ 9430 h 10095"/>
              <a:gd name="connsiteX16" fmla="*/ 9958 w 10000"/>
              <a:gd name="connsiteY16" fmla="*/ 9045 h 10095"/>
              <a:gd name="connsiteX17" fmla="*/ 9542 w 10000"/>
              <a:gd name="connsiteY17" fmla="*/ 8730 h 10095"/>
              <a:gd name="connsiteX18" fmla="*/ 8738 w 10000"/>
              <a:gd name="connsiteY18" fmla="*/ 8099 h 10095"/>
              <a:gd name="connsiteX19" fmla="*/ 8072 w 10000"/>
              <a:gd name="connsiteY19" fmla="*/ 6385 h 10095"/>
              <a:gd name="connsiteX20" fmla="*/ 7656 w 10000"/>
              <a:gd name="connsiteY20" fmla="*/ 4774 h 10095"/>
              <a:gd name="connsiteX21" fmla="*/ 7379 w 10000"/>
              <a:gd name="connsiteY21" fmla="*/ 2849 h 10095"/>
              <a:gd name="connsiteX22" fmla="*/ 7244 w 10000"/>
              <a:gd name="connsiteY22" fmla="*/ 560 h 10095"/>
              <a:gd name="connsiteX23" fmla="*/ 5191 w 10000"/>
              <a:gd name="connsiteY23" fmla="*/ 34 h 10095"/>
              <a:gd name="connsiteX24" fmla="*/ 3081 w 10000"/>
              <a:gd name="connsiteY24" fmla="*/ 739 h 10095"/>
              <a:gd name="connsiteX25" fmla="*/ 2834 w 10000"/>
              <a:gd name="connsiteY25" fmla="*/ 3171 h 10095"/>
              <a:gd name="connsiteX0" fmla="*/ 2834 w 10000"/>
              <a:gd name="connsiteY0" fmla="*/ 3171 h 10095"/>
              <a:gd name="connsiteX1" fmla="*/ 2335 w 10000"/>
              <a:gd name="connsiteY1" fmla="*/ 5550 h 10095"/>
              <a:gd name="connsiteX2" fmla="*/ 2002 w 10000"/>
              <a:gd name="connsiteY2" fmla="*/ 6915 h 10095"/>
              <a:gd name="connsiteX3" fmla="*/ 1586 w 10000"/>
              <a:gd name="connsiteY3" fmla="*/ 7994 h 10095"/>
              <a:gd name="connsiteX4" fmla="*/ 638 w 10000"/>
              <a:gd name="connsiteY4" fmla="*/ 9185 h 10095"/>
              <a:gd name="connsiteX5" fmla="*/ 55 w 10000"/>
              <a:gd name="connsiteY5" fmla="*/ 9780 h 10095"/>
              <a:gd name="connsiteX6" fmla="*/ 971 w 10000"/>
              <a:gd name="connsiteY6" fmla="*/ 10025 h 10095"/>
              <a:gd name="connsiteX7" fmla="*/ 1859 w 10000"/>
              <a:gd name="connsiteY7" fmla="*/ 9360 h 10095"/>
              <a:gd name="connsiteX8" fmla="*/ 2584 w 10000"/>
              <a:gd name="connsiteY8" fmla="*/ 8490 h 10095"/>
              <a:gd name="connsiteX9" fmla="*/ 3611 w 10000"/>
              <a:gd name="connsiteY9" fmla="*/ 6601 h 10095"/>
              <a:gd name="connsiteX10" fmla="*/ 4272 w 10000"/>
              <a:gd name="connsiteY10" fmla="*/ 5335 h 10095"/>
              <a:gd name="connsiteX11" fmla="*/ 5326 w 10000"/>
              <a:gd name="connsiteY11" fmla="*/ 5195 h 10095"/>
              <a:gd name="connsiteX12" fmla="*/ 6546 w 10000"/>
              <a:gd name="connsiteY12" fmla="*/ 5369 h 10095"/>
              <a:gd name="connsiteX13" fmla="*/ 7351 w 10000"/>
              <a:gd name="connsiteY13" fmla="*/ 7470 h 10095"/>
              <a:gd name="connsiteX14" fmla="*/ 7989 w 10000"/>
              <a:gd name="connsiteY14" fmla="*/ 9080 h 10095"/>
              <a:gd name="connsiteX15" fmla="*/ 9293 w 10000"/>
              <a:gd name="connsiteY15" fmla="*/ 9430 h 10095"/>
              <a:gd name="connsiteX16" fmla="*/ 9958 w 10000"/>
              <a:gd name="connsiteY16" fmla="*/ 9045 h 10095"/>
              <a:gd name="connsiteX17" fmla="*/ 9542 w 10000"/>
              <a:gd name="connsiteY17" fmla="*/ 8730 h 10095"/>
              <a:gd name="connsiteX18" fmla="*/ 8738 w 10000"/>
              <a:gd name="connsiteY18" fmla="*/ 8099 h 10095"/>
              <a:gd name="connsiteX19" fmla="*/ 8072 w 10000"/>
              <a:gd name="connsiteY19" fmla="*/ 6385 h 10095"/>
              <a:gd name="connsiteX20" fmla="*/ 7656 w 10000"/>
              <a:gd name="connsiteY20" fmla="*/ 4774 h 10095"/>
              <a:gd name="connsiteX21" fmla="*/ 7379 w 10000"/>
              <a:gd name="connsiteY21" fmla="*/ 2849 h 10095"/>
              <a:gd name="connsiteX22" fmla="*/ 7244 w 10000"/>
              <a:gd name="connsiteY22" fmla="*/ 560 h 10095"/>
              <a:gd name="connsiteX23" fmla="*/ 5191 w 10000"/>
              <a:gd name="connsiteY23" fmla="*/ 34 h 10095"/>
              <a:gd name="connsiteX24" fmla="*/ 3081 w 10000"/>
              <a:gd name="connsiteY24" fmla="*/ 739 h 10095"/>
              <a:gd name="connsiteX25" fmla="*/ 2834 w 10000"/>
              <a:gd name="connsiteY25" fmla="*/ 3171 h 10095"/>
              <a:gd name="connsiteX0" fmla="*/ 2834 w 10000"/>
              <a:gd name="connsiteY0" fmla="*/ 3171 h 10095"/>
              <a:gd name="connsiteX1" fmla="*/ 2335 w 10000"/>
              <a:gd name="connsiteY1" fmla="*/ 5550 h 10095"/>
              <a:gd name="connsiteX2" fmla="*/ 2002 w 10000"/>
              <a:gd name="connsiteY2" fmla="*/ 6915 h 10095"/>
              <a:gd name="connsiteX3" fmla="*/ 1586 w 10000"/>
              <a:gd name="connsiteY3" fmla="*/ 7994 h 10095"/>
              <a:gd name="connsiteX4" fmla="*/ 638 w 10000"/>
              <a:gd name="connsiteY4" fmla="*/ 9185 h 10095"/>
              <a:gd name="connsiteX5" fmla="*/ 55 w 10000"/>
              <a:gd name="connsiteY5" fmla="*/ 9780 h 10095"/>
              <a:gd name="connsiteX6" fmla="*/ 971 w 10000"/>
              <a:gd name="connsiteY6" fmla="*/ 10025 h 10095"/>
              <a:gd name="connsiteX7" fmla="*/ 1859 w 10000"/>
              <a:gd name="connsiteY7" fmla="*/ 9360 h 10095"/>
              <a:gd name="connsiteX8" fmla="*/ 2584 w 10000"/>
              <a:gd name="connsiteY8" fmla="*/ 8490 h 10095"/>
              <a:gd name="connsiteX9" fmla="*/ 3611 w 10000"/>
              <a:gd name="connsiteY9" fmla="*/ 6601 h 10095"/>
              <a:gd name="connsiteX10" fmla="*/ 4272 w 10000"/>
              <a:gd name="connsiteY10" fmla="*/ 5335 h 10095"/>
              <a:gd name="connsiteX11" fmla="*/ 5326 w 10000"/>
              <a:gd name="connsiteY11" fmla="*/ 5195 h 10095"/>
              <a:gd name="connsiteX12" fmla="*/ 6546 w 10000"/>
              <a:gd name="connsiteY12" fmla="*/ 5369 h 10095"/>
              <a:gd name="connsiteX13" fmla="*/ 7351 w 10000"/>
              <a:gd name="connsiteY13" fmla="*/ 7470 h 10095"/>
              <a:gd name="connsiteX14" fmla="*/ 7989 w 10000"/>
              <a:gd name="connsiteY14" fmla="*/ 9080 h 10095"/>
              <a:gd name="connsiteX15" fmla="*/ 9293 w 10000"/>
              <a:gd name="connsiteY15" fmla="*/ 9430 h 10095"/>
              <a:gd name="connsiteX16" fmla="*/ 9958 w 10000"/>
              <a:gd name="connsiteY16" fmla="*/ 9045 h 10095"/>
              <a:gd name="connsiteX17" fmla="*/ 9542 w 10000"/>
              <a:gd name="connsiteY17" fmla="*/ 8730 h 10095"/>
              <a:gd name="connsiteX18" fmla="*/ 8738 w 10000"/>
              <a:gd name="connsiteY18" fmla="*/ 8099 h 10095"/>
              <a:gd name="connsiteX19" fmla="*/ 8072 w 10000"/>
              <a:gd name="connsiteY19" fmla="*/ 6385 h 10095"/>
              <a:gd name="connsiteX20" fmla="*/ 7656 w 10000"/>
              <a:gd name="connsiteY20" fmla="*/ 4774 h 10095"/>
              <a:gd name="connsiteX21" fmla="*/ 7379 w 10000"/>
              <a:gd name="connsiteY21" fmla="*/ 2849 h 10095"/>
              <a:gd name="connsiteX22" fmla="*/ 7244 w 10000"/>
              <a:gd name="connsiteY22" fmla="*/ 560 h 10095"/>
              <a:gd name="connsiteX23" fmla="*/ 5191 w 10000"/>
              <a:gd name="connsiteY23" fmla="*/ 34 h 10095"/>
              <a:gd name="connsiteX24" fmla="*/ 3081 w 10000"/>
              <a:gd name="connsiteY24" fmla="*/ 739 h 10095"/>
              <a:gd name="connsiteX25" fmla="*/ 2834 w 10000"/>
              <a:gd name="connsiteY25" fmla="*/ 3171 h 10095"/>
              <a:gd name="connsiteX0" fmla="*/ 2834 w 10000"/>
              <a:gd name="connsiteY0" fmla="*/ 3171 h 10095"/>
              <a:gd name="connsiteX1" fmla="*/ 2335 w 10000"/>
              <a:gd name="connsiteY1" fmla="*/ 5550 h 10095"/>
              <a:gd name="connsiteX2" fmla="*/ 2002 w 10000"/>
              <a:gd name="connsiteY2" fmla="*/ 6915 h 10095"/>
              <a:gd name="connsiteX3" fmla="*/ 1586 w 10000"/>
              <a:gd name="connsiteY3" fmla="*/ 7994 h 10095"/>
              <a:gd name="connsiteX4" fmla="*/ 638 w 10000"/>
              <a:gd name="connsiteY4" fmla="*/ 9185 h 10095"/>
              <a:gd name="connsiteX5" fmla="*/ 55 w 10000"/>
              <a:gd name="connsiteY5" fmla="*/ 9780 h 10095"/>
              <a:gd name="connsiteX6" fmla="*/ 971 w 10000"/>
              <a:gd name="connsiteY6" fmla="*/ 10025 h 10095"/>
              <a:gd name="connsiteX7" fmla="*/ 1859 w 10000"/>
              <a:gd name="connsiteY7" fmla="*/ 9360 h 10095"/>
              <a:gd name="connsiteX8" fmla="*/ 2584 w 10000"/>
              <a:gd name="connsiteY8" fmla="*/ 8490 h 10095"/>
              <a:gd name="connsiteX9" fmla="*/ 3611 w 10000"/>
              <a:gd name="connsiteY9" fmla="*/ 6601 h 10095"/>
              <a:gd name="connsiteX10" fmla="*/ 4272 w 10000"/>
              <a:gd name="connsiteY10" fmla="*/ 5335 h 10095"/>
              <a:gd name="connsiteX11" fmla="*/ 5326 w 10000"/>
              <a:gd name="connsiteY11" fmla="*/ 5195 h 10095"/>
              <a:gd name="connsiteX12" fmla="*/ 6546 w 10000"/>
              <a:gd name="connsiteY12" fmla="*/ 5369 h 10095"/>
              <a:gd name="connsiteX13" fmla="*/ 7351 w 10000"/>
              <a:gd name="connsiteY13" fmla="*/ 7470 h 10095"/>
              <a:gd name="connsiteX14" fmla="*/ 7989 w 10000"/>
              <a:gd name="connsiteY14" fmla="*/ 9080 h 10095"/>
              <a:gd name="connsiteX15" fmla="*/ 9293 w 10000"/>
              <a:gd name="connsiteY15" fmla="*/ 9430 h 10095"/>
              <a:gd name="connsiteX16" fmla="*/ 9958 w 10000"/>
              <a:gd name="connsiteY16" fmla="*/ 9045 h 10095"/>
              <a:gd name="connsiteX17" fmla="*/ 9542 w 10000"/>
              <a:gd name="connsiteY17" fmla="*/ 8730 h 10095"/>
              <a:gd name="connsiteX18" fmla="*/ 8738 w 10000"/>
              <a:gd name="connsiteY18" fmla="*/ 8099 h 10095"/>
              <a:gd name="connsiteX19" fmla="*/ 8072 w 10000"/>
              <a:gd name="connsiteY19" fmla="*/ 6385 h 10095"/>
              <a:gd name="connsiteX20" fmla="*/ 7656 w 10000"/>
              <a:gd name="connsiteY20" fmla="*/ 4774 h 10095"/>
              <a:gd name="connsiteX21" fmla="*/ 7379 w 10000"/>
              <a:gd name="connsiteY21" fmla="*/ 2849 h 10095"/>
              <a:gd name="connsiteX22" fmla="*/ 7244 w 10000"/>
              <a:gd name="connsiteY22" fmla="*/ 560 h 10095"/>
              <a:gd name="connsiteX23" fmla="*/ 5191 w 10000"/>
              <a:gd name="connsiteY23" fmla="*/ 34 h 10095"/>
              <a:gd name="connsiteX24" fmla="*/ 3081 w 10000"/>
              <a:gd name="connsiteY24" fmla="*/ 739 h 10095"/>
              <a:gd name="connsiteX25" fmla="*/ 2834 w 10000"/>
              <a:gd name="connsiteY25" fmla="*/ 3171 h 10095"/>
              <a:gd name="connsiteX0" fmla="*/ 2834 w 10000"/>
              <a:gd name="connsiteY0" fmla="*/ 3171 h 10095"/>
              <a:gd name="connsiteX1" fmla="*/ 2335 w 10000"/>
              <a:gd name="connsiteY1" fmla="*/ 5550 h 10095"/>
              <a:gd name="connsiteX2" fmla="*/ 2002 w 10000"/>
              <a:gd name="connsiteY2" fmla="*/ 6915 h 10095"/>
              <a:gd name="connsiteX3" fmla="*/ 1586 w 10000"/>
              <a:gd name="connsiteY3" fmla="*/ 7994 h 10095"/>
              <a:gd name="connsiteX4" fmla="*/ 638 w 10000"/>
              <a:gd name="connsiteY4" fmla="*/ 9185 h 10095"/>
              <a:gd name="connsiteX5" fmla="*/ 55 w 10000"/>
              <a:gd name="connsiteY5" fmla="*/ 9780 h 10095"/>
              <a:gd name="connsiteX6" fmla="*/ 971 w 10000"/>
              <a:gd name="connsiteY6" fmla="*/ 10025 h 10095"/>
              <a:gd name="connsiteX7" fmla="*/ 1859 w 10000"/>
              <a:gd name="connsiteY7" fmla="*/ 9360 h 10095"/>
              <a:gd name="connsiteX8" fmla="*/ 2584 w 10000"/>
              <a:gd name="connsiteY8" fmla="*/ 8490 h 10095"/>
              <a:gd name="connsiteX9" fmla="*/ 3611 w 10000"/>
              <a:gd name="connsiteY9" fmla="*/ 6601 h 10095"/>
              <a:gd name="connsiteX10" fmla="*/ 4272 w 10000"/>
              <a:gd name="connsiteY10" fmla="*/ 5335 h 10095"/>
              <a:gd name="connsiteX11" fmla="*/ 5326 w 10000"/>
              <a:gd name="connsiteY11" fmla="*/ 5195 h 10095"/>
              <a:gd name="connsiteX12" fmla="*/ 6546 w 10000"/>
              <a:gd name="connsiteY12" fmla="*/ 5369 h 10095"/>
              <a:gd name="connsiteX13" fmla="*/ 7351 w 10000"/>
              <a:gd name="connsiteY13" fmla="*/ 7470 h 10095"/>
              <a:gd name="connsiteX14" fmla="*/ 7989 w 10000"/>
              <a:gd name="connsiteY14" fmla="*/ 9080 h 10095"/>
              <a:gd name="connsiteX15" fmla="*/ 9293 w 10000"/>
              <a:gd name="connsiteY15" fmla="*/ 9430 h 10095"/>
              <a:gd name="connsiteX16" fmla="*/ 9958 w 10000"/>
              <a:gd name="connsiteY16" fmla="*/ 9045 h 10095"/>
              <a:gd name="connsiteX17" fmla="*/ 9542 w 10000"/>
              <a:gd name="connsiteY17" fmla="*/ 8730 h 10095"/>
              <a:gd name="connsiteX18" fmla="*/ 8738 w 10000"/>
              <a:gd name="connsiteY18" fmla="*/ 8099 h 10095"/>
              <a:gd name="connsiteX19" fmla="*/ 8072 w 10000"/>
              <a:gd name="connsiteY19" fmla="*/ 6385 h 10095"/>
              <a:gd name="connsiteX20" fmla="*/ 7656 w 10000"/>
              <a:gd name="connsiteY20" fmla="*/ 4774 h 10095"/>
              <a:gd name="connsiteX21" fmla="*/ 7379 w 10000"/>
              <a:gd name="connsiteY21" fmla="*/ 2849 h 10095"/>
              <a:gd name="connsiteX22" fmla="*/ 7244 w 10000"/>
              <a:gd name="connsiteY22" fmla="*/ 560 h 10095"/>
              <a:gd name="connsiteX23" fmla="*/ 5191 w 10000"/>
              <a:gd name="connsiteY23" fmla="*/ 34 h 10095"/>
              <a:gd name="connsiteX24" fmla="*/ 3081 w 10000"/>
              <a:gd name="connsiteY24" fmla="*/ 739 h 10095"/>
              <a:gd name="connsiteX25" fmla="*/ 2834 w 10000"/>
              <a:gd name="connsiteY25" fmla="*/ 3171 h 10095"/>
              <a:gd name="connsiteX0" fmla="*/ 2834 w 10000"/>
              <a:gd name="connsiteY0" fmla="*/ 3171 h 10095"/>
              <a:gd name="connsiteX1" fmla="*/ 2335 w 10000"/>
              <a:gd name="connsiteY1" fmla="*/ 5550 h 10095"/>
              <a:gd name="connsiteX2" fmla="*/ 2002 w 10000"/>
              <a:gd name="connsiteY2" fmla="*/ 6915 h 10095"/>
              <a:gd name="connsiteX3" fmla="*/ 1586 w 10000"/>
              <a:gd name="connsiteY3" fmla="*/ 7994 h 10095"/>
              <a:gd name="connsiteX4" fmla="*/ 638 w 10000"/>
              <a:gd name="connsiteY4" fmla="*/ 9185 h 10095"/>
              <a:gd name="connsiteX5" fmla="*/ 55 w 10000"/>
              <a:gd name="connsiteY5" fmla="*/ 9780 h 10095"/>
              <a:gd name="connsiteX6" fmla="*/ 971 w 10000"/>
              <a:gd name="connsiteY6" fmla="*/ 10025 h 10095"/>
              <a:gd name="connsiteX7" fmla="*/ 1859 w 10000"/>
              <a:gd name="connsiteY7" fmla="*/ 9360 h 10095"/>
              <a:gd name="connsiteX8" fmla="*/ 2584 w 10000"/>
              <a:gd name="connsiteY8" fmla="*/ 8490 h 10095"/>
              <a:gd name="connsiteX9" fmla="*/ 3611 w 10000"/>
              <a:gd name="connsiteY9" fmla="*/ 6601 h 10095"/>
              <a:gd name="connsiteX10" fmla="*/ 4272 w 10000"/>
              <a:gd name="connsiteY10" fmla="*/ 5335 h 10095"/>
              <a:gd name="connsiteX11" fmla="*/ 5326 w 10000"/>
              <a:gd name="connsiteY11" fmla="*/ 5195 h 10095"/>
              <a:gd name="connsiteX12" fmla="*/ 6546 w 10000"/>
              <a:gd name="connsiteY12" fmla="*/ 5369 h 10095"/>
              <a:gd name="connsiteX13" fmla="*/ 7351 w 10000"/>
              <a:gd name="connsiteY13" fmla="*/ 7470 h 10095"/>
              <a:gd name="connsiteX14" fmla="*/ 7989 w 10000"/>
              <a:gd name="connsiteY14" fmla="*/ 9080 h 10095"/>
              <a:gd name="connsiteX15" fmla="*/ 9293 w 10000"/>
              <a:gd name="connsiteY15" fmla="*/ 9430 h 10095"/>
              <a:gd name="connsiteX16" fmla="*/ 9958 w 10000"/>
              <a:gd name="connsiteY16" fmla="*/ 9045 h 10095"/>
              <a:gd name="connsiteX17" fmla="*/ 9542 w 10000"/>
              <a:gd name="connsiteY17" fmla="*/ 8730 h 10095"/>
              <a:gd name="connsiteX18" fmla="*/ 8738 w 10000"/>
              <a:gd name="connsiteY18" fmla="*/ 8099 h 10095"/>
              <a:gd name="connsiteX19" fmla="*/ 8072 w 10000"/>
              <a:gd name="connsiteY19" fmla="*/ 6385 h 10095"/>
              <a:gd name="connsiteX20" fmla="*/ 7656 w 10000"/>
              <a:gd name="connsiteY20" fmla="*/ 4774 h 10095"/>
              <a:gd name="connsiteX21" fmla="*/ 7379 w 10000"/>
              <a:gd name="connsiteY21" fmla="*/ 2849 h 10095"/>
              <a:gd name="connsiteX22" fmla="*/ 7244 w 10000"/>
              <a:gd name="connsiteY22" fmla="*/ 560 h 10095"/>
              <a:gd name="connsiteX23" fmla="*/ 5191 w 10000"/>
              <a:gd name="connsiteY23" fmla="*/ 34 h 10095"/>
              <a:gd name="connsiteX24" fmla="*/ 3093 w 10000"/>
              <a:gd name="connsiteY24" fmla="*/ 678 h 10095"/>
              <a:gd name="connsiteX25" fmla="*/ 2834 w 10000"/>
              <a:gd name="connsiteY25" fmla="*/ 3171 h 10095"/>
              <a:gd name="connsiteX0" fmla="*/ 2834 w 10000"/>
              <a:gd name="connsiteY0" fmla="*/ 3171 h 10095"/>
              <a:gd name="connsiteX1" fmla="*/ 2335 w 10000"/>
              <a:gd name="connsiteY1" fmla="*/ 5550 h 10095"/>
              <a:gd name="connsiteX2" fmla="*/ 2002 w 10000"/>
              <a:gd name="connsiteY2" fmla="*/ 6915 h 10095"/>
              <a:gd name="connsiteX3" fmla="*/ 1586 w 10000"/>
              <a:gd name="connsiteY3" fmla="*/ 7994 h 10095"/>
              <a:gd name="connsiteX4" fmla="*/ 638 w 10000"/>
              <a:gd name="connsiteY4" fmla="*/ 9185 h 10095"/>
              <a:gd name="connsiteX5" fmla="*/ 55 w 10000"/>
              <a:gd name="connsiteY5" fmla="*/ 9780 h 10095"/>
              <a:gd name="connsiteX6" fmla="*/ 971 w 10000"/>
              <a:gd name="connsiteY6" fmla="*/ 10025 h 10095"/>
              <a:gd name="connsiteX7" fmla="*/ 1859 w 10000"/>
              <a:gd name="connsiteY7" fmla="*/ 9360 h 10095"/>
              <a:gd name="connsiteX8" fmla="*/ 2584 w 10000"/>
              <a:gd name="connsiteY8" fmla="*/ 8490 h 10095"/>
              <a:gd name="connsiteX9" fmla="*/ 3611 w 10000"/>
              <a:gd name="connsiteY9" fmla="*/ 6601 h 10095"/>
              <a:gd name="connsiteX10" fmla="*/ 4272 w 10000"/>
              <a:gd name="connsiteY10" fmla="*/ 5335 h 10095"/>
              <a:gd name="connsiteX11" fmla="*/ 5326 w 10000"/>
              <a:gd name="connsiteY11" fmla="*/ 5195 h 10095"/>
              <a:gd name="connsiteX12" fmla="*/ 6546 w 10000"/>
              <a:gd name="connsiteY12" fmla="*/ 5369 h 10095"/>
              <a:gd name="connsiteX13" fmla="*/ 7351 w 10000"/>
              <a:gd name="connsiteY13" fmla="*/ 7470 h 10095"/>
              <a:gd name="connsiteX14" fmla="*/ 7989 w 10000"/>
              <a:gd name="connsiteY14" fmla="*/ 9080 h 10095"/>
              <a:gd name="connsiteX15" fmla="*/ 9293 w 10000"/>
              <a:gd name="connsiteY15" fmla="*/ 9430 h 10095"/>
              <a:gd name="connsiteX16" fmla="*/ 9958 w 10000"/>
              <a:gd name="connsiteY16" fmla="*/ 9045 h 10095"/>
              <a:gd name="connsiteX17" fmla="*/ 9542 w 10000"/>
              <a:gd name="connsiteY17" fmla="*/ 8730 h 10095"/>
              <a:gd name="connsiteX18" fmla="*/ 8738 w 10000"/>
              <a:gd name="connsiteY18" fmla="*/ 8099 h 10095"/>
              <a:gd name="connsiteX19" fmla="*/ 8072 w 10000"/>
              <a:gd name="connsiteY19" fmla="*/ 6385 h 10095"/>
              <a:gd name="connsiteX20" fmla="*/ 7656 w 10000"/>
              <a:gd name="connsiteY20" fmla="*/ 4774 h 10095"/>
              <a:gd name="connsiteX21" fmla="*/ 7379 w 10000"/>
              <a:gd name="connsiteY21" fmla="*/ 2849 h 10095"/>
              <a:gd name="connsiteX22" fmla="*/ 7244 w 10000"/>
              <a:gd name="connsiteY22" fmla="*/ 560 h 10095"/>
              <a:gd name="connsiteX23" fmla="*/ 5191 w 10000"/>
              <a:gd name="connsiteY23" fmla="*/ 34 h 10095"/>
              <a:gd name="connsiteX24" fmla="*/ 3093 w 10000"/>
              <a:gd name="connsiteY24" fmla="*/ 678 h 10095"/>
              <a:gd name="connsiteX25" fmla="*/ 2834 w 10000"/>
              <a:gd name="connsiteY25" fmla="*/ 3171 h 10095"/>
              <a:gd name="connsiteX0" fmla="*/ 2834 w 10000"/>
              <a:gd name="connsiteY0" fmla="*/ 3171 h 10095"/>
              <a:gd name="connsiteX1" fmla="*/ 2335 w 10000"/>
              <a:gd name="connsiteY1" fmla="*/ 5550 h 10095"/>
              <a:gd name="connsiteX2" fmla="*/ 2002 w 10000"/>
              <a:gd name="connsiteY2" fmla="*/ 6915 h 10095"/>
              <a:gd name="connsiteX3" fmla="*/ 1586 w 10000"/>
              <a:gd name="connsiteY3" fmla="*/ 7994 h 10095"/>
              <a:gd name="connsiteX4" fmla="*/ 638 w 10000"/>
              <a:gd name="connsiteY4" fmla="*/ 9185 h 10095"/>
              <a:gd name="connsiteX5" fmla="*/ 55 w 10000"/>
              <a:gd name="connsiteY5" fmla="*/ 9780 h 10095"/>
              <a:gd name="connsiteX6" fmla="*/ 971 w 10000"/>
              <a:gd name="connsiteY6" fmla="*/ 10025 h 10095"/>
              <a:gd name="connsiteX7" fmla="*/ 1859 w 10000"/>
              <a:gd name="connsiteY7" fmla="*/ 9360 h 10095"/>
              <a:gd name="connsiteX8" fmla="*/ 2584 w 10000"/>
              <a:gd name="connsiteY8" fmla="*/ 8490 h 10095"/>
              <a:gd name="connsiteX9" fmla="*/ 3611 w 10000"/>
              <a:gd name="connsiteY9" fmla="*/ 6601 h 10095"/>
              <a:gd name="connsiteX10" fmla="*/ 4272 w 10000"/>
              <a:gd name="connsiteY10" fmla="*/ 5335 h 10095"/>
              <a:gd name="connsiteX11" fmla="*/ 5326 w 10000"/>
              <a:gd name="connsiteY11" fmla="*/ 5195 h 10095"/>
              <a:gd name="connsiteX12" fmla="*/ 6546 w 10000"/>
              <a:gd name="connsiteY12" fmla="*/ 5369 h 10095"/>
              <a:gd name="connsiteX13" fmla="*/ 7351 w 10000"/>
              <a:gd name="connsiteY13" fmla="*/ 7470 h 10095"/>
              <a:gd name="connsiteX14" fmla="*/ 7989 w 10000"/>
              <a:gd name="connsiteY14" fmla="*/ 9080 h 10095"/>
              <a:gd name="connsiteX15" fmla="*/ 9293 w 10000"/>
              <a:gd name="connsiteY15" fmla="*/ 9430 h 10095"/>
              <a:gd name="connsiteX16" fmla="*/ 9958 w 10000"/>
              <a:gd name="connsiteY16" fmla="*/ 9045 h 10095"/>
              <a:gd name="connsiteX17" fmla="*/ 9542 w 10000"/>
              <a:gd name="connsiteY17" fmla="*/ 8730 h 10095"/>
              <a:gd name="connsiteX18" fmla="*/ 8738 w 10000"/>
              <a:gd name="connsiteY18" fmla="*/ 8099 h 10095"/>
              <a:gd name="connsiteX19" fmla="*/ 8072 w 10000"/>
              <a:gd name="connsiteY19" fmla="*/ 6385 h 10095"/>
              <a:gd name="connsiteX20" fmla="*/ 7656 w 10000"/>
              <a:gd name="connsiteY20" fmla="*/ 4774 h 10095"/>
              <a:gd name="connsiteX21" fmla="*/ 7379 w 10000"/>
              <a:gd name="connsiteY21" fmla="*/ 2849 h 10095"/>
              <a:gd name="connsiteX22" fmla="*/ 7244 w 10000"/>
              <a:gd name="connsiteY22" fmla="*/ 560 h 10095"/>
              <a:gd name="connsiteX23" fmla="*/ 5191 w 10000"/>
              <a:gd name="connsiteY23" fmla="*/ 34 h 10095"/>
              <a:gd name="connsiteX24" fmla="*/ 3093 w 10000"/>
              <a:gd name="connsiteY24" fmla="*/ 678 h 10095"/>
              <a:gd name="connsiteX25" fmla="*/ 2834 w 10000"/>
              <a:gd name="connsiteY25" fmla="*/ 3171 h 10095"/>
              <a:gd name="connsiteX0" fmla="*/ 2834 w 10000"/>
              <a:gd name="connsiteY0" fmla="*/ 3171 h 10095"/>
              <a:gd name="connsiteX1" fmla="*/ 2335 w 10000"/>
              <a:gd name="connsiteY1" fmla="*/ 5550 h 10095"/>
              <a:gd name="connsiteX2" fmla="*/ 2002 w 10000"/>
              <a:gd name="connsiteY2" fmla="*/ 6915 h 10095"/>
              <a:gd name="connsiteX3" fmla="*/ 1586 w 10000"/>
              <a:gd name="connsiteY3" fmla="*/ 7994 h 10095"/>
              <a:gd name="connsiteX4" fmla="*/ 638 w 10000"/>
              <a:gd name="connsiteY4" fmla="*/ 9185 h 10095"/>
              <a:gd name="connsiteX5" fmla="*/ 55 w 10000"/>
              <a:gd name="connsiteY5" fmla="*/ 9780 h 10095"/>
              <a:gd name="connsiteX6" fmla="*/ 971 w 10000"/>
              <a:gd name="connsiteY6" fmla="*/ 10025 h 10095"/>
              <a:gd name="connsiteX7" fmla="*/ 1859 w 10000"/>
              <a:gd name="connsiteY7" fmla="*/ 9360 h 10095"/>
              <a:gd name="connsiteX8" fmla="*/ 2584 w 10000"/>
              <a:gd name="connsiteY8" fmla="*/ 8490 h 10095"/>
              <a:gd name="connsiteX9" fmla="*/ 3611 w 10000"/>
              <a:gd name="connsiteY9" fmla="*/ 6601 h 10095"/>
              <a:gd name="connsiteX10" fmla="*/ 4272 w 10000"/>
              <a:gd name="connsiteY10" fmla="*/ 5335 h 10095"/>
              <a:gd name="connsiteX11" fmla="*/ 5326 w 10000"/>
              <a:gd name="connsiteY11" fmla="*/ 5195 h 10095"/>
              <a:gd name="connsiteX12" fmla="*/ 6546 w 10000"/>
              <a:gd name="connsiteY12" fmla="*/ 5369 h 10095"/>
              <a:gd name="connsiteX13" fmla="*/ 7351 w 10000"/>
              <a:gd name="connsiteY13" fmla="*/ 7470 h 10095"/>
              <a:gd name="connsiteX14" fmla="*/ 7989 w 10000"/>
              <a:gd name="connsiteY14" fmla="*/ 9080 h 10095"/>
              <a:gd name="connsiteX15" fmla="*/ 9293 w 10000"/>
              <a:gd name="connsiteY15" fmla="*/ 9430 h 10095"/>
              <a:gd name="connsiteX16" fmla="*/ 9958 w 10000"/>
              <a:gd name="connsiteY16" fmla="*/ 9045 h 10095"/>
              <a:gd name="connsiteX17" fmla="*/ 9542 w 10000"/>
              <a:gd name="connsiteY17" fmla="*/ 8730 h 10095"/>
              <a:gd name="connsiteX18" fmla="*/ 8738 w 10000"/>
              <a:gd name="connsiteY18" fmla="*/ 8099 h 10095"/>
              <a:gd name="connsiteX19" fmla="*/ 8072 w 10000"/>
              <a:gd name="connsiteY19" fmla="*/ 6385 h 10095"/>
              <a:gd name="connsiteX20" fmla="*/ 7656 w 10000"/>
              <a:gd name="connsiteY20" fmla="*/ 4774 h 10095"/>
              <a:gd name="connsiteX21" fmla="*/ 7379 w 10000"/>
              <a:gd name="connsiteY21" fmla="*/ 2849 h 10095"/>
              <a:gd name="connsiteX22" fmla="*/ 7244 w 10000"/>
              <a:gd name="connsiteY22" fmla="*/ 560 h 10095"/>
              <a:gd name="connsiteX23" fmla="*/ 5191 w 10000"/>
              <a:gd name="connsiteY23" fmla="*/ 34 h 10095"/>
              <a:gd name="connsiteX24" fmla="*/ 3093 w 10000"/>
              <a:gd name="connsiteY24" fmla="*/ 678 h 10095"/>
              <a:gd name="connsiteX25" fmla="*/ 2834 w 10000"/>
              <a:gd name="connsiteY25" fmla="*/ 3171 h 10095"/>
              <a:gd name="connsiteX0" fmla="*/ 2834 w 10000"/>
              <a:gd name="connsiteY0" fmla="*/ 3171 h 10095"/>
              <a:gd name="connsiteX1" fmla="*/ 2335 w 10000"/>
              <a:gd name="connsiteY1" fmla="*/ 5550 h 10095"/>
              <a:gd name="connsiteX2" fmla="*/ 2002 w 10000"/>
              <a:gd name="connsiteY2" fmla="*/ 6915 h 10095"/>
              <a:gd name="connsiteX3" fmla="*/ 1586 w 10000"/>
              <a:gd name="connsiteY3" fmla="*/ 7994 h 10095"/>
              <a:gd name="connsiteX4" fmla="*/ 638 w 10000"/>
              <a:gd name="connsiteY4" fmla="*/ 9185 h 10095"/>
              <a:gd name="connsiteX5" fmla="*/ 55 w 10000"/>
              <a:gd name="connsiteY5" fmla="*/ 9780 h 10095"/>
              <a:gd name="connsiteX6" fmla="*/ 971 w 10000"/>
              <a:gd name="connsiteY6" fmla="*/ 10025 h 10095"/>
              <a:gd name="connsiteX7" fmla="*/ 1859 w 10000"/>
              <a:gd name="connsiteY7" fmla="*/ 9360 h 10095"/>
              <a:gd name="connsiteX8" fmla="*/ 2584 w 10000"/>
              <a:gd name="connsiteY8" fmla="*/ 8490 h 10095"/>
              <a:gd name="connsiteX9" fmla="*/ 3611 w 10000"/>
              <a:gd name="connsiteY9" fmla="*/ 6601 h 10095"/>
              <a:gd name="connsiteX10" fmla="*/ 4272 w 10000"/>
              <a:gd name="connsiteY10" fmla="*/ 5335 h 10095"/>
              <a:gd name="connsiteX11" fmla="*/ 5326 w 10000"/>
              <a:gd name="connsiteY11" fmla="*/ 5195 h 10095"/>
              <a:gd name="connsiteX12" fmla="*/ 6546 w 10000"/>
              <a:gd name="connsiteY12" fmla="*/ 5369 h 10095"/>
              <a:gd name="connsiteX13" fmla="*/ 7351 w 10000"/>
              <a:gd name="connsiteY13" fmla="*/ 7470 h 10095"/>
              <a:gd name="connsiteX14" fmla="*/ 7989 w 10000"/>
              <a:gd name="connsiteY14" fmla="*/ 9080 h 10095"/>
              <a:gd name="connsiteX15" fmla="*/ 9293 w 10000"/>
              <a:gd name="connsiteY15" fmla="*/ 9430 h 10095"/>
              <a:gd name="connsiteX16" fmla="*/ 9958 w 10000"/>
              <a:gd name="connsiteY16" fmla="*/ 9045 h 10095"/>
              <a:gd name="connsiteX17" fmla="*/ 9542 w 10000"/>
              <a:gd name="connsiteY17" fmla="*/ 8730 h 10095"/>
              <a:gd name="connsiteX18" fmla="*/ 8738 w 10000"/>
              <a:gd name="connsiteY18" fmla="*/ 8099 h 10095"/>
              <a:gd name="connsiteX19" fmla="*/ 8072 w 10000"/>
              <a:gd name="connsiteY19" fmla="*/ 6385 h 10095"/>
              <a:gd name="connsiteX20" fmla="*/ 7656 w 10000"/>
              <a:gd name="connsiteY20" fmla="*/ 4774 h 10095"/>
              <a:gd name="connsiteX21" fmla="*/ 7379 w 10000"/>
              <a:gd name="connsiteY21" fmla="*/ 2849 h 10095"/>
              <a:gd name="connsiteX22" fmla="*/ 7244 w 10000"/>
              <a:gd name="connsiteY22" fmla="*/ 560 h 10095"/>
              <a:gd name="connsiteX23" fmla="*/ 5191 w 10000"/>
              <a:gd name="connsiteY23" fmla="*/ 34 h 10095"/>
              <a:gd name="connsiteX24" fmla="*/ 3093 w 10000"/>
              <a:gd name="connsiteY24" fmla="*/ 678 h 10095"/>
              <a:gd name="connsiteX25" fmla="*/ 2834 w 10000"/>
              <a:gd name="connsiteY25" fmla="*/ 3171 h 10095"/>
              <a:gd name="connsiteX0" fmla="*/ 2834 w 10000"/>
              <a:gd name="connsiteY0" fmla="*/ 3171 h 10095"/>
              <a:gd name="connsiteX1" fmla="*/ 2335 w 10000"/>
              <a:gd name="connsiteY1" fmla="*/ 5550 h 10095"/>
              <a:gd name="connsiteX2" fmla="*/ 2002 w 10000"/>
              <a:gd name="connsiteY2" fmla="*/ 6915 h 10095"/>
              <a:gd name="connsiteX3" fmla="*/ 1586 w 10000"/>
              <a:gd name="connsiteY3" fmla="*/ 7994 h 10095"/>
              <a:gd name="connsiteX4" fmla="*/ 638 w 10000"/>
              <a:gd name="connsiteY4" fmla="*/ 9185 h 10095"/>
              <a:gd name="connsiteX5" fmla="*/ 55 w 10000"/>
              <a:gd name="connsiteY5" fmla="*/ 9780 h 10095"/>
              <a:gd name="connsiteX6" fmla="*/ 971 w 10000"/>
              <a:gd name="connsiteY6" fmla="*/ 10025 h 10095"/>
              <a:gd name="connsiteX7" fmla="*/ 1859 w 10000"/>
              <a:gd name="connsiteY7" fmla="*/ 9360 h 10095"/>
              <a:gd name="connsiteX8" fmla="*/ 2584 w 10000"/>
              <a:gd name="connsiteY8" fmla="*/ 8490 h 10095"/>
              <a:gd name="connsiteX9" fmla="*/ 3611 w 10000"/>
              <a:gd name="connsiteY9" fmla="*/ 6601 h 10095"/>
              <a:gd name="connsiteX10" fmla="*/ 4272 w 10000"/>
              <a:gd name="connsiteY10" fmla="*/ 5335 h 10095"/>
              <a:gd name="connsiteX11" fmla="*/ 5326 w 10000"/>
              <a:gd name="connsiteY11" fmla="*/ 5195 h 10095"/>
              <a:gd name="connsiteX12" fmla="*/ 6546 w 10000"/>
              <a:gd name="connsiteY12" fmla="*/ 5369 h 10095"/>
              <a:gd name="connsiteX13" fmla="*/ 7351 w 10000"/>
              <a:gd name="connsiteY13" fmla="*/ 7470 h 10095"/>
              <a:gd name="connsiteX14" fmla="*/ 7989 w 10000"/>
              <a:gd name="connsiteY14" fmla="*/ 9080 h 10095"/>
              <a:gd name="connsiteX15" fmla="*/ 9293 w 10000"/>
              <a:gd name="connsiteY15" fmla="*/ 9430 h 10095"/>
              <a:gd name="connsiteX16" fmla="*/ 9958 w 10000"/>
              <a:gd name="connsiteY16" fmla="*/ 9045 h 10095"/>
              <a:gd name="connsiteX17" fmla="*/ 9542 w 10000"/>
              <a:gd name="connsiteY17" fmla="*/ 8730 h 10095"/>
              <a:gd name="connsiteX18" fmla="*/ 8738 w 10000"/>
              <a:gd name="connsiteY18" fmla="*/ 8099 h 10095"/>
              <a:gd name="connsiteX19" fmla="*/ 8072 w 10000"/>
              <a:gd name="connsiteY19" fmla="*/ 6385 h 10095"/>
              <a:gd name="connsiteX20" fmla="*/ 7656 w 10000"/>
              <a:gd name="connsiteY20" fmla="*/ 4774 h 10095"/>
              <a:gd name="connsiteX21" fmla="*/ 7379 w 10000"/>
              <a:gd name="connsiteY21" fmla="*/ 2849 h 10095"/>
              <a:gd name="connsiteX22" fmla="*/ 7244 w 10000"/>
              <a:gd name="connsiteY22" fmla="*/ 560 h 10095"/>
              <a:gd name="connsiteX23" fmla="*/ 5191 w 10000"/>
              <a:gd name="connsiteY23" fmla="*/ 34 h 10095"/>
              <a:gd name="connsiteX24" fmla="*/ 3093 w 10000"/>
              <a:gd name="connsiteY24" fmla="*/ 678 h 10095"/>
              <a:gd name="connsiteX25" fmla="*/ 2834 w 10000"/>
              <a:gd name="connsiteY25" fmla="*/ 3171 h 10095"/>
              <a:gd name="connsiteX0" fmla="*/ 2834 w 10000"/>
              <a:gd name="connsiteY0" fmla="*/ 3217 h 10141"/>
              <a:gd name="connsiteX1" fmla="*/ 2335 w 10000"/>
              <a:gd name="connsiteY1" fmla="*/ 5596 h 10141"/>
              <a:gd name="connsiteX2" fmla="*/ 2002 w 10000"/>
              <a:gd name="connsiteY2" fmla="*/ 6961 h 10141"/>
              <a:gd name="connsiteX3" fmla="*/ 1586 w 10000"/>
              <a:gd name="connsiteY3" fmla="*/ 8040 h 10141"/>
              <a:gd name="connsiteX4" fmla="*/ 638 w 10000"/>
              <a:gd name="connsiteY4" fmla="*/ 9231 h 10141"/>
              <a:gd name="connsiteX5" fmla="*/ 55 w 10000"/>
              <a:gd name="connsiteY5" fmla="*/ 9826 h 10141"/>
              <a:gd name="connsiteX6" fmla="*/ 971 w 10000"/>
              <a:gd name="connsiteY6" fmla="*/ 10071 h 10141"/>
              <a:gd name="connsiteX7" fmla="*/ 1859 w 10000"/>
              <a:gd name="connsiteY7" fmla="*/ 9406 h 10141"/>
              <a:gd name="connsiteX8" fmla="*/ 2584 w 10000"/>
              <a:gd name="connsiteY8" fmla="*/ 8536 h 10141"/>
              <a:gd name="connsiteX9" fmla="*/ 3611 w 10000"/>
              <a:gd name="connsiteY9" fmla="*/ 6647 h 10141"/>
              <a:gd name="connsiteX10" fmla="*/ 4272 w 10000"/>
              <a:gd name="connsiteY10" fmla="*/ 5381 h 10141"/>
              <a:gd name="connsiteX11" fmla="*/ 5326 w 10000"/>
              <a:gd name="connsiteY11" fmla="*/ 5241 h 10141"/>
              <a:gd name="connsiteX12" fmla="*/ 6546 w 10000"/>
              <a:gd name="connsiteY12" fmla="*/ 5415 h 10141"/>
              <a:gd name="connsiteX13" fmla="*/ 7351 w 10000"/>
              <a:gd name="connsiteY13" fmla="*/ 7516 h 10141"/>
              <a:gd name="connsiteX14" fmla="*/ 7989 w 10000"/>
              <a:gd name="connsiteY14" fmla="*/ 9126 h 10141"/>
              <a:gd name="connsiteX15" fmla="*/ 9293 w 10000"/>
              <a:gd name="connsiteY15" fmla="*/ 9476 h 10141"/>
              <a:gd name="connsiteX16" fmla="*/ 9958 w 10000"/>
              <a:gd name="connsiteY16" fmla="*/ 9091 h 10141"/>
              <a:gd name="connsiteX17" fmla="*/ 9542 w 10000"/>
              <a:gd name="connsiteY17" fmla="*/ 8776 h 10141"/>
              <a:gd name="connsiteX18" fmla="*/ 8738 w 10000"/>
              <a:gd name="connsiteY18" fmla="*/ 8145 h 10141"/>
              <a:gd name="connsiteX19" fmla="*/ 8072 w 10000"/>
              <a:gd name="connsiteY19" fmla="*/ 6431 h 10141"/>
              <a:gd name="connsiteX20" fmla="*/ 7656 w 10000"/>
              <a:gd name="connsiteY20" fmla="*/ 4820 h 10141"/>
              <a:gd name="connsiteX21" fmla="*/ 7379 w 10000"/>
              <a:gd name="connsiteY21" fmla="*/ 2895 h 10141"/>
              <a:gd name="connsiteX22" fmla="*/ 7290 w 10000"/>
              <a:gd name="connsiteY22" fmla="*/ 560 h 10141"/>
              <a:gd name="connsiteX23" fmla="*/ 5191 w 10000"/>
              <a:gd name="connsiteY23" fmla="*/ 80 h 10141"/>
              <a:gd name="connsiteX24" fmla="*/ 3093 w 10000"/>
              <a:gd name="connsiteY24" fmla="*/ 724 h 10141"/>
              <a:gd name="connsiteX25" fmla="*/ 2834 w 10000"/>
              <a:gd name="connsiteY25" fmla="*/ 3217 h 10141"/>
              <a:gd name="connsiteX0" fmla="*/ 2834 w 10000"/>
              <a:gd name="connsiteY0" fmla="*/ 3137 h 10061"/>
              <a:gd name="connsiteX1" fmla="*/ 2335 w 10000"/>
              <a:gd name="connsiteY1" fmla="*/ 5516 h 10061"/>
              <a:gd name="connsiteX2" fmla="*/ 2002 w 10000"/>
              <a:gd name="connsiteY2" fmla="*/ 6881 h 10061"/>
              <a:gd name="connsiteX3" fmla="*/ 1586 w 10000"/>
              <a:gd name="connsiteY3" fmla="*/ 7960 h 10061"/>
              <a:gd name="connsiteX4" fmla="*/ 638 w 10000"/>
              <a:gd name="connsiteY4" fmla="*/ 9151 h 10061"/>
              <a:gd name="connsiteX5" fmla="*/ 55 w 10000"/>
              <a:gd name="connsiteY5" fmla="*/ 9746 h 10061"/>
              <a:gd name="connsiteX6" fmla="*/ 971 w 10000"/>
              <a:gd name="connsiteY6" fmla="*/ 9991 h 10061"/>
              <a:gd name="connsiteX7" fmla="*/ 1859 w 10000"/>
              <a:gd name="connsiteY7" fmla="*/ 9326 h 10061"/>
              <a:gd name="connsiteX8" fmla="*/ 2584 w 10000"/>
              <a:gd name="connsiteY8" fmla="*/ 8456 h 10061"/>
              <a:gd name="connsiteX9" fmla="*/ 3611 w 10000"/>
              <a:gd name="connsiteY9" fmla="*/ 6567 h 10061"/>
              <a:gd name="connsiteX10" fmla="*/ 4272 w 10000"/>
              <a:gd name="connsiteY10" fmla="*/ 5301 h 10061"/>
              <a:gd name="connsiteX11" fmla="*/ 5326 w 10000"/>
              <a:gd name="connsiteY11" fmla="*/ 5161 h 10061"/>
              <a:gd name="connsiteX12" fmla="*/ 6546 w 10000"/>
              <a:gd name="connsiteY12" fmla="*/ 5335 h 10061"/>
              <a:gd name="connsiteX13" fmla="*/ 7351 w 10000"/>
              <a:gd name="connsiteY13" fmla="*/ 7436 h 10061"/>
              <a:gd name="connsiteX14" fmla="*/ 7989 w 10000"/>
              <a:gd name="connsiteY14" fmla="*/ 9046 h 10061"/>
              <a:gd name="connsiteX15" fmla="*/ 9293 w 10000"/>
              <a:gd name="connsiteY15" fmla="*/ 9396 h 10061"/>
              <a:gd name="connsiteX16" fmla="*/ 9958 w 10000"/>
              <a:gd name="connsiteY16" fmla="*/ 9011 h 10061"/>
              <a:gd name="connsiteX17" fmla="*/ 9542 w 10000"/>
              <a:gd name="connsiteY17" fmla="*/ 8696 h 10061"/>
              <a:gd name="connsiteX18" fmla="*/ 8738 w 10000"/>
              <a:gd name="connsiteY18" fmla="*/ 8065 h 10061"/>
              <a:gd name="connsiteX19" fmla="*/ 8072 w 10000"/>
              <a:gd name="connsiteY19" fmla="*/ 6351 h 10061"/>
              <a:gd name="connsiteX20" fmla="*/ 7656 w 10000"/>
              <a:gd name="connsiteY20" fmla="*/ 4740 h 10061"/>
              <a:gd name="connsiteX21" fmla="*/ 7379 w 10000"/>
              <a:gd name="connsiteY21" fmla="*/ 2815 h 10061"/>
              <a:gd name="connsiteX22" fmla="*/ 7290 w 10000"/>
              <a:gd name="connsiteY22" fmla="*/ 480 h 10061"/>
              <a:gd name="connsiteX23" fmla="*/ 5191 w 10000"/>
              <a:gd name="connsiteY23" fmla="*/ 0 h 10061"/>
              <a:gd name="connsiteX24" fmla="*/ 3093 w 10000"/>
              <a:gd name="connsiteY24" fmla="*/ 644 h 10061"/>
              <a:gd name="connsiteX25" fmla="*/ 2834 w 10000"/>
              <a:gd name="connsiteY25" fmla="*/ 3137 h 10061"/>
              <a:gd name="connsiteX0" fmla="*/ 2834 w 10000"/>
              <a:gd name="connsiteY0" fmla="*/ 3137 h 10061"/>
              <a:gd name="connsiteX1" fmla="*/ 2335 w 10000"/>
              <a:gd name="connsiteY1" fmla="*/ 5516 h 10061"/>
              <a:gd name="connsiteX2" fmla="*/ 2002 w 10000"/>
              <a:gd name="connsiteY2" fmla="*/ 6881 h 10061"/>
              <a:gd name="connsiteX3" fmla="*/ 1586 w 10000"/>
              <a:gd name="connsiteY3" fmla="*/ 7960 h 10061"/>
              <a:gd name="connsiteX4" fmla="*/ 638 w 10000"/>
              <a:gd name="connsiteY4" fmla="*/ 9151 h 10061"/>
              <a:gd name="connsiteX5" fmla="*/ 55 w 10000"/>
              <a:gd name="connsiteY5" fmla="*/ 9746 h 10061"/>
              <a:gd name="connsiteX6" fmla="*/ 971 w 10000"/>
              <a:gd name="connsiteY6" fmla="*/ 9991 h 10061"/>
              <a:gd name="connsiteX7" fmla="*/ 1859 w 10000"/>
              <a:gd name="connsiteY7" fmla="*/ 9326 h 10061"/>
              <a:gd name="connsiteX8" fmla="*/ 2584 w 10000"/>
              <a:gd name="connsiteY8" fmla="*/ 8456 h 10061"/>
              <a:gd name="connsiteX9" fmla="*/ 3611 w 10000"/>
              <a:gd name="connsiteY9" fmla="*/ 6567 h 10061"/>
              <a:gd name="connsiteX10" fmla="*/ 4272 w 10000"/>
              <a:gd name="connsiteY10" fmla="*/ 5301 h 10061"/>
              <a:gd name="connsiteX11" fmla="*/ 5326 w 10000"/>
              <a:gd name="connsiteY11" fmla="*/ 5161 h 10061"/>
              <a:gd name="connsiteX12" fmla="*/ 6546 w 10000"/>
              <a:gd name="connsiteY12" fmla="*/ 5335 h 10061"/>
              <a:gd name="connsiteX13" fmla="*/ 7351 w 10000"/>
              <a:gd name="connsiteY13" fmla="*/ 7436 h 10061"/>
              <a:gd name="connsiteX14" fmla="*/ 7989 w 10000"/>
              <a:gd name="connsiteY14" fmla="*/ 9046 h 10061"/>
              <a:gd name="connsiteX15" fmla="*/ 9293 w 10000"/>
              <a:gd name="connsiteY15" fmla="*/ 9396 h 10061"/>
              <a:gd name="connsiteX16" fmla="*/ 9958 w 10000"/>
              <a:gd name="connsiteY16" fmla="*/ 9011 h 10061"/>
              <a:gd name="connsiteX17" fmla="*/ 9542 w 10000"/>
              <a:gd name="connsiteY17" fmla="*/ 8696 h 10061"/>
              <a:gd name="connsiteX18" fmla="*/ 8738 w 10000"/>
              <a:gd name="connsiteY18" fmla="*/ 8065 h 10061"/>
              <a:gd name="connsiteX19" fmla="*/ 8072 w 10000"/>
              <a:gd name="connsiteY19" fmla="*/ 6351 h 10061"/>
              <a:gd name="connsiteX20" fmla="*/ 7656 w 10000"/>
              <a:gd name="connsiteY20" fmla="*/ 4740 h 10061"/>
              <a:gd name="connsiteX21" fmla="*/ 7379 w 10000"/>
              <a:gd name="connsiteY21" fmla="*/ 2815 h 10061"/>
              <a:gd name="connsiteX22" fmla="*/ 7290 w 10000"/>
              <a:gd name="connsiteY22" fmla="*/ 480 h 10061"/>
              <a:gd name="connsiteX23" fmla="*/ 5191 w 10000"/>
              <a:gd name="connsiteY23" fmla="*/ 0 h 10061"/>
              <a:gd name="connsiteX24" fmla="*/ 3093 w 10000"/>
              <a:gd name="connsiteY24" fmla="*/ 644 h 10061"/>
              <a:gd name="connsiteX25" fmla="*/ 2834 w 10000"/>
              <a:gd name="connsiteY25" fmla="*/ 3137 h 10061"/>
              <a:gd name="connsiteX0" fmla="*/ 2834 w 10000"/>
              <a:gd name="connsiteY0" fmla="*/ 3157 h 10081"/>
              <a:gd name="connsiteX1" fmla="*/ 2335 w 10000"/>
              <a:gd name="connsiteY1" fmla="*/ 5536 h 10081"/>
              <a:gd name="connsiteX2" fmla="*/ 2002 w 10000"/>
              <a:gd name="connsiteY2" fmla="*/ 6901 h 10081"/>
              <a:gd name="connsiteX3" fmla="*/ 1586 w 10000"/>
              <a:gd name="connsiteY3" fmla="*/ 7980 h 10081"/>
              <a:gd name="connsiteX4" fmla="*/ 638 w 10000"/>
              <a:gd name="connsiteY4" fmla="*/ 9171 h 10081"/>
              <a:gd name="connsiteX5" fmla="*/ 55 w 10000"/>
              <a:gd name="connsiteY5" fmla="*/ 9766 h 10081"/>
              <a:gd name="connsiteX6" fmla="*/ 971 w 10000"/>
              <a:gd name="connsiteY6" fmla="*/ 10011 h 10081"/>
              <a:gd name="connsiteX7" fmla="*/ 1859 w 10000"/>
              <a:gd name="connsiteY7" fmla="*/ 9346 h 10081"/>
              <a:gd name="connsiteX8" fmla="*/ 2584 w 10000"/>
              <a:gd name="connsiteY8" fmla="*/ 8476 h 10081"/>
              <a:gd name="connsiteX9" fmla="*/ 3611 w 10000"/>
              <a:gd name="connsiteY9" fmla="*/ 6587 h 10081"/>
              <a:gd name="connsiteX10" fmla="*/ 4272 w 10000"/>
              <a:gd name="connsiteY10" fmla="*/ 5321 h 10081"/>
              <a:gd name="connsiteX11" fmla="*/ 5326 w 10000"/>
              <a:gd name="connsiteY11" fmla="*/ 5181 h 10081"/>
              <a:gd name="connsiteX12" fmla="*/ 6546 w 10000"/>
              <a:gd name="connsiteY12" fmla="*/ 5355 h 10081"/>
              <a:gd name="connsiteX13" fmla="*/ 7351 w 10000"/>
              <a:gd name="connsiteY13" fmla="*/ 7456 h 10081"/>
              <a:gd name="connsiteX14" fmla="*/ 7989 w 10000"/>
              <a:gd name="connsiteY14" fmla="*/ 9066 h 10081"/>
              <a:gd name="connsiteX15" fmla="*/ 9293 w 10000"/>
              <a:gd name="connsiteY15" fmla="*/ 9416 h 10081"/>
              <a:gd name="connsiteX16" fmla="*/ 9958 w 10000"/>
              <a:gd name="connsiteY16" fmla="*/ 9031 h 10081"/>
              <a:gd name="connsiteX17" fmla="*/ 9542 w 10000"/>
              <a:gd name="connsiteY17" fmla="*/ 8716 h 10081"/>
              <a:gd name="connsiteX18" fmla="*/ 8738 w 10000"/>
              <a:gd name="connsiteY18" fmla="*/ 8085 h 10081"/>
              <a:gd name="connsiteX19" fmla="*/ 8072 w 10000"/>
              <a:gd name="connsiteY19" fmla="*/ 6371 h 10081"/>
              <a:gd name="connsiteX20" fmla="*/ 7656 w 10000"/>
              <a:gd name="connsiteY20" fmla="*/ 4760 h 10081"/>
              <a:gd name="connsiteX21" fmla="*/ 7379 w 10000"/>
              <a:gd name="connsiteY21" fmla="*/ 2835 h 10081"/>
              <a:gd name="connsiteX22" fmla="*/ 7290 w 10000"/>
              <a:gd name="connsiteY22" fmla="*/ 500 h 10081"/>
              <a:gd name="connsiteX23" fmla="*/ 5191 w 10000"/>
              <a:gd name="connsiteY23" fmla="*/ 20 h 10081"/>
              <a:gd name="connsiteX24" fmla="*/ 3093 w 10000"/>
              <a:gd name="connsiteY24" fmla="*/ 664 h 10081"/>
              <a:gd name="connsiteX25" fmla="*/ 2834 w 10000"/>
              <a:gd name="connsiteY25" fmla="*/ 3157 h 10081"/>
              <a:gd name="connsiteX0" fmla="*/ 2834 w 10000"/>
              <a:gd name="connsiteY0" fmla="*/ 3157 h 10081"/>
              <a:gd name="connsiteX1" fmla="*/ 2335 w 10000"/>
              <a:gd name="connsiteY1" fmla="*/ 5536 h 10081"/>
              <a:gd name="connsiteX2" fmla="*/ 2002 w 10000"/>
              <a:gd name="connsiteY2" fmla="*/ 6901 h 10081"/>
              <a:gd name="connsiteX3" fmla="*/ 1586 w 10000"/>
              <a:gd name="connsiteY3" fmla="*/ 7980 h 10081"/>
              <a:gd name="connsiteX4" fmla="*/ 638 w 10000"/>
              <a:gd name="connsiteY4" fmla="*/ 9171 h 10081"/>
              <a:gd name="connsiteX5" fmla="*/ 55 w 10000"/>
              <a:gd name="connsiteY5" fmla="*/ 9766 h 10081"/>
              <a:gd name="connsiteX6" fmla="*/ 971 w 10000"/>
              <a:gd name="connsiteY6" fmla="*/ 10011 h 10081"/>
              <a:gd name="connsiteX7" fmla="*/ 1859 w 10000"/>
              <a:gd name="connsiteY7" fmla="*/ 9346 h 10081"/>
              <a:gd name="connsiteX8" fmla="*/ 2584 w 10000"/>
              <a:gd name="connsiteY8" fmla="*/ 8476 h 10081"/>
              <a:gd name="connsiteX9" fmla="*/ 3611 w 10000"/>
              <a:gd name="connsiteY9" fmla="*/ 6587 h 10081"/>
              <a:gd name="connsiteX10" fmla="*/ 4272 w 10000"/>
              <a:gd name="connsiteY10" fmla="*/ 5321 h 10081"/>
              <a:gd name="connsiteX11" fmla="*/ 5326 w 10000"/>
              <a:gd name="connsiteY11" fmla="*/ 5181 h 10081"/>
              <a:gd name="connsiteX12" fmla="*/ 6546 w 10000"/>
              <a:gd name="connsiteY12" fmla="*/ 5355 h 10081"/>
              <a:gd name="connsiteX13" fmla="*/ 7351 w 10000"/>
              <a:gd name="connsiteY13" fmla="*/ 7456 h 10081"/>
              <a:gd name="connsiteX14" fmla="*/ 7989 w 10000"/>
              <a:gd name="connsiteY14" fmla="*/ 9066 h 10081"/>
              <a:gd name="connsiteX15" fmla="*/ 9293 w 10000"/>
              <a:gd name="connsiteY15" fmla="*/ 9416 h 10081"/>
              <a:gd name="connsiteX16" fmla="*/ 9958 w 10000"/>
              <a:gd name="connsiteY16" fmla="*/ 9031 h 10081"/>
              <a:gd name="connsiteX17" fmla="*/ 9542 w 10000"/>
              <a:gd name="connsiteY17" fmla="*/ 8716 h 10081"/>
              <a:gd name="connsiteX18" fmla="*/ 8738 w 10000"/>
              <a:gd name="connsiteY18" fmla="*/ 8085 h 10081"/>
              <a:gd name="connsiteX19" fmla="*/ 8072 w 10000"/>
              <a:gd name="connsiteY19" fmla="*/ 6371 h 10081"/>
              <a:gd name="connsiteX20" fmla="*/ 7656 w 10000"/>
              <a:gd name="connsiteY20" fmla="*/ 4760 h 10081"/>
              <a:gd name="connsiteX21" fmla="*/ 7379 w 10000"/>
              <a:gd name="connsiteY21" fmla="*/ 2835 h 10081"/>
              <a:gd name="connsiteX22" fmla="*/ 7290 w 10000"/>
              <a:gd name="connsiteY22" fmla="*/ 500 h 10081"/>
              <a:gd name="connsiteX23" fmla="*/ 5191 w 10000"/>
              <a:gd name="connsiteY23" fmla="*/ 20 h 10081"/>
              <a:gd name="connsiteX24" fmla="*/ 3093 w 10000"/>
              <a:gd name="connsiteY24" fmla="*/ 664 h 10081"/>
              <a:gd name="connsiteX25" fmla="*/ 2834 w 10000"/>
              <a:gd name="connsiteY25" fmla="*/ 3157 h 10081"/>
              <a:gd name="connsiteX0" fmla="*/ 2834 w 10000"/>
              <a:gd name="connsiteY0" fmla="*/ 3157 h 10081"/>
              <a:gd name="connsiteX1" fmla="*/ 2335 w 10000"/>
              <a:gd name="connsiteY1" fmla="*/ 5536 h 10081"/>
              <a:gd name="connsiteX2" fmla="*/ 2002 w 10000"/>
              <a:gd name="connsiteY2" fmla="*/ 6901 h 10081"/>
              <a:gd name="connsiteX3" fmla="*/ 1586 w 10000"/>
              <a:gd name="connsiteY3" fmla="*/ 7980 h 10081"/>
              <a:gd name="connsiteX4" fmla="*/ 638 w 10000"/>
              <a:gd name="connsiteY4" fmla="*/ 9171 h 10081"/>
              <a:gd name="connsiteX5" fmla="*/ 55 w 10000"/>
              <a:gd name="connsiteY5" fmla="*/ 9766 h 10081"/>
              <a:gd name="connsiteX6" fmla="*/ 971 w 10000"/>
              <a:gd name="connsiteY6" fmla="*/ 10011 h 10081"/>
              <a:gd name="connsiteX7" fmla="*/ 1859 w 10000"/>
              <a:gd name="connsiteY7" fmla="*/ 9346 h 10081"/>
              <a:gd name="connsiteX8" fmla="*/ 2584 w 10000"/>
              <a:gd name="connsiteY8" fmla="*/ 8476 h 10081"/>
              <a:gd name="connsiteX9" fmla="*/ 3611 w 10000"/>
              <a:gd name="connsiteY9" fmla="*/ 6587 h 10081"/>
              <a:gd name="connsiteX10" fmla="*/ 4272 w 10000"/>
              <a:gd name="connsiteY10" fmla="*/ 5321 h 10081"/>
              <a:gd name="connsiteX11" fmla="*/ 5326 w 10000"/>
              <a:gd name="connsiteY11" fmla="*/ 5181 h 10081"/>
              <a:gd name="connsiteX12" fmla="*/ 6546 w 10000"/>
              <a:gd name="connsiteY12" fmla="*/ 5355 h 10081"/>
              <a:gd name="connsiteX13" fmla="*/ 7351 w 10000"/>
              <a:gd name="connsiteY13" fmla="*/ 7456 h 10081"/>
              <a:gd name="connsiteX14" fmla="*/ 7989 w 10000"/>
              <a:gd name="connsiteY14" fmla="*/ 9066 h 10081"/>
              <a:gd name="connsiteX15" fmla="*/ 9293 w 10000"/>
              <a:gd name="connsiteY15" fmla="*/ 9416 h 10081"/>
              <a:gd name="connsiteX16" fmla="*/ 9958 w 10000"/>
              <a:gd name="connsiteY16" fmla="*/ 9031 h 10081"/>
              <a:gd name="connsiteX17" fmla="*/ 9542 w 10000"/>
              <a:gd name="connsiteY17" fmla="*/ 8716 h 10081"/>
              <a:gd name="connsiteX18" fmla="*/ 8738 w 10000"/>
              <a:gd name="connsiteY18" fmla="*/ 8085 h 10081"/>
              <a:gd name="connsiteX19" fmla="*/ 8072 w 10000"/>
              <a:gd name="connsiteY19" fmla="*/ 6371 h 10081"/>
              <a:gd name="connsiteX20" fmla="*/ 7656 w 10000"/>
              <a:gd name="connsiteY20" fmla="*/ 4760 h 10081"/>
              <a:gd name="connsiteX21" fmla="*/ 7379 w 10000"/>
              <a:gd name="connsiteY21" fmla="*/ 2835 h 10081"/>
              <a:gd name="connsiteX22" fmla="*/ 7290 w 10000"/>
              <a:gd name="connsiteY22" fmla="*/ 500 h 10081"/>
              <a:gd name="connsiteX23" fmla="*/ 5191 w 10000"/>
              <a:gd name="connsiteY23" fmla="*/ 20 h 10081"/>
              <a:gd name="connsiteX24" fmla="*/ 3093 w 10000"/>
              <a:gd name="connsiteY24" fmla="*/ 664 h 10081"/>
              <a:gd name="connsiteX25" fmla="*/ 2834 w 10000"/>
              <a:gd name="connsiteY25" fmla="*/ 3157 h 10081"/>
              <a:gd name="connsiteX0" fmla="*/ 2834 w 10000"/>
              <a:gd name="connsiteY0" fmla="*/ 3137 h 10061"/>
              <a:gd name="connsiteX1" fmla="*/ 2335 w 10000"/>
              <a:gd name="connsiteY1" fmla="*/ 5516 h 10061"/>
              <a:gd name="connsiteX2" fmla="*/ 2002 w 10000"/>
              <a:gd name="connsiteY2" fmla="*/ 6881 h 10061"/>
              <a:gd name="connsiteX3" fmla="*/ 1586 w 10000"/>
              <a:gd name="connsiteY3" fmla="*/ 7960 h 10061"/>
              <a:gd name="connsiteX4" fmla="*/ 638 w 10000"/>
              <a:gd name="connsiteY4" fmla="*/ 9151 h 10061"/>
              <a:gd name="connsiteX5" fmla="*/ 55 w 10000"/>
              <a:gd name="connsiteY5" fmla="*/ 9746 h 10061"/>
              <a:gd name="connsiteX6" fmla="*/ 971 w 10000"/>
              <a:gd name="connsiteY6" fmla="*/ 9991 h 10061"/>
              <a:gd name="connsiteX7" fmla="*/ 1859 w 10000"/>
              <a:gd name="connsiteY7" fmla="*/ 9326 h 10061"/>
              <a:gd name="connsiteX8" fmla="*/ 2584 w 10000"/>
              <a:gd name="connsiteY8" fmla="*/ 8456 h 10061"/>
              <a:gd name="connsiteX9" fmla="*/ 3611 w 10000"/>
              <a:gd name="connsiteY9" fmla="*/ 6567 h 10061"/>
              <a:gd name="connsiteX10" fmla="*/ 4272 w 10000"/>
              <a:gd name="connsiteY10" fmla="*/ 5301 h 10061"/>
              <a:gd name="connsiteX11" fmla="*/ 5326 w 10000"/>
              <a:gd name="connsiteY11" fmla="*/ 5161 h 10061"/>
              <a:gd name="connsiteX12" fmla="*/ 6546 w 10000"/>
              <a:gd name="connsiteY12" fmla="*/ 5335 h 10061"/>
              <a:gd name="connsiteX13" fmla="*/ 7351 w 10000"/>
              <a:gd name="connsiteY13" fmla="*/ 7436 h 10061"/>
              <a:gd name="connsiteX14" fmla="*/ 7989 w 10000"/>
              <a:gd name="connsiteY14" fmla="*/ 9046 h 10061"/>
              <a:gd name="connsiteX15" fmla="*/ 9293 w 10000"/>
              <a:gd name="connsiteY15" fmla="*/ 9396 h 10061"/>
              <a:gd name="connsiteX16" fmla="*/ 9958 w 10000"/>
              <a:gd name="connsiteY16" fmla="*/ 9011 h 10061"/>
              <a:gd name="connsiteX17" fmla="*/ 9542 w 10000"/>
              <a:gd name="connsiteY17" fmla="*/ 8696 h 10061"/>
              <a:gd name="connsiteX18" fmla="*/ 8738 w 10000"/>
              <a:gd name="connsiteY18" fmla="*/ 8065 h 10061"/>
              <a:gd name="connsiteX19" fmla="*/ 8072 w 10000"/>
              <a:gd name="connsiteY19" fmla="*/ 6351 h 10061"/>
              <a:gd name="connsiteX20" fmla="*/ 7656 w 10000"/>
              <a:gd name="connsiteY20" fmla="*/ 4740 h 10061"/>
              <a:gd name="connsiteX21" fmla="*/ 7379 w 10000"/>
              <a:gd name="connsiteY21" fmla="*/ 2815 h 10061"/>
              <a:gd name="connsiteX22" fmla="*/ 7313 w 10000"/>
              <a:gd name="connsiteY22" fmla="*/ 632 h 10061"/>
              <a:gd name="connsiteX23" fmla="*/ 5191 w 10000"/>
              <a:gd name="connsiteY23" fmla="*/ 0 h 10061"/>
              <a:gd name="connsiteX24" fmla="*/ 3093 w 10000"/>
              <a:gd name="connsiteY24" fmla="*/ 644 h 10061"/>
              <a:gd name="connsiteX25" fmla="*/ 2834 w 10000"/>
              <a:gd name="connsiteY25" fmla="*/ 3137 h 10061"/>
              <a:gd name="connsiteX0" fmla="*/ 2834 w 10000"/>
              <a:gd name="connsiteY0" fmla="*/ 3157 h 10081"/>
              <a:gd name="connsiteX1" fmla="*/ 2335 w 10000"/>
              <a:gd name="connsiteY1" fmla="*/ 5536 h 10081"/>
              <a:gd name="connsiteX2" fmla="*/ 2002 w 10000"/>
              <a:gd name="connsiteY2" fmla="*/ 6901 h 10081"/>
              <a:gd name="connsiteX3" fmla="*/ 1586 w 10000"/>
              <a:gd name="connsiteY3" fmla="*/ 7980 h 10081"/>
              <a:gd name="connsiteX4" fmla="*/ 638 w 10000"/>
              <a:gd name="connsiteY4" fmla="*/ 9171 h 10081"/>
              <a:gd name="connsiteX5" fmla="*/ 55 w 10000"/>
              <a:gd name="connsiteY5" fmla="*/ 9766 h 10081"/>
              <a:gd name="connsiteX6" fmla="*/ 971 w 10000"/>
              <a:gd name="connsiteY6" fmla="*/ 10011 h 10081"/>
              <a:gd name="connsiteX7" fmla="*/ 1859 w 10000"/>
              <a:gd name="connsiteY7" fmla="*/ 9346 h 10081"/>
              <a:gd name="connsiteX8" fmla="*/ 2584 w 10000"/>
              <a:gd name="connsiteY8" fmla="*/ 8476 h 10081"/>
              <a:gd name="connsiteX9" fmla="*/ 3611 w 10000"/>
              <a:gd name="connsiteY9" fmla="*/ 6587 h 10081"/>
              <a:gd name="connsiteX10" fmla="*/ 4272 w 10000"/>
              <a:gd name="connsiteY10" fmla="*/ 5321 h 10081"/>
              <a:gd name="connsiteX11" fmla="*/ 5326 w 10000"/>
              <a:gd name="connsiteY11" fmla="*/ 5181 h 10081"/>
              <a:gd name="connsiteX12" fmla="*/ 6546 w 10000"/>
              <a:gd name="connsiteY12" fmla="*/ 5355 h 10081"/>
              <a:gd name="connsiteX13" fmla="*/ 7351 w 10000"/>
              <a:gd name="connsiteY13" fmla="*/ 7456 h 10081"/>
              <a:gd name="connsiteX14" fmla="*/ 7989 w 10000"/>
              <a:gd name="connsiteY14" fmla="*/ 9066 h 10081"/>
              <a:gd name="connsiteX15" fmla="*/ 9293 w 10000"/>
              <a:gd name="connsiteY15" fmla="*/ 9416 h 10081"/>
              <a:gd name="connsiteX16" fmla="*/ 9958 w 10000"/>
              <a:gd name="connsiteY16" fmla="*/ 9031 h 10081"/>
              <a:gd name="connsiteX17" fmla="*/ 9542 w 10000"/>
              <a:gd name="connsiteY17" fmla="*/ 8716 h 10081"/>
              <a:gd name="connsiteX18" fmla="*/ 8738 w 10000"/>
              <a:gd name="connsiteY18" fmla="*/ 8085 h 10081"/>
              <a:gd name="connsiteX19" fmla="*/ 8072 w 10000"/>
              <a:gd name="connsiteY19" fmla="*/ 6371 h 10081"/>
              <a:gd name="connsiteX20" fmla="*/ 7656 w 10000"/>
              <a:gd name="connsiteY20" fmla="*/ 4760 h 10081"/>
              <a:gd name="connsiteX21" fmla="*/ 7379 w 10000"/>
              <a:gd name="connsiteY21" fmla="*/ 2835 h 10081"/>
              <a:gd name="connsiteX22" fmla="*/ 7313 w 10000"/>
              <a:gd name="connsiteY22" fmla="*/ 652 h 10081"/>
              <a:gd name="connsiteX23" fmla="*/ 5191 w 10000"/>
              <a:gd name="connsiteY23" fmla="*/ 20 h 10081"/>
              <a:gd name="connsiteX24" fmla="*/ 3093 w 10000"/>
              <a:gd name="connsiteY24" fmla="*/ 664 h 10081"/>
              <a:gd name="connsiteX25" fmla="*/ 2834 w 10000"/>
              <a:gd name="connsiteY25" fmla="*/ 3157 h 10081"/>
              <a:gd name="connsiteX0" fmla="*/ 2834 w 10000"/>
              <a:gd name="connsiteY0" fmla="*/ 3157 h 10081"/>
              <a:gd name="connsiteX1" fmla="*/ 2335 w 10000"/>
              <a:gd name="connsiteY1" fmla="*/ 5536 h 10081"/>
              <a:gd name="connsiteX2" fmla="*/ 2002 w 10000"/>
              <a:gd name="connsiteY2" fmla="*/ 6901 h 10081"/>
              <a:gd name="connsiteX3" fmla="*/ 1586 w 10000"/>
              <a:gd name="connsiteY3" fmla="*/ 7980 h 10081"/>
              <a:gd name="connsiteX4" fmla="*/ 638 w 10000"/>
              <a:gd name="connsiteY4" fmla="*/ 9171 h 10081"/>
              <a:gd name="connsiteX5" fmla="*/ 55 w 10000"/>
              <a:gd name="connsiteY5" fmla="*/ 9766 h 10081"/>
              <a:gd name="connsiteX6" fmla="*/ 971 w 10000"/>
              <a:gd name="connsiteY6" fmla="*/ 10011 h 10081"/>
              <a:gd name="connsiteX7" fmla="*/ 1859 w 10000"/>
              <a:gd name="connsiteY7" fmla="*/ 9346 h 10081"/>
              <a:gd name="connsiteX8" fmla="*/ 2584 w 10000"/>
              <a:gd name="connsiteY8" fmla="*/ 8476 h 10081"/>
              <a:gd name="connsiteX9" fmla="*/ 3611 w 10000"/>
              <a:gd name="connsiteY9" fmla="*/ 6587 h 10081"/>
              <a:gd name="connsiteX10" fmla="*/ 4272 w 10000"/>
              <a:gd name="connsiteY10" fmla="*/ 5321 h 10081"/>
              <a:gd name="connsiteX11" fmla="*/ 5326 w 10000"/>
              <a:gd name="connsiteY11" fmla="*/ 5181 h 10081"/>
              <a:gd name="connsiteX12" fmla="*/ 6546 w 10000"/>
              <a:gd name="connsiteY12" fmla="*/ 5355 h 10081"/>
              <a:gd name="connsiteX13" fmla="*/ 7351 w 10000"/>
              <a:gd name="connsiteY13" fmla="*/ 7456 h 10081"/>
              <a:gd name="connsiteX14" fmla="*/ 7989 w 10000"/>
              <a:gd name="connsiteY14" fmla="*/ 9066 h 10081"/>
              <a:gd name="connsiteX15" fmla="*/ 9293 w 10000"/>
              <a:gd name="connsiteY15" fmla="*/ 9416 h 10081"/>
              <a:gd name="connsiteX16" fmla="*/ 9958 w 10000"/>
              <a:gd name="connsiteY16" fmla="*/ 9031 h 10081"/>
              <a:gd name="connsiteX17" fmla="*/ 9542 w 10000"/>
              <a:gd name="connsiteY17" fmla="*/ 8716 h 10081"/>
              <a:gd name="connsiteX18" fmla="*/ 8738 w 10000"/>
              <a:gd name="connsiteY18" fmla="*/ 8085 h 10081"/>
              <a:gd name="connsiteX19" fmla="*/ 8072 w 10000"/>
              <a:gd name="connsiteY19" fmla="*/ 6371 h 10081"/>
              <a:gd name="connsiteX20" fmla="*/ 7656 w 10000"/>
              <a:gd name="connsiteY20" fmla="*/ 4760 h 10081"/>
              <a:gd name="connsiteX21" fmla="*/ 7379 w 10000"/>
              <a:gd name="connsiteY21" fmla="*/ 2835 h 10081"/>
              <a:gd name="connsiteX22" fmla="*/ 7313 w 10000"/>
              <a:gd name="connsiteY22" fmla="*/ 652 h 10081"/>
              <a:gd name="connsiteX23" fmla="*/ 5191 w 10000"/>
              <a:gd name="connsiteY23" fmla="*/ 20 h 10081"/>
              <a:gd name="connsiteX24" fmla="*/ 3093 w 10000"/>
              <a:gd name="connsiteY24" fmla="*/ 664 h 10081"/>
              <a:gd name="connsiteX25" fmla="*/ 2834 w 10000"/>
              <a:gd name="connsiteY25" fmla="*/ 3157 h 10081"/>
              <a:gd name="connsiteX0" fmla="*/ 2834 w 10000"/>
              <a:gd name="connsiteY0" fmla="*/ 3218 h 10142"/>
              <a:gd name="connsiteX1" fmla="*/ 2335 w 10000"/>
              <a:gd name="connsiteY1" fmla="*/ 5597 h 10142"/>
              <a:gd name="connsiteX2" fmla="*/ 2002 w 10000"/>
              <a:gd name="connsiteY2" fmla="*/ 6962 h 10142"/>
              <a:gd name="connsiteX3" fmla="*/ 1586 w 10000"/>
              <a:gd name="connsiteY3" fmla="*/ 8041 h 10142"/>
              <a:gd name="connsiteX4" fmla="*/ 638 w 10000"/>
              <a:gd name="connsiteY4" fmla="*/ 9232 h 10142"/>
              <a:gd name="connsiteX5" fmla="*/ 55 w 10000"/>
              <a:gd name="connsiteY5" fmla="*/ 9827 h 10142"/>
              <a:gd name="connsiteX6" fmla="*/ 971 w 10000"/>
              <a:gd name="connsiteY6" fmla="*/ 10072 h 10142"/>
              <a:gd name="connsiteX7" fmla="*/ 1859 w 10000"/>
              <a:gd name="connsiteY7" fmla="*/ 9407 h 10142"/>
              <a:gd name="connsiteX8" fmla="*/ 2584 w 10000"/>
              <a:gd name="connsiteY8" fmla="*/ 8537 h 10142"/>
              <a:gd name="connsiteX9" fmla="*/ 3611 w 10000"/>
              <a:gd name="connsiteY9" fmla="*/ 6648 h 10142"/>
              <a:gd name="connsiteX10" fmla="*/ 4272 w 10000"/>
              <a:gd name="connsiteY10" fmla="*/ 5382 h 10142"/>
              <a:gd name="connsiteX11" fmla="*/ 5326 w 10000"/>
              <a:gd name="connsiteY11" fmla="*/ 5242 h 10142"/>
              <a:gd name="connsiteX12" fmla="*/ 6546 w 10000"/>
              <a:gd name="connsiteY12" fmla="*/ 5416 h 10142"/>
              <a:gd name="connsiteX13" fmla="*/ 7351 w 10000"/>
              <a:gd name="connsiteY13" fmla="*/ 7517 h 10142"/>
              <a:gd name="connsiteX14" fmla="*/ 7989 w 10000"/>
              <a:gd name="connsiteY14" fmla="*/ 9127 h 10142"/>
              <a:gd name="connsiteX15" fmla="*/ 9293 w 10000"/>
              <a:gd name="connsiteY15" fmla="*/ 9477 h 10142"/>
              <a:gd name="connsiteX16" fmla="*/ 9958 w 10000"/>
              <a:gd name="connsiteY16" fmla="*/ 9092 h 10142"/>
              <a:gd name="connsiteX17" fmla="*/ 9542 w 10000"/>
              <a:gd name="connsiteY17" fmla="*/ 8777 h 10142"/>
              <a:gd name="connsiteX18" fmla="*/ 8738 w 10000"/>
              <a:gd name="connsiteY18" fmla="*/ 8146 h 10142"/>
              <a:gd name="connsiteX19" fmla="*/ 8072 w 10000"/>
              <a:gd name="connsiteY19" fmla="*/ 6432 h 10142"/>
              <a:gd name="connsiteX20" fmla="*/ 7656 w 10000"/>
              <a:gd name="connsiteY20" fmla="*/ 4821 h 10142"/>
              <a:gd name="connsiteX21" fmla="*/ 7379 w 10000"/>
              <a:gd name="connsiteY21" fmla="*/ 2896 h 10142"/>
              <a:gd name="connsiteX22" fmla="*/ 7313 w 10000"/>
              <a:gd name="connsiteY22" fmla="*/ 713 h 10142"/>
              <a:gd name="connsiteX23" fmla="*/ 5191 w 10000"/>
              <a:gd name="connsiteY23" fmla="*/ 81 h 10142"/>
              <a:gd name="connsiteX24" fmla="*/ 3093 w 10000"/>
              <a:gd name="connsiteY24" fmla="*/ 725 h 10142"/>
              <a:gd name="connsiteX25" fmla="*/ 2834 w 10000"/>
              <a:gd name="connsiteY25" fmla="*/ 3218 h 10142"/>
              <a:gd name="connsiteX0" fmla="*/ 2834 w 10000"/>
              <a:gd name="connsiteY0" fmla="*/ 3243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326 w 10000"/>
              <a:gd name="connsiteY11" fmla="*/ 5267 h 10167"/>
              <a:gd name="connsiteX12" fmla="*/ 6546 w 10000"/>
              <a:gd name="connsiteY12" fmla="*/ 5441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379 w 10000"/>
              <a:gd name="connsiteY21" fmla="*/ 2921 h 10167"/>
              <a:gd name="connsiteX22" fmla="*/ 7313 w 10000"/>
              <a:gd name="connsiteY22" fmla="*/ 738 h 10167"/>
              <a:gd name="connsiteX23" fmla="*/ 5191 w 10000"/>
              <a:gd name="connsiteY23" fmla="*/ 0 h 10167"/>
              <a:gd name="connsiteX24" fmla="*/ 3093 w 10000"/>
              <a:gd name="connsiteY24" fmla="*/ 750 h 10167"/>
              <a:gd name="connsiteX25" fmla="*/ 2834 w 10000"/>
              <a:gd name="connsiteY25" fmla="*/ 3243 h 10167"/>
              <a:gd name="connsiteX0" fmla="*/ 2834 w 10000"/>
              <a:gd name="connsiteY0" fmla="*/ 3243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326 w 10000"/>
              <a:gd name="connsiteY11" fmla="*/ 5267 h 10167"/>
              <a:gd name="connsiteX12" fmla="*/ 6546 w 10000"/>
              <a:gd name="connsiteY12" fmla="*/ 5441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379 w 10000"/>
              <a:gd name="connsiteY21" fmla="*/ 2921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34 w 10000"/>
              <a:gd name="connsiteY25" fmla="*/ 3243 h 10167"/>
              <a:gd name="connsiteX0" fmla="*/ 2834 w 10000"/>
              <a:gd name="connsiteY0" fmla="*/ 3243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326 w 10000"/>
              <a:gd name="connsiteY11" fmla="*/ 5267 h 10167"/>
              <a:gd name="connsiteX12" fmla="*/ 6546 w 10000"/>
              <a:gd name="connsiteY12" fmla="*/ 5441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379 w 10000"/>
              <a:gd name="connsiteY21" fmla="*/ 2921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34 w 10000"/>
              <a:gd name="connsiteY25" fmla="*/ 3243 h 10167"/>
              <a:gd name="connsiteX0" fmla="*/ 2834 w 10000"/>
              <a:gd name="connsiteY0" fmla="*/ 3243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326 w 10000"/>
              <a:gd name="connsiteY11" fmla="*/ 5267 h 10167"/>
              <a:gd name="connsiteX12" fmla="*/ 6546 w 10000"/>
              <a:gd name="connsiteY12" fmla="*/ 5441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379 w 10000"/>
              <a:gd name="connsiteY21" fmla="*/ 2921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34 w 10000"/>
              <a:gd name="connsiteY25" fmla="*/ 3243 h 10167"/>
              <a:gd name="connsiteX0" fmla="*/ 2834 w 10000"/>
              <a:gd name="connsiteY0" fmla="*/ 3243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326 w 10000"/>
              <a:gd name="connsiteY11" fmla="*/ 5267 h 10167"/>
              <a:gd name="connsiteX12" fmla="*/ 6546 w 10000"/>
              <a:gd name="connsiteY12" fmla="*/ 5441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379 w 10000"/>
              <a:gd name="connsiteY21" fmla="*/ 2921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34 w 10000"/>
              <a:gd name="connsiteY25" fmla="*/ 3243 h 10167"/>
              <a:gd name="connsiteX0" fmla="*/ 2834 w 10000"/>
              <a:gd name="connsiteY0" fmla="*/ 3243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326 w 10000"/>
              <a:gd name="connsiteY11" fmla="*/ 5267 h 10167"/>
              <a:gd name="connsiteX12" fmla="*/ 6546 w 10000"/>
              <a:gd name="connsiteY12" fmla="*/ 5441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379 w 10000"/>
              <a:gd name="connsiteY21" fmla="*/ 2921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34 w 10000"/>
              <a:gd name="connsiteY25" fmla="*/ 3243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326 w 10000"/>
              <a:gd name="connsiteY11" fmla="*/ 5267 h 10167"/>
              <a:gd name="connsiteX12" fmla="*/ 6546 w 10000"/>
              <a:gd name="connsiteY12" fmla="*/ 5441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379 w 10000"/>
              <a:gd name="connsiteY21" fmla="*/ 2921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46 w 10000"/>
              <a:gd name="connsiteY25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326 w 10000"/>
              <a:gd name="connsiteY11" fmla="*/ 5267 h 10167"/>
              <a:gd name="connsiteX12" fmla="*/ 6546 w 10000"/>
              <a:gd name="connsiteY12" fmla="*/ 5441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379 w 10000"/>
              <a:gd name="connsiteY21" fmla="*/ 2921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46 w 10000"/>
              <a:gd name="connsiteY25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326 w 10000"/>
              <a:gd name="connsiteY11" fmla="*/ 5267 h 10167"/>
              <a:gd name="connsiteX12" fmla="*/ 6546 w 10000"/>
              <a:gd name="connsiteY12" fmla="*/ 5441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379 w 10000"/>
              <a:gd name="connsiteY21" fmla="*/ 2921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46 w 10000"/>
              <a:gd name="connsiteY25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326 w 10000"/>
              <a:gd name="connsiteY11" fmla="*/ 5267 h 10167"/>
              <a:gd name="connsiteX12" fmla="*/ 6546 w 10000"/>
              <a:gd name="connsiteY12" fmla="*/ 5441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379 w 10000"/>
              <a:gd name="connsiteY21" fmla="*/ 2921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46 w 10000"/>
              <a:gd name="connsiteY25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326 w 10000"/>
              <a:gd name="connsiteY11" fmla="*/ 5267 h 10167"/>
              <a:gd name="connsiteX12" fmla="*/ 6546 w 10000"/>
              <a:gd name="connsiteY12" fmla="*/ 5441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379 w 10000"/>
              <a:gd name="connsiteY21" fmla="*/ 2921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46 w 10000"/>
              <a:gd name="connsiteY25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326 w 10000"/>
              <a:gd name="connsiteY11" fmla="*/ 5267 h 10167"/>
              <a:gd name="connsiteX12" fmla="*/ 6546 w 10000"/>
              <a:gd name="connsiteY12" fmla="*/ 5441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379 w 10000"/>
              <a:gd name="connsiteY21" fmla="*/ 2921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46 w 10000"/>
              <a:gd name="connsiteY25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326 w 10000"/>
              <a:gd name="connsiteY11" fmla="*/ 5267 h 10167"/>
              <a:gd name="connsiteX12" fmla="*/ 6546 w 10000"/>
              <a:gd name="connsiteY12" fmla="*/ 5441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379 w 10000"/>
              <a:gd name="connsiteY21" fmla="*/ 2921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46 w 10000"/>
              <a:gd name="connsiteY25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326 w 10000"/>
              <a:gd name="connsiteY11" fmla="*/ 5267 h 10167"/>
              <a:gd name="connsiteX12" fmla="*/ 6546 w 10000"/>
              <a:gd name="connsiteY12" fmla="*/ 5441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379 w 10000"/>
              <a:gd name="connsiteY21" fmla="*/ 2921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46 w 10000"/>
              <a:gd name="connsiteY25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326 w 10000"/>
              <a:gd name="connsiteY11" fmla="*/ 5267 h 10167"/>
              <a:gd name="connsiteX12" fmla="*/ 6546 w 10000"/>
              <a:gd name="connsiteY12" fmla="*/ 5441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379 w 10000"/>
              <a:gd name="connsiteY21" fmla="*/ 2921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46 w 10000"/>
              <a:gd name="connsiteY25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326 w 10000"/>
              <a:gd name="connsiteY11" fmla="*/ 5267 h 10167"/>
              <a:gd name="connsiteX12" fmla="*/ 6546 w 10000"/>
              <a:gd name="connsiteY12" fmla="*/ 5441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379 w 10000"/>
              <a:gd name="connsiteY21" fmla="*/ 2921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46 w 10000"/>
              <a:gd name="connsiteY25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326 w 10000"/>
              <a:gd name="connsiteY11" fmla="*/ 5267 h 10167"/>
              <a:gd name="connsiteX12" fmla="*/ 6546 w 10000"/>
              <a:gd name="connsiteY12" fmla="*/ 5441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379 w 10000"/>
              <a:gd name="connsiteY21" fmla="*/ 2921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46 w 10000"/>
              <a:gd name="connsiteY25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326 w 10000"/>
              <a:gd name="connsiteY11" fmla="*/ 5267 h 10167"/>
              <a:gd name="connsiteX12" fmla="*/ 6546 w 10000"/>
              <a:gd name="connsiteY12" fmla="*/ 5441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379 w 10000"/>
              <a:gd name="connsiteY21" fmla="*/ 2921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46 w 10000"/>
              <a:gd name="connsiteY25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326 w 10000"/>
              <a:gd name="connsiteY11" fmla="*/ 5267 h 10167"/>
              <a:gd name="connsiteX12" fmla="*/ 6546 w 10000"/>
              <a:gd name="connsiteY12" fmla="*/ 5441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379 w 10000"/>
              <a:gd name="connsiteY21" fmla="*/ 2921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46 w 10000"/>
              <a:gd name="connsiteY25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326 w 10000"/>
              <a:gd name="connsiteY11" fmla="*/ 5267 h 10167"/>
              <a:gd name="connsiteX12" fmla="*/ 6546 w 10000"/>
              <a:gd name="connsiteY12" fmla="*/ 5441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425 w 10000"/>
              <a:gd name="connsiteY21" fmla="*/ 3164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46 w 10000"/>
              <a:gd name="connsiteY25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326 w 10000"/>
              <a:gd name="connsiteY11" fmla="*/ 5267 h 10167"/>
              <a:gd name="connsiteX12" fmla="*/ 6361 w 10000"/>
              <a:gd name="connsiteY12" fmla="*/ 5502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425 w 10000"/>
              <a:gd name="connsiteY21" fmla="*/ 3164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46 w 10000"/>
              <a:gd name="connsiteY25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72 w 10000"/>
              <a:gd name="connsiteY10" fmla="*/ 5407 h 10167"/>
              <a:gd name="connsiteX11" fmla="*/ 5245 w 10000"/>
              <a:gd name="connsiteY11" fmla="*/ 5221 h 10167"/>
              <a:gd name="connsiteX12" fmla="*/ 6361 w 10000"/>
              <a:gd name="connsiteY12" fmla="*/ 5502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425 w 10000"/>
              <a:gd name="connsiteY21" fmla="*/ 3164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46 w 10000"/>
              <a:gd name="connsiteY25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14 w 10000"/>
              <a:gd name="connsiteY10" fmla="*/ 5544 h 10167"/>
              <a:gd name="connsiteX11" fmla="*/ 5245 w 10000"/>
              <a:gd name="connsiteY11" fmla="*/ 5221 h 10167"/>
              <a:gd name="connsiteX12" fmla="*/ 6361 w 10000"/>
              <a:gd name="connsiteY12" fmla="*/ 5502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425 w 10000"/>
              <a:gd name="connsiteY21" fmla="*/ 3164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46 w 10000"/>
              <a:gd name="connsiteY25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11 w 10000"/>
              <a:gd name="connsiteY9" fmla="*/ 6673 h 10167"/>
              <a:gd name="connsiteX10" fmla="*/ 4214 w 10000"/>
              <a:gd name="connsiteY10" fmla="*/ 5544 h 10167"/>
              <a:gd name="connsiteX11" fmla="*/ 5245 w 10000"/>
              <a:gd name="connsiteY11" fmla="*/ 5221 h 10167"/>
              <a:gd name="connsiteX12" fmla="*/ 6442 w 10000"/>
              <a:gd name="connsiteY12" fmla="*/ 5654 h 10167"/>
              <a:gd name="connsiteX13" fmla="*/ 7351 w 10000"/>
              <a:gd name="connsiteY13" fmla="*/ 7542 h 10167"/>
              <a:gd name="connsiteX14" fmla="*/ 7989 w 10000"/>
              <a:gd name="connsiteY14" fmla="*/ 9152 h 10167"/>
              <a:gd name="connsiteX15" fmla="*/ 9293 w 10000"/>
              <a:gd name="connsiteY15" fmla="*/ 9502 h 10167"/>
              <a:gd name="connsiteX16" fmla="*/ 9958 w 10000"/>
              <a:gd name="connsiteY16" fmla="*/ 9117 h 10167"/>
              <a:gd name="connsiteX17" fmla="*/ 9542 w 10000"/>
              <a:gd name="connsiteY17" fmla="*/ 8802 h 10167"/>
              <a:gd name="connsiteX18" fmla="*/ 8738 w 10000"/>
              <a:gd name="connsiteY18" fmla="*/ 8171 h 10167"/>
              <a:gd name="connsiteX19" fmla="*/ 8072 w 10000"/>
              <a:gd name="connsiteY19" fmla="*/ 6457 h 10167"/>
              <a:gd name="connsiteX20" fmla="*/ 7656 w 10000"/>
              <a:gd name="connsiteY20" fmla="*/ 4846 h 10167"/>
              <a:gd name="connsiteX21" fmla="*/ 7425 w 10000"/>
              <a:gd name="connsiteY21" fmla="*/ 3164 h 10167"/>
              <a:gd name="connsiteX22" fmla="*/ 7313 w 10000"/>
              <a:gd name="connsiteY22" fmla="*/ 738 h 10167"/>
              <a:gd name="connsiteX23" fmla="*/ 5260 w 10000"/>
              <a:gd name="connsiteY23" fmla="*/ 0 h 10167"/>
              <a:gd name="connsiteX24" fmla="*/ 3093 w 10000"/>
              <a:gd name="connsiteY24" fmla="*/ 750 h 10167"/>
              <a:gd name="connsiteX25" fmla="*/ 2846 w 10000"/>
              <a:gd name="connsiteY25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4214 w 10000"/>
              <a:gd name="connsiteY9" fmla="*/ 5544 h 10167"/>
              <a:gd name="connsiteX10" fmla="*/ 5245 w 10000"/>
              <a:gd name="connsiteY10" fmla="*/ 5221 h 10167"/>
              <a:gd name="connsiteX11" fmla="*/ 6442 w 10000"/>
              <a:gd name="connsiteY11" fmla="*/ 5654 h 10167"/>
              <a:gd name="connsiteX12" fmla="*/ 7351 w 10000"/>
              <a:gd name="connsiteY12" fmla="*/ 7542 h 10167"/>
              <a:gd name="connsiteX13" fmla="*/ 7989 w 10000"/>
              <a:gd name="connsiteY13" fmla="*/ 9152 h 10167"/>
              <a:gd name="connsiteX14" fmla="*/ 9293 w 10000"/>
              <a:gd name="connsiteY14" fmla="*/ 9502 h 10167"/>
              <a:gd name="connsiteX15" fmla="*/ 9958 w 10000"/>
              <a:gd name="connsiteY15" fmla="*/ 9117 h 10167"/>
              <a:gd name="connsiteX16" fmla="*/ 9542 w 10000"/>
              <a:gd name="connsiteY16" fmla="*/ 8802 h 10167"/>
              <a:gd name="connsiteX17" fmla="*/ 8738 w 10000"/>
              <a:gd name="connsiteY17" fmla="*/ 8171 h 10167"/>
              <a:gd name="connsiteX18" fmla="*/ 8072 w 10000"/>
              <a:gd name="connsiteY18" fmla="*/ 6457 h 10167"/>
              <a:gd name="connsiteX19" fmla="*/ 7656 w 10000"/>
              <a:gd name="connsiteY19" fmla="*/ 4846 h 10167"/>
              <a:gd name="connsiteX20" fmla="*/ 7425 w 10000"/>
              <a:gd name="connsiteY20" fmla="*/ 3164 h 10167"/>
              <a:gd name="connsiteX21" fmla="*/ 7313 w 10000"/>
              <a:gd name="connsiteY21" fmla="*/ 738 h 10167"/>
              <a:gd name="connsiteX22" fmla="*/ 5260 w 10000"/>
              <a:gd name="connsiteY22" fmla="*/ 0 h 10167"/>
              <a:gd name="connsiteX23" fmla="*/ 3093 w 10000"/>
              <a:gd name="connsiteY23" fmla="*/ 750 h 10167"/>
              <a:gd name="connsiteX24" fmla="*/ 2846 w 10000"/>
              <a:gd name="connsiteY24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4214 w 10000"/>
              <a:gd name="connsiteY9" fmla="*/ 5544 h 10167"/>
              <a:gd name="connsiteX10" fmla="*/ 5245 w 10000"/>
              <a:gd name="connsiteY10" fmla="*/ 5221 h 10167"/>
              <a:gd name="connsiteX11" fmla="*/ 6442 w 10000"/>
              <a:gd name="connsiteY11" fmla="*/ 5654 h 10167"/>
              <a:gd name="connsiteX12" fmla="*/ 7989 w 10000"/>
              <a:gd name="connsiteY12" fmla="*/ 9152 h 10167"/>
              <a:gd name="connsiteX13" fmla="*/ 9293 w 10000"/>
              <a:gd name="connsiteY13" fmla="*/ 9502 h 10167"/>
              <a:gd name="connsiteX14" fmla="*/ 9958 w 10000"/>
              <a:gd name="connsiteY14" fmla="*/ 9117 h 10167"/>
              <a:gd name="connsiteX15" fmla="*/ 9542 w 10000"/>
              <a:gd name="connsiteY15" fmla="*/ 8802 h 10167"/>
              <a:gd name="connsiteX16" fmla="*/ 8738 w 10000"/>
              <a:gd name="connsiteY16" fmla="*/ 8171 h 10167"/>
              <a:gd name="connsiteX17" fmla="*/ 8072 w 10000"/>
              <a:gd name="connsiteY17" fmla="*/ 6457 h 10167"/>
              <a:gd name="connsiteX18" fmla="*/ 7656 w 10000"/>
              <a:gd name="connsiteY18" fmla="*/ 4846 h 10167"/>
              <a:gd name="connsiteX19" fmla="*/ 7425 w 10000"/>
              <a:gd name="connsiteY19" fmla="*/ 3164 h 10167"/>
              <a:gd name="connsiteX20" fmla="*/ 7313 w 10000"/>
              <a:gd name="connsiteY20" fmla="*/ 738 h 10167"/>
              <a:gd name="connsiteX21" fmla="*/ 5260 w 10000"/>
              <a:gd name="connsiteY21" fmla="*/ 0 h 10167"/>
              <a:gd name="connsiteX22" fmla="*/ 3093 w 10000"/>
              <a:gd name="connsiteY22" fmla="*/ 750 h 10167"/>
              <a:gd name="connsiteX23" fmla="*/ 2846 w 10000"/>
              <a:gd name="connsiteY23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903 w 10000"/>
              <a:gd name="connsiteY9" fmla="*/ 5939 h 10167"/>
              <a:gd name="connsiteX10" fmla="*/ 5245 w 10000"/>
              <a:gd name="connsiteY10" fmla="*/ 5221 h 10167"/>
              <a:gd name="connsiteX11" fmla="*/ 6442 w 10000"/>
              <a:gd name="connsiteY11" fmla="*/ 5654 h 10167"/>
              <a:gd name="connsiteX12" fmla="*/ 7989 w 10000"/>
              <a:gd name="connsiteY12" fmla="*/ 9152 h 10167"/>
              <a:gd name="connsiteX13" fmla="*/ 9293 w 10000"/>
              <a:gd name="connsiteY13" fmla="*/ 9502 h 10167"/>
              <a:gd name="connsiteX14" fmla="*/ 9958 w 10000"/>
              <a:gd name="connsiteY14" fmla="*/ 9117 h 10167"/>
              <a:gd name="connsiteX15" fmla="*/ 9542 w 10000"/>
              <a:gd name="connsiteY15" fmla="*/ 8802 h 10167"/>
              <a:gd name="connsiteX16" fmla="*/ 8738 w 10000"/>
              <a:gd name="connsiteY16" fmla="*/ 8171 h 10167"/>
              <a:gd name="connsiteX17" fmla="*/ 8072 w 10000"/>
              <a:gd name="connsiteY17" fmla="*/ 6457 h 10167"/>
              <a:gd name="connsiteX18" fmla="*/ 7656 w 10000"/>
              <a:gd name="connsiteY18" fmla="*/ 4846 h 10167"/>
              <a:gd name="connsiteX19" fmla="*/ 7425 w 10000"/>
              <a:gd name="connsiteY19" fmla="*/ 3164 h 10167"/>
              <a:gd name="connsiteX20" fmla="*/ 7313 w 10000"/>
              <a:gd name="connsiteY20" fmla="*/ 738 h 10167"/>
              <a:gd name="connsiteX21" fmla="*/ 5260 w 10000"/>
              <a:gd name="connsiteY21" fmla="*/ 0 h 10167"/>
              <a:gd name="connsiteX22" fmla="*/ 3093 w 10000"/>
              <a:gd name="connsiteY22" fmla="*/ 750 h 10167"/>
              <a:gd name="connsiteX23" fmla="*/ 2846 w 10000"/>
              <a:gd name="connsiteY23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903 w 10000"/>
              <a:gd name="connsiteY9" fmla="*/ 5939 h 10167"/>
              <a:gd name="connsiteX10" fmla="*/ 5245 w 10000"/>
              <a:gd name="connsiteY10" fmla="*/ 5221 h 10167"/>
              <a:gd name="connsiteX11" fmla="*/ 6730 w 10000"/>
              <a:gd name="connsiteY11" fmla="*/ 6094 h 10167"/>
              <a:gd name="connsiteX12" fmla="*/ 7989 w 10000"/>
              <a:gd name="connsiteY12" fmla="*/ 9152 h 10167"/>
              <a:gd name="connsiteX13" fmla="*/ 9293 w 10000"/>
              <a:gd name="connsiteY13" fmla="*/ 9502 h 10167"/>
              <a:gd name="connsiteX14" fmla="*/ 9958 w 10000"/>
              <a:gd name="connsiteY14" fmla="*/ 9117 h 10167"/>
              <a:gd name="connsiteX15" fmla="*/ 9542 w 10000"/>
              <a:gd name="connsiteY15" fmla="*/ 8802 h 10167"/>
              <a:gd name="connsiteX16" fmla="*/ 8738 w 10000"/>
              <a:gd name="connsiteY16" fmla="*/ 8171 h 10167"/>
              <a:gd name="connsiteX17" fmla="*/ 8072 w 10000"/>
              <a:gd name="connsiteY17" fmla="*/ 6457 h 10167"/>
              <a:gd name="connsiteX18" fmla="*/ 7656 w 10000"/>
              <a:gd name="connsiteY18" fmla="*/ 4846 h 10167"/>
              <a:gd name="connsiteX19" fmla="*/ 7425 w 10000"/>
              <a:gd name="connsiteY19" fmla="*/ 3164 h 10167"/>
              <a:gd name="connsiteX20" fmla="*/ 7313 w 10000"/>
              <a:gd name="connsiteY20" fmla="*/ 738 h 10167"/>
              <a:gd name="connsiteX21" fmla="*/ 5260 w 10000"/>
              <a:gd name="connsiteY21" fmla="*/ 0 h 10167"/>
              <a:gd name="connsiteX22" fmla="*/ 3093 w 10000"/>
              <a:gd name="connsiteY22" fmla="*/ 750 h 10167"/>
              <a:gd name="connsiteX23" fmla="*/ 2846 w 10000"/>
              <a:gd name="connsiteY23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903 w 10000"/>
              <a:gd name="connsiteY9" fmla="*/ 5939 h 10167"/>
              <a:gd name="connsiteX10" fmla="*/ 5245 w 10000"/>
              <a:gd name="connsiteY10" fmla="*/ 5221 h 10167"/>
              <a:gd name="connsiteX11" fmla="*/ 6753 w 10000"/>
              <a:gd name="connsiteY11" fmla="*/ 6003 h 10167"/>
              <a:gd name="connsiteX12" fmla="*/ 7989 w 10000"/>
              <a:gd name="connsiteY12" fmla="*/ 9152 h 10167"/>
              <a:gd name="connsiteX13" fmla="*/ 9293 w 10000"/>
              <a:gd name="connsiteY13" fmla="*/ 9502 h 10167"/>
              <a:gd name="connsiteX14" fmla="*/ 9958 w 10000"/>
              <a:gd name="connsiteY14" fmla="*/ 9117 h 10167"/>
              <a:gd name="connsiteX15" fmla="*/ 9542 w 10000"/>
              <a:gd name="connsiteY15" fmla="*/ 8802 h 10167"/>
              <a:gd name="connsiteX16" fmla="*/ 8738 w 10000"/>
              <a:gd name="connsiteY16" fmla="*/ 8171 h 10167"/>
              <a:gd name="connsiteX17" fmla="*/ 8072 w 10000"/>
              <a:gd name="connsiteY17" fmla="*/ 6457 h 10167"/>
              <a:gd name="connsiteX18" fmla="*/ 7656 w 10000"/>
              <a:gd name="connsiteY18" fmla="*/ 4846 h 10167"/>
              <a:gd name="connsiteX19" fmla="*/ 7425 w 10000"/>
              <a:gd name="connsiteY19" fmla="*/ 3164 h 10167"/>
              <a:gd name="connsiteX20" fmla="*/ 7313 w 10000"/>
              <a:gd name="connsiteY20" fmla="*/ 738 h 10167"/>
              <a:gd name="connsiteX21" fmla="*/ 5260 w 10000"/>
              <a:gd name="connsiteY21" fmla="*/ 0 h 10167"/>
              <a:gd name="connsiteX22" fmla="*/ 3093 w 10000"/>
              <a:gd name="connsiteY22" fmla="*/ 750 h 10167"/>
              <a:gd name="connsiteX23" fmla="*/ 2846 w 10000"/>
              <a:gd name="connsiteY23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903 w 10000"/>
              <a:gd name="connsiteY9" fmla="*/ 5939 h 10167"/>
              <a:gd name="connsiteX10" fmla="*/ 5245 w 10000"/>
              <a:gd name="connsiteY10" fmla="*/ 5221 h 10167"/>
              <a:gd name="connsiteX11" fmla="*/ 6753 w 10000"/>
              <a:gd name="connsiteY11" fmla="*/ 6003 h 10167"/>
              <a:gd name="connsiteX12" fmla="*/ 7989 w 10000"/>
              <a:gd name="connsiteY12" fmla="*/ 9152 h 10167"/>
              <a:gd name="connsiteX13" fmla="*/ 9293 w 10000"/>
              <a:gd name="connsiteY13" fmla="*/ 9502 h 10167"/>
              <a:gd name="connsiteX14" fmla="*/ 9958 w 10000"/>
              <a:gd name="connsiteY14" fmla="*/ 9117 h 10167"/>
              <a:gd name="connsiteX15" fmla="*/ 9542 w 10000"/>
              <a:gd name="connsiteY15" fmla="*/ 8802 h 10167"/>
              <a:gd name="connsiteX16" fmla="*/ 8738 w 10000"/>
              <a:gd name="connsiteY16" fmla="*/ 8171 h 10167"/>
              <a:gd name="connsiteX17" fmla="*/ 8072 w 10000"/>
              <a:gd name="connsiteY17" fmla="*/ 6457 h 10167"/>
              <a:gd name="connsiteX18" fmla="*/ 7656 w 10000"/>
              <a:gd name="connsiteY18" fmla="*/ 4846 h 10167"/>
              <a:gd name="connsiteX19" fmla="*/ 7425 w 10000"/>
              <a:gd name="connsiteY19" fmla="*/ 3164 h 10167"/>
              <a:gd name="connsiteX20" fmla="*/ 7313 w 10000"/>
              <a:gd name="connsiteY20" fmla="*/ 738 h 10167"/>
              <a:gd name="connsiteX21" fmla="*/ 5260 w 10000"/>
              <a:gd name="connsiteY21" fmla="*/ 0 h 10167"/>
              <a:gd name="connsiteX22" fmla="*/ 3093 w 10000"/>
              <a:gd name="connsiteY22" fmla="*/ 750 h 10167"/>
              <a:gd name="connsiteX23" fmla="*/ 2846 w 10000"/>
              <a:gd name="connsiteY23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903 w 10000"/>
              <a:gd name="connsiteY9" fmla="*/ 5939 h 10167"/>
              <a:gd name="connsiteX10" fmla="*/ 5245 w 10000"/>
              <a:gd name="connsiteY10" fmla="*/ 5221 h 10167"/>
              <a:gd name="connsiteX11" fmla="*/ 6753 w 10000"/>
              <a:gd name="connsiteY11" fmla="*/ 6003 h 10167"/>
              <a:gd name="connsiteX12" fmla="*/ 7989 w 10000"/>
              <a:gd name="connsiteY12" fmla="*/ 9152 h 10167"/>
              <a:gd name="connsiteX13" fmla="*/ 9293 w 10000"/>
              <a:gd name="connsiteY13" fmla="*/ 9502 h 10167"/>
              <a:gd name="connsiteX14" fmla="*/ 9958 w 10000"/>
              <a:gd name="connsiteY14" fmla="*/ 9117 h 10167"/>
              <a:gd name="connsiteX15" fmla="*/ 9542 w 10000"/>
              <a:gd name="connsiteY15" fmla="*/ 8802 h 10167"/>
              <a:gd name="connsiteX16" fmla="*/ 8738 w 10000"/>
              <a:gd name="connsiteY16" fmla="*/ 8171 h 10167"/>
              <a:gd name="connsiteX17" fmla="*/ 8072 w 10000"/>
              <a:gd name="connsiteY17" fmla="*/ 6457 h 10167"/>
              <a:gd name="connsiteX18" fmla="*/ 7656 w 10000"/>
              <a:gd name="connsiteY18" fmla="*/ 4846 h 10167"/>
              <a:gd name="connsiteX19" fmla="*/ 7425 w 10000"/>
              <a:gd name="connsiteY19" fmla="*/ 3164 h 10167"/>
              <a:gd name="connsiteX20" fmla="*/ 7313 w 10000"/>
              <a:gd name="connsiteY20" fmla="*/ 738 h 10167"/>
              <a:gd name="connsiteX21" fmla="*/ 5260 w 10000"/>
              <a:gd name="connsiteY21" fmla="*/ 0 h 10167"/>
              <a:gd name="connsiteX22" fmla="*/ 3093 w 10000"/>
              <a:gd name="connsiteY22" fmla="*/ 750 h 10167"/>
              <a:gd name="connsiteX23" fmla="*/ 2846 w 10000"/>
              <a:gd name="connsiteY23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903 w 10000"/>
              <a:gd name="connsiteY9" fmla="*/ 5939 h 10167"/>
              <a:gd name="connsiteX10" fmla="*/ 5245 w 10000"/>
              <a:gd name="connsiteY10" fmla="*/ 5221 h 10167"/>
              <a:gd name="connsiteX11" fmla="*/ 6753 w 10000"/>
              <a:gd name="connsiteY11" fmla="*/ 6003 h 10167"/>
              <a:gd name="connsiteX12" fmla="*/ 7989 w 10000"/>
              <a:gd name="connsiteY12" fmla="*/ 9152 h 10167"/>
              <a:gd name="connsiteX13" fmla="*/ 9293 w 10000"/>
              <a:gd name="connsiteY13" fmla="*/ 9502 h 10167"/>
              <a:gd name="connsiteX14" fmla="*/ 9958 w 10000"/>
              <a:gd name="connsiteY14" fmla="*/ 9117 h 10167"/>
              <a:gd name="connsiteX15" fmla="*/ 9542 w 10000"/>
              <a:gd name="connsiteY15" fmla="*/ 8802 h 10167"/>
              <a:gd name="connsiteX16" fmla="*/ 8738 w 10000"/>
              <a:gd name="connsiteY16" fmla="*/ 8171 h 10167"/>
              <a:gd name="connsiteX17" fmla="*/ 8072 w 10000"/>
              <a:gd name="connsiteY17" fmla="*/ 6457 h 10167"/>
              <a:gd name="connsiteX18" fmla="*/ 7656 w 10000"/>
              <a:gd name="connsiteY18" fmla="*/ 4846 h 10167"/>
              <a:gd name="connsiteX19" fmla="*/ 7425 w 10000"/>
              <a:gd name="connsiteY19" fmla="*/ 3164 h 10167"/>
              <a:gd name="connsiteX20" fmla="*/ 7313 w 10000"/>
              <a:gd name="connsiteY20" fmla="*/ 738 h 10167"/>
              <a:gd name="connsiteX21" fmla="*/ 5260 w 10000"/>
              <a:gd name="connsiteY21" fmla="*/ 0 h 10167"/>
              <a:gd name="connsiteX22" fmla="*/ 3093 w 10000"/>
              <a:gd name="connsiteY22" fmla="*/ 750 h 10167"/>
              <a:gd name="connsiteX23" fmla="*/ 2846 w 10000"/>
              <a:gd name="connsiteY23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903 w 10000"/>
              <a:gd name="connsiteY9" fmla="*/ 5939 h 10167"/>
              <a:gd name="connsiteX10" fmla="*/ 5245 w 10000"/>
              <a:gd name="connsiteY10" fmla="*/ 5221 h 10167"/>
              <a:gd name="connsiteX11" fmla="*/ 6753 w 10000"/>
              <a:gd name="connsiteY11" fmla="*/ 6003 h 10167"/>
              <a:gd name="connsiteX12" fmla="*/ 7989 w 10000"/>
              <a:gd name="connsiteY12" fmla="*/ 9152 h 10167"/>
              <a:gd name="connsiteX13" fmla="*/ 9293 w 10000"/>
              <a:gd name="connsiteY13" fmla="*/ 9502 h 10167"/>
              <a:gd name="connsiteX14" fmla="*/ 9958 w 10000"/>
              <a:gd name="connsiteY14" fmla="*/ 9117 h 10167"/>
              <a:gd name="connsiteX15" fmla="*/ 9542 w 10000"/>
              <a:gd name="connsiteY15" fmla="*/ 8802 h 10167"/>
              <a:gd name="connsiteX16" fmla="*/ 8738 w 10000"/>
              <a:gd name="connsiteY16" fmla="*/ 8171 h 10167"/>
              <a:gd name="connsiteX17" fmla="*/ 8072 w 10000"/>
              <a:gd name="connsiteY17" fmla="*/ 6457 h 10167"/>
              <a:gd name="connsiteX18" fmla="*/ 7656 w 10000"/>
              <a:gd name="connsiteY18" fmla="*/ 4846 h 10167"/>
              <a:gd name="connsiteX19" fmla="*/ 7425 w 10000"/>
              <a:gd name="connsiteY19" fmla="*/ 3164 h 10167"/>
              <a:gd name="connsiteX20" fmla="*/ 7313 w 10000"/>
              <a:gd name="connsiteY20" fmla="*/ 738 h 10167"/>
              <a:gd name="connsiteX21" fmla="*/ 5260 w 10000"/>
              <a:gd name="connsiteY21" fmla="*/ 0 h 10167"/>
              <a:gd name="connsiteX22" fmla="*/ 3093 w 10000"/>
              <a:gd name="connsiteY22" fmla="*/ 750 h 10167"/>
              <a:gd name="connsiteX23" fmla="*/ 2846 w 10000"/>
              <a:gd name="connsiteY23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903 w 10000"/>
              <a:gd name="connsiteY9" fmla="*/ 5939 h 10167"/>
              <a:gd name="connsiteX10" fmla="*/ 5245 w 10000"/>
              <a:gd name="connsiteY10" fmla="*/ 5221 h 10167"/>
              <a:gd name="connsiteX11" fmla="*/ 6753 w 10000"/>
              <a:gd name="connsiteY11" fmla="*/ 6003 h 10167"/>
              <a:gd name="connsiteX12" fmla="*/ 7989 w 10000"/>
              <a:gd name="connsiteY12" fmla="*/ 9152 h 10167"/>
              <a:gd name="connsiteX13" fmla="*/ 9293 w 10000"/>
              <a:gd name="connsiteY13" fmla="*/ 9502 h 10167"/>
              <a:gd name="connsiteX14" fmla="*/ 9958 w 10000"/>
              <a:gd name="connsiteY14" fmla="*/ 9117 h 10167"/>
              <a:gd name="connsiteX15" fmla="*/ 9542 w 10000"/>
              <a:gd name="connsiteY15" fmla="*/ 8802 h 10167"/>
              <a:gd name="connsiteX16" fmla="*/ 8738 w 10000"/>
              <a:gd name="connsiteY16" fmla="*/ 8171 h 10167"/>
              <a:gd name="connsiteX17" fmla="*/ 8072 w 10000"/>
              <a:gd name="connsiteY17" fmla="*/ 6457 h 10167"/>
              <a:gd name="connsiteX18" fmla="*/ 7656 w 10000"/>
              <a:gd name="connsiteY18" fmla="*/ 4846 h 10167"/>
              <a:gd name="connsiteX19" fmla="*/ 7425 w 10000"/>
              <a:gd name="connsiteY19" fmla="*/ 3164 h 10167"/>
              <a:gd name="connsiteX20" fmla="*/ 7313 w 10000"/>
              <a:gd name="connsiteY20" fmla="*/ 738 h 10167"/>
              <a:gd name="connsiteX21" fmla="*/ 5260 w 10000"/>
              <a:gd name="connsiteY21" fmla="*/ 0 h 10167"/>
              <a:gd name="connsiteX22" fmla="*/ 3093 w 10000"/>
              <a:gd name="connsiteY22" fmla="*/ 750 h 10167"/>
              <a:gd name="connsiteX23" fmla="*/ 2846 w 10000"/>
              <a:gd name="connsiteY23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72 w 10000"/>
              <a:gd name="connsiteY9" fmla="*/ 6015 h 10167"/>
              <a:gd name="connsiteX10" fmla="*/ 5245 w 10000"/>
              <a:gd name="connsiteY10" fmla="*/ 5221 h 10167"/>
              <a:gd name="connsiteX11" fmla="*/ 6753 w 10000"/>
              <a:gd name="connsiteY11" fmla="*/ 6003 h 10167"/>
              <a:gd name="connsiteX12" fmla="*/ 7989 w 10000"/>
              <a:gd name="connsiteY12" fmla="*/ 9152 h 10167"/>
              <a:gd name="connsiteX13" fmla="*/ 9293 w 10000"/>
              <a:gd name="connsiteY13" fmla="*/ 9502 h 10167"/>
              <a:gd name="connsiteX14" fmla="*/ 9958 w 10000"/>
              <a:gd name="connsiteY14" fmla="*/ 9117 h 10167"/>
              <a:gd name="connsiteX15" fmla="*/ 9542 w 10000"/>
              <a:gd name="connsiteY15" fmla="*/ 8802 h 10167"/>
              <a:gd name="connsiteX16" fmla="*/ 8738 w 10000"/>
              <a:gd name="connsiteY16" fmla="*/ 8171 h 10167"/>
              <a:gd name="connsiteX17" fmla="*/ 8072 w 10000"/>
              <a:gd name="connsiteY17" fmla="*/ 6457 h 10167"/>
              <a:gd name="connsiteX18" fmla="*/ 7656 w 10000"/>
              <a:gd name="connsiteY18" fmla="*/ 4846 h 10167"/>
              <a:gd name="connsiteX19" fmla="*/ 7425 w 10000"/>
              <a:gd name="connsiteY19" fmla="*/ 3164 h 10167"/>
              <a:gd name="connsiteX20" fmla="*/ 7313 w 10000"/>
              <a:gd name="connsiteY20" fmla="*/ 738 h 10167"/>
              <a:gd name="connsiteX21" fmla="*/ 5260 w 10000"/>
              <a:gd name="connsiteY21" fmla="*/ 0 h 10167"/>
              <a:gd name="connsiteX22" fmla="*/ 3093 w 10000"/>
              <a:gd name="connsiteY22" fmla="*/ 750 h 10167"/>
              <a:gd name="connsiteX23" fmla="*/ 2846 w 10000"/>
              <a:gd name="connsiteY23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95 w 10000"/>
              <a:gd name="connsiteY9" fmla="*/ 5954 h 10167"/>
              <a:gd name="connsiteX10" fmla="*/ 5245 w 10000"/>
              <a:gd name="connsiteY10" fmla="*/ 5221 h 10167"/>
              <a:gd name="connsiteX11" fmla="*/ 6753 w 10000"/>
              <a:gd name="connsiteY11" fmla="*/ 6003 h 10167"/>
              <a:gd name="connsiteX12" fmla="*/ 7989 w 10000"/>
              <a:gd name="connsiteY12" fmla="*/ 9152 h 10167"/>
              <a:gd name="connsiteX13" fmla="*/ 9293 w 10000"/>
              <a:gd name="connsiteY13" fmla="*/ 9502 h 10167"/>
              <a:gd name="connsiteX14" fmla="*/ 9958 w 10000"/>
              <a:gd name="connsiteY14" fmla="*/ 9117 h 10167"/>
              <a:gd name="connsiteX15" fmla="*/ 9542 w 10000"/>
              <a:gd name="connsiteY15" fmla="*/ 8802 h 10167"/>
              <a:gd name="connsiteX16" fmla="*/ 8738 w 10000"/>
              <a:gd name="connsiteY16" fmla="*/ 8171 h 10167"/>
              <a:gd name="connsiteX17" fmla="*/ 8072 w 10000"/>
              <a:gd name="connsiteY17" fmla="*/ 6457 h 10167"/>
              <a:gd name="connsiteX18" fmla="*/ 7656 w 10000"/>
              <a:gd name="connsiteY18" fmla="*/ 4846 h 10167"/>
              <a:gd name="connsiteX19" fmla="*/ 7425 w 10000"/>
              <a:gd name="connsiteY19" fmla="*/ 3164 h 10167"/>
              <a:gd name="connsiteX20" fmla="*/ 7313 w 10000"/>
              <a:gd name="connsiteY20" fmla="*/ 738 h 10167"/>
              <a:gd name="connsiteX21" fmla="*/ 5260 w 10000"/>
              <a:gd name="connsiteY21" fmla="*/ 0 h 10167"/>
              <a:gd name="connsiteX22" fmla="*/ 3093 w 10000"/>
              <a:gd name="connsiteY22" fmla="*/ 750 h 10167"/>
              <a:gd name="connsiteX23" fmla="*/ 2846 w 10000"/>
              <a:gd name="connsiteY23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60 w 10000"/>
              <a:gd name="connsiteY9" fmla="*/ 6060 h 10167"/>
              <a:gd name="connsiteX10" fmla="*/ 5245 w 10000"/>
              <a:gd name="connsiteY10" fmla="*/ 5221 h 10167"/>
              <a:gd name="connsiteX11" fmla="*/ 6753 w 10000"/>
              <a:gd name="connsiteY11" fmla="*/ 6003 h 10167"/>
              <a:gd name="connsiteX12" fmla="*/ 7989 w 10000"/>
              <a:gd name="connsiteY12" fmla="*/ 9152 h 10167"/>
              <a:gd name="connsiteX13" fmla="*/ 9293 w 10000"/>
              <a:gd name="connsiteY13" fmla="*/ 9502 h 10167"/>
              <a:gd name="connsiteX14" fmla="*/ 9958 w 10000"/>
              <a:gd name="connsiteY14" fmla="*/ 9117 h 10167"/>
              <a:gd name="connsiteX15" fmla="*/ 9542 w 10000"/>
              <a:gd name="connsiteY15" fmla="*/ 8802 h 10167"/>
              <a:gd name="connsiteX16" fmla="*/ 8738 w 10000"/>
              <a:gd name="connsiteY16" fmla="*/ 8171 h 10167"/>
              <a:gd name="connsiteX17" fmla="*/ 8072 w 10000"/>
              <a:gd name="connsiteY17" fmla="*/ 6457 h 10167"/>
              <a:gd name="connsiteX18" fmla="*/ 7656 w 10000"/>
              <a:gd name="connsiteY18" fmla="*/ 4846 h 10167"/>
              <a:gd name="connsiteX19" fmla="*/ 7425 w 10000"/>
              <a:gd name="connsiteY19" fmla="*/ 3164 h 10167"/>
              <a:gd name="connsiteX20" fmla="*/ 7313 w 10000"/>
              <a:gd name="connsiteY20" fmla="*/ 738 h 10167"/>
              <a:gd name="connsiteX21" fmla="*/ 5260 w 10000"/>
              <a:gd name="connsiteY21" fmla="*/ 0 h 10167"/>
              <a:gd name="connsiteX22" fmla="*/ 3093 w 10000"/>
              <a:gd name="connsiteY22" fmla="*/ 750 h 10167"/>
              <a:gd name="connsiteX23" fmla="*/ 2846 w 10000"/>
              <a:gd name="connsiteY23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1859 w 10000"/>
              <a:gd name="connsiteY7" fmla="*/ 9432 h 10167"/>
              <a:gd name="connsiteX8" fmla="*/ 2584 w 10000"/>
              <a:gd name="connsiteY8" fmla="*/ 8562 h 10167"/>
              <a:gd name="connsiteX9" fmla="*/ 3660 w 10000"/>
              <a:gd name="connsiteY9" fmla="*/ 6060 h 10167"/>
              <a:gd name="connsiteX10" fmla="*/ 5245 w 10000"/>
              <a:gd name="connsiteY10" fmla="*/ 5221 h 10167"/>
              <a:gd name="connsiteX11" fmla="*/ 6753 w 10000"/>
              <a:gd name="connsiteY11" fmla="*/ 6003 h 10167"/>
              <a:gd name="connsiteX12" fmla="*/ 7989 w 10000"/>
              <a:gd name="connsiteY12" fmla="*/ 9152 h 10167"/>
              <a:gd name="connsiteX13" fmla="*/ 9293 w 10000"/>
              <a:gd name="connsiteY13" fmla="*/ 9502 h 10167"/>
              <a:gd name="connsiteX14" fmla="*/ 9958 w 10000"/>
              <a:gd name="connsiteY14" fmla="*/ 9117 h 10167"/>
              <a:gd name="connsiteX15" fmla="*/ 9542 w 10000"/>
              <a:gd name="connsiteY15" fmla="*/ 8802 h 10167"/>
              <a:gd name="connsiteX16" fmla="*/ 8738 w 10000"/>
              <a:gd name="connsiteY16" fmla="*/ 8171 h 10167"/>
              <a:gd name="connsiteX17" fmla="*/ 8072 w 10000"/>
              <a:gd name="connsiteY17" fmla="*/ 6457 h 10167"/>
              <a:gd name="connsiteX18" fmla="*/ 7656 w 10000"/>
              <a:gd name="connsiteY18" fmla="*/ 4846 h 10167"/>
              <a:gd name="connsiteX19" fmla="*/ 7425 w 10000"/>
              <a:gd name="connsiteY19" fmla="*/ 3164 h 10167"/>
              <a:gd name="connsiteX20" fmla="*/ 7313 w 10000"/>
              <a:gd name="connsiteY20" fmla="*/ 738 h 10167"/>
              <a:gd name="connsiteX21" fmla="*/ 5260 w 10000"/>
              <a:gd name="connsiteY21" fmla="*/ 0 h 10167"/>
              <a:gd name="connsiteX22" fmla="*/ 3093 w 10000"/>
              <a:gd name="connsiteY22" fmla="*/ 750 h 10167"/>
              <a:gd name="connsiteX23" fmla="*/ 2846 w 10000"/>
              <a:gd name="connsiteY23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2584 w 10000"/>
              <a:gd name="connsiteY7" fmla="*/ 8562 h 10167"/>
              <a:gd name="connsiteX8" fmla="*/ 3660 w 10000"/>
              <a:gd name="connsiteY8" fmla="*/ 6060 h 10167"/>
              <a:gd name="connsiteX9" fmla="*/ 5245 w 10000"/>
              <a:gd name="connsiteY9" fmla="*/ 5221 h 10167"/>
              <a:gd name="connsiteX10" fmla="*/ 6753 w 10000"/>
              <a:gd name="connsiteY10" fmla="*/ 6003 h 10167"/>
              <a:gd name="connsiteX11" fmla="*/ 7989 w 10000"/>
              <a:gd name="connsiteY11" fmla="*/ 9152 h 10167"/>
              <a:gd name="connsiteX12" fmla="*/ 9293 w 10000"/>
              <a:gd name="connsiteY12" fmla="*/ 9502 h 10167"/>
              <a:gd name="connsiteX13" fmla="*/ 9958 w 10000"/>
              <a:gd name="connsiteY13" fmla="*/ 9117 h 10167"/>
              <a:gd name="connsiteX14" fmla="*/ 9542 w 10000"/>
              <a:gd name="connsiteY14" fmla="*/ 8802 h 10167"/>
              <a:gd name="connsiteX15" fmla="*/ 8738 w 10000"/>
              <a:gd name="connsiteY15" fmla="*/ 8171 h 10167"/>
              <a:gd name="connsiteX16" fmla="*/ 8072 w 10000"/>
              <a:gd name="connsiteY16" fmla="*/ 6457 h 10167"/>
              <a:gd name="connsiteX17" fmla="*/ 7656 w 10000"/>
              <a:gd name="connsiteY17" fmla="*/ 4846 h 10167"/>
              <a:gd name="connsiteX18" fmla="*/ 7425 w 10000"/>
              <a:gd name="connsiteY18" fmla="*/ 3164 h 10167"/>
              <a:gd name="connsiteX19" fmla="*/ 7313 w 10000"/>
              <a:gd name="connsiteY19" fmla="*/ 738 h 10167"/>
              <a:gd name="connsiteX20" fmla="*/ 5260 w 10000"/>
              <a:gd name="connsiteY20" fmla="*/ 0 h 10167"/>
              <a:gd name="connsiteX21" fmla="*/ 3093 w 10000"/>
              <a:gd name="connsiteY21" fmla="*/ 750 h 10167"/>
              <a:gd name="connsiteX22" fmla="*/ 2846 w 10000"/>
              <a:gd name="connsiteY22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2538 w 10000"/>
              <a:gd name="connsiteY7" fmla="*/ 8562 h 10167"/>
              <a:gd name="connsiteX8" fmla="*/ 3660 w 10000"/>
              <a:gd name="connsiteY8" fmla="*/ 6060 h 10167"/>
              <a:gd name="connsiteX9" fmla="*/ 5245 w 10000"/>
              <a:gd name="connsiteY9" fmla="*/ 5221 h 10167"/>
              <a:gd name="connsiteX10" fmla="*/ 6753 w 10000"/>
              <a:gd name="connsiteY10" fmla="*/ 6003 h 10167"/>
              <a:gd name="connsiteX11" fmla="*/ 7989 w 10000"/>
              <a:gd name="connsiteY11" fmla="*/ 9152 h 10167"/>
              <a:gd name="connsiteX12" fmla="*/ 9293 w 10000"/>
              <a:gd name="connsiteY12" fmla="*/ 9502 h 10167"/>
              <a:gd name="connsiteX13" fmla="*/ 9958 w 10000"/>
              <a:gd name="connsiteY13" fmla="*/ 9117 h 10167"/>
              <a:gd name="connsiteX14" fmla="*/ 9542 w 10000"/>
              <a:gd name="connsiteY14" fmla="*/ 8802 h 10167"/>
              <a:gd name="connsiteX15" fmla="*/ 8738 w 10000"/>
              <a:gd name="connsiteY15" fmla="*/ 8171 h 10167"/>
              <a:gd name="connsiteX16" fmla="*/ 8072 w 10000"/>
              <a:gd name="connsiteY16" fmla="*/ 6457 h 10167"/>
              <a:gd name="connsiteX17" fmla="*/ 7656 w 10000"/>
              <a:gd name="connsiteY17" fmla="*/ 4846 h 10167"/>
              <a:gd name="connsiteX18" fmla="*/ 7425 w 10000"/>
              <a:gd name="connsiteY18" fmla="*/ 3164 h 10167"/>
              <a:gd name="connsiteX19" fmla="*/ 7313 w 10000"/>
              <a:gd name="connsiteY19" fmla="*/ 738 h 10167"/>
              <a:gd name="connsiteX20" fmla="*/ 5260 w 10000"/>
              <a:gd name="connsiteY20" fmla="*/ 0 h 10167"/>
              <a:gd name="connsiteX21" fmla="*/ 3093 w 10000"/>
              <a:gd name="connsiteY21" fmla="*/ 750 h 10167"/>
              <a:gd name="connsiteX22" fmla="*/ 2846 w 10000"/>
              <a:gd name="connsiteY22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1586 w 10000"/>
              <a:gd name="connsiteY3" fmla="*/ 8066 h 10167"/>
              <a:gd name="connsiteX4" fmla="*/ 638 w 10000"/>
              <a:gd name="connsiteY4" fmla="*/ 9257 h 10167"/>
              <a:gd name="connsiteX5" fmla="*/ 55 w 10000"/>
              <a:gd name="connsiteY5" fmla="*/ 9852 h 10167"/>
              <a:gd name="connsiteX6" fmla="*/ 971 w 10000"/>
              <a:gd name="connsiteY6" fmla="*/ 10097 h 10167"/>
              <a:gd name="connsiteX7" fmla="*/ 2538 w 10000"/>
              <a:gd name="connsiteY7" fmla="*/ 8562 h 10167"/>
              <a:gd name="connsiteX8" fmla="*/ 3660 w 10000"/>
              <a:gd name="connsiteY8" fmla="*/ 6060 h 10167"/>
              <a:gd name="connsiteX9" fmla="*/ 5245 w 10000"/>
              <a:gd name="connsiteY9" fmla="*/ 5221 h 10167"/>
              <a:gd name="connsiteX10" fmla="*/ 6753 w 10000"/>
              <a:gd name="connsiteY10" fmla="*/ 6003 h 10167"/>
              <a:gd name="connsiteX11" fmla="*/ 7989 w 10000"/>
              <a:gd name="connsiteY11" fmla="*/ 9152 h 10167"/>
              <a:gd name="connsiteX12" fmla="*/ 9293 w 10000"/>
              <a:gd name="connsiteY12" fmla="*/ 9502 h 10167"/>
              <a:gd name="connsiteX13" fmla="*/ 9958 w 10000"/>
              <a:gd name="connsiteY13" fmla="*/ 9117 h 10167"/>
              <a:gd name="connsiteX14" fmla="*/ 9542 w 10000"/>
              <a:gd name="connsiteY14" fmla="*/ 8802 h 10167"/>
              <a:gd name="connsiteX15" fmla="*/ 8738 w 10000"/>
              <a:gd name="connsiteY15" fmla="*/ 8171 h 10167"/>
              <a:gd name="connsiteX16" fmla="*/ 8072 w 10000"/>
              <a:gd name="connsiteY16" fmla="*/ 6457 h 10167"/>
              <a:gd name="connsiteX17" fmla="*/ 7656 w 10000"/>
              <a:gd name="connsiteY17" fmla="*/ 4846 h 10167"/>
              <a:gd name="connsiteX18" fmla="*/ 7425 w 10000"/>
              <a:gd name="connsiteY18" fmla="*/ 3164 h 10167"/>
              <a:gd name="connsiteX19" fmla="*/ 7313 w 10000"/>
              <a:gd name="connsiteY19" fmla="*/ 738 h 10167"/>
              <a:gd name="connsiteX20" fmla="*/ 5260 w 10000"/>
              <a:gd name="connsiteY20" fmla="*/ 0 h 10167"/>
              <a:gd name="connsiteX21" fmla="*/ 3093 w 10000"/>
              <a:gd name="connsiteY21" fmla="*/ 750 h 10167"/>
              <a:gd name="connsiteX22" fmla="*/ 2846 w 10000"/>
              <a:gd name="connsiteY22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2002 w 10000"/>
              <a:gd name="connsiteY2" fmla="*/ 6987 h 10167"/>
              <a:gd name="connsiteX3" fmla="*/ 638 w 10000"/>
              <a:gd name="connsiteY3" fmla="*/ 9257 h 10167"/>
              <a:gd name="connsiteX4" fmla="*/ 55 w 10000"/>
              <a:gd name="connsiteY4" fmla="*/ 9852 h 10167"/>
              <a:gd name="connsiteX5" fmla="*/ 971 w 10000"/>
              <a:gd name="connsiteY5" fmla="*/ 10097 h 10167"/>
              <a:gd name="connsiteX6" fmla="*/ 2538 w 10000"/>
              <a:gd name="connsiteY6" fmla="*/ 8562 h 10167"/>
              <a:gd name="connsiteX7" fmla="*/ 3660 w 10000"/>
              <a:gd name="connsiteY7" fmla="*/ 6060 h 10167"/>
              <a:gd name="connsiteX8" fmla="*/ 5245 w 10000"/>
              <a:gd name="connsiteY8" fmla="*/ 5221 h 10167"/>
              <a:gd name="connsiteX9" fmla="*/ 6753 w 10000"/>
              <a:gd name="connsiteY9" fmla="*/ 6003 h 10167"/>
              <a:gd name="connsiteX10" fmla="*/ 7989 w 10000"/>
              <a:gd name="connsiteY10" fmla="*/ 9152 h 10167"/>
              <a:gd name="connsiteX11" fmla="*/ 9293 w 10000"/>
              <a:gd name="connsiteY11" fmla="*/ 9502 h 10167"/>
              <a:gd name="connsiteX12" fmla="*/ 9958 w 10000"/>
              <a:gd name="connsiteY12" fmla="*/ 9117 h 10167"/>
              <a:gd name="connsiteX13" fmla="*/ 9542 w 10000"/>
              <a:gd name="connsiteY13" fmla="*/ 8802 h 10167"/>
              <a:gd name="connsiteX14" fmla="*/ 8738 w 10000"/>
              <a:gd name="connsiteY14" fmla="*/ 8171 h 10167"/>
              <a:gd name="connsiteX15" fmla="*/ 8072 w 10000"/>
              <a:gd name="connsiteY15" fmla="*/ 6457 h 10167"/>
              <a:gd name="connsiteX16" fmla="*/ 7656 w 10000"/>
              <a:gd name="connsiteY16" fmla="*/ 4846 h 10167"/>
              <a:gd name="connsiteX17" fmla="*/ 7425 w 10000"/>
              <a:gd name="connsiteY17" fmla="*/ 3164 h 10167"/>
              <a:gd name="connsiteX18" fmla="*/ 7313 w 10000"/>
              <a:gd name="connsiteY18" fmla="*/ 738 h 10167"/>
              <a:gd name="connsiteX19" fmla="*/ 5260 w 10000"/>
              <a:gd name="connsiteY19" fmla="*/ 0 h 10167"/>
              <a:gd name="connsiteX20" fmla="*/ 3093 w 10000"/>
              <a:gd name="connsiteY20" fmla="*/ 750 h 10167"/>
              <a:gd name="connsiteX21" fmla="*/ 2846 w 10000"/>
              <a:gd name="connsiteY21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638 w 10000"/>
              <a:gd name="connsiteY2" fmla="*/ 9257 h 10167"/>
              <a:gd name="connsiteX3" fmla="*/ 55 w 10000"/>
              <a:gd name="connsiteY3" fmla="*/ 9852 h 10167"/>
              <a:gd name="connsiteX4" fmla="*/ 971 w 10000"/>
              <a:gd name="connsiteY4" fmla="*/ 10097 h 10167"/>
              <a:gd name="connsiteX5" fmla="*/ 2538 w 10000"/>
              <a:gd name="connsiteY5" fmla="*/ 8562 h 10167"/>
              <a:gd name="connsiteX6" fmla="*/ 3660 w 10000"/>
              <a:gd name="connsiteY6" fmla="*/ 6060 h 10167"/>
              <a:gd name="connsiteX7" fmla="*/ 5245 w 10000"/>
              <a:gd name="connsiteY7" fmla="*/ 5221 h 10167"/>
              <a:gd name="connsiteX8" fmla="*/ 6753 w 10000"/>
              <a:gd name="connsiteY8" fmla="*/ 6003 h 10167"/>
              <a:gd name="connsiteX9" fmla="*/ 7989 w 10000"/>
              <a:gd name="connsiteY9" fmla="*/ 9152 h 10167"/>
              <a:gd name="connsiteX10" fmla="*/ 9293 w 10000"/>
              <a:gd name="connsiteY10" fmla="*/ 9502 h 10167"/>
              <a:gd name="connsiteX11" fmla="*/ 9958 w 10000"/>
              <a:gd name="connsiteY11" fmla="*/ 9117 h 10167"/>
              <a:gd name="connsiteX12" fmla="*/ 9542 w 10000"/>
              <a:gd name="connsiteY12" fmla="*/ 8802 h 10167"/>
              <a:gd name="connsiteX13" fmla="*/ 8738 w 10000"/>
              <a:gd name="connsiteY13" fmla="*/ 8171 h 10167"/>
              <a:gd name="connsiteX14" fmla="*/ 8072 w 10000"/>
              <a:gd name="connsiteY14" fmla="*/ 6457 h 10167"/>
              <a:gd name="connsiteX15" fmla="*/ 7656 w 10000"/>
              <a:gd name="connsiteY15" fmla="*/ 4846 h 10167"/>
              <a:gd name="connsiteX16" fmla="*/ 7425 w 10000"/>
              <a:gd name="connsiteY16" fmla="*/ 3164 h 10167"/>
              <a:gd name="connsiteX17" fmla="*/ 7313 w 10000"/>
              <a:gd name="connsiteY17" fmla="*/ 738 h 10167"/>
              <a:gd name="connsiteX18" fmla="*/ 5260 w 10000"/>
              <a:gd name="connsiteY18" fmla="*/ 0 h 10167"/>
              <a:gd name="connsiteX19" fmla="*/ 3093 w 10000"/>
              <a:gd name="connsiteY19" fmla="*/ 750 h 10167"/>
              <a:gd name="connsiteX20" fmla="*/ 2846 w 10000"/>
              <a:gd name="connsiteY20" fmla="*/ 3182 h 10167"/>
              <a:gd name="connsiteX0" fmla="*/ 2846 w 10000"/>
              <a:gd name="connsiteY0" fmla="*/ 3182 h 10167"/>
              <a:gd name="connsiteX1" fmla="*/ 2335 w 10000"/>
              <a:gd name="connsiteY1" fmla="*/ 5622 h 10167"/>
              <a:gd name="connsiteX2" fmla="*/ 880 w 10000"/>
              <a:gd name="connsiteY2" fmla="*/ 9272 h 10167"/>
              <a:gd name="connsiteX3" fmla="*/ 55 w 10000"/>
              <a:gd name="connsiteY3" fmla="*/ 9852 h 10167"/>
              <a:gd name="connsiteX4" fmla="*/ 971 w 10000"/>
              <a:gd name="connsiteY4" fmla="*/ 10097 h 10167"/>
              <a:gd name="connsiteX5" fmla="*/ 2538 w 10000"/>
              <a:gd name="connsiteY5" fmla="*/ 8562 h 10167"/>
              <a:gd name="connsiteX6" fmla="*/ 3660 w 10000"/>
              <a:gd name="connsiteY6" fmla="*/ 6060 h 10167"/>
              <a:gd name="connsiteX7" fmla="*/ 5245 w 10000"/>
              <a:gd name="connsiteY7" fmla="*/ 5221 h 10167"/>
              <a:gd name="connsiteX8" fmla="*/ 6753 w 10000"/>
              <a:gd name="connsiteY8" fmla="*/ 6003 h 10167"/>
              <a:gd name="connsiteX9" fmla="*/ 7989 w 10000"/>
              <a:gd name="connsiteY9" fmla="*/ 9152 h 10167"/>
              <a:gd name="connsiteX10" fmla="*/ 9293 w 10000"/>
              <a:gd name="connsiteY10" fmla="*/ 9502 h 10167"/>
              <a:gd name="connsiteX11" fmla="*/ 9958 w 10000"/>
              <a:gd name="connsiteY11" fmla="*/ 9117 h 10167"/>
              <a:gd name="connsiteX12" fmla="*/ 9542 w 10000"/>
              <a:gd name="connsiteY12" fmla="*/ 8802 h 10167"/>
              <a:gd name="connsiteX13" fmla="*/ 8738 w 10000"/>
              <a:gd name="connsiteY13" fmla="*/ 8171 h 10167"/>
              <a:gd name="connsiteX14" fmla="*/ 8072 w 10000"/>
              <a:gd name="connsiteY14" fmla="*/ 6457 h 10167"/>
              <a:gd name="connsiteX15" fmla="*/ 7656 w 10000"/>
              <a:gd name="connsiteY15" fmla="*/ 4846 h 10167"/>
              <a:gd name="connsiteX16" fmla="*/ 7425 w 10000"/>
              <a:gd name="connsiteY16" fmla="*/ 3164 h 10167"/>
              <a:gd name="connsiteX17" fmla="*/ 7313 w 10000"/>
              <a:gd name="connsiteY17" fmla="*/ 738 h 10167"/>
              <a:gd name="connsiteX18" fmla="*/ 5260 w 10000"/>
              <a:gd name="connsiteY18" fmla="*/ 0 h 10167"/>
              <a:gd name="connsiteX19" fmla="*/ 3093 w 10000"/>
              <a:gd name="connsiteY19" fmla="*/ 750 h 10167"/>
              <a:gd name="connsiteX20" fmla="*/ 2846 w 10000"/>
              <a:gd name="connsiteY20" fmla="*/ 3182 h 10167"/>
              <a:gd name="connsiteX0" fmla="*/ 2950 w 10104"/>
              <a:gd name="connsiteY0" fmla="*/ 3182 h 10167"/>
              <a:gd name="connsiteX1" fmla="*/ 2439 w 10104"/>
              <a:gd name="connsiteY1" fmla="*/ 5622 h 10167"/>
              <a:gd name="connsiteX2" fmla="*/ 984 w 10104"/>
              <a:gd name="connsiteY2" fmla="*/ 9272 h 10167"/>
              <a:gd name="connsiteX3" fmla="*/ 55 w 10104"/>
              <a:gd name="connsiteY3" fmla="*/ 9579 h 10167"/>
              <a:gd name="connsiteX4" fmla="*/ 1075 w 10104"/>
              <a:gd name="connsiteY4" fmla="*/ 10097 h 10167"/>
              <a:gd name="connsiteX5" fmla="*/ 2642 w 10104"/>
              <a:gd name="connsiteY5" fmla="*/ 8562 h 10167"/>
              <a:gd name="connsiteX6" fmla="*/ 3764 w 10104"/>
              <a:gd name="connsiteY6" fmla="*/ 6060 h 10167"/>
              <a:gd name="connsiteX7" fmla="*/ 5349 w 10104"/>
              <a:gd name="connsiteY7" fmla="*/ 5221 h 10167"/>
              <a:gd name="connsiteX8" fmla="*/ 6857 w 10104"/>
              <a:gd name="connsiteY8" fmla="*/ 6003 h 10167"/>
              <a:gd name="connsiteX9" fmla="*/ 8093 w 10104"/>
              <a:gd name="connsiteY9" fmla="*/ 9152 h 10167"/>
              <a:gd name="connsiteX10" fmla="*/ 9397 w 10104"/>
              <a:gd name="connsiteY10" fmla="*/ 9502 h 10167"/>
              <a:gd name="connsiteX11" fmla="*/ 10062 w 10104"/>
              <a:gd name="connsiteY11" fmla="*/ 9117 h 10167"/>
              <a:gd name="connsiteX12" fmla="*/ 9646 w 10104"/>
              <a:gd name="connsiteY12" fmla="*/ 8802 h 10167"/>
              <a:gd name="connsiteX13" fmla="*/ 8842 w 10104"/>
              <a:gd name="connsiteY13" fmla="*/ 8171 h 10167"/>
              <a:gd name="connsiteX14" fmla="*/ 8176 w 10104"/>
              <a:gd name="connsiteY14" fmla="*/ 6457 h 10167"/>
              <a:gd name="connsiteX15" fmla="*/ 7760 w 10104"/>
              <a:gd name="connsiteY15" fmla="*/ 4846 h 10167"/>
              <a:gd name="connsiteX16" fmla="*/ 7529 w 10104"/>
              <a:gd name="connsiteY16" fmla="*/ 3164 h 10167"/>
              <a:gd name="connsiteX17" fmla="*/ 7417 w 10104"/>
              <a:gd name="connsiteY17" fmla="*/ 738 h 10167"/>
              <a:gd name="connsiteX18" fmla="*/ 5364 w 10104"/>
              <a:gd name="connsiteY18" fmla="*/ 0 h 10167"/>
              <a:gd name="connsiteX19" fmla="*/ 3197 w 10104"/>
              <a:gd name="connsiteY19" fmla="*/ 750 h 10167"/>
              <a:gd name="connsiteX20" fmla="*/ 2950 w 10104"/>
              <a:gd name="connsiteY20" fmla="*/ 3182 h 10167"/>
              <a:gd name="connsiteX0" fmla="*/ 2950 w 10104"/>
              <a:gd name="connsiteY0" fmla="*/ 3182 h 10167"/>
              <a:gd name="connsiteX1" fmla="*/ 2439 w 10104"/>
              <a:gd name="connsiteY1" fmla="*/ 5622 h 10167"/>
              <a:gd name="connsiteX2" fmla="*/ 996 w 10104"/>
              <a:gd name="connsiteY2" fmla="*/ 9242 h 10167"/>
              <a:gd name="connsiteX3" fmla="*/ 55 w 10104"/>
              <a:gd name="connsiteY3" fmla="*/ 9579 h 10167"/>
              <a:gd name="connsiteX4" fmla="*/ 1075 w 10104"/>
              <a:gd name="connsiteY4" fmla="*/ 10097 h 10167"/>
              <a:gd name="connsiteX5" fmla="*/ 2642 w 10104"/>
              <a:gd name="connsiteY5" fmla="*/ 8562 h 10167"/>
              <a:gd name="connsiteX6" fmla="*/ 3764 w 10104"/>
              <a:gd name="connsiteY6" fmla="*/ 6060 h 10167"/>
              <a:gd name="connsiteX7" fmla="*/ 5349 w 10104"/>
              <a:gd name="connsiteY7" fmla="*/ 5221 h 10167"/>
              <a:gd name="connsiteX8" fmla="*/ 6857 w 10104"/>
              <a:gd name="connsiteY8" fmla="*/ 6003 h 10167"/>
              <a:gd name="connsiteX9" fmla="*/ 8093 w 10104"/>
              <a:gd name="connsiteY9" fmla="*/ 9152 h 10167"/>
              <a:gd name="connsiteX10" fmla="*/ 9397 w 10104"/>
              <a:gd name="connsiteY10" fmla="*/ 9502 h 10167"/>
              <a:gd name="connsiteX11" fmla="*/ 10062 w 10104"/>
              <a:gd name="connsiteY11" fmla="*/ 9117 h 10167"/>
              <a:gd name="connsiteX12" fmla="*/ 9646 w 10104"/>
              <a:gd name="connsiteY12" fmla="*/ 8802 h 10167"/>
              <a:gd name="connsiteX13" fmla="*/ 8842 w 10104"/>
              <a:gd name="connsiteY13" fmla="*/ 8171 h 10167"/>
              <a:gd name="connsiteX14" fmla="*/ 8176 w 10104"/>
              <a:gd name="connsiteY14" fmla="*/ 6457 h 10167"/>
              <a:gd name="connsiteX15" fmla="*/ 7760 w 10104"/>
              <a:gd name="connsiteY15" fmla="*/ 4846 h 10167"/>
              <a:gd name="connsiteX16" fmla="*/ 7529 w 10104"/>
              <a:gd name="connsiteY16" fmla="*/ 3164 h 10167"/>
              <a:gd name="connsiteX17" fmla="*/ 7417 w 10104"/>
              <a:gd name="connsiteY17" fmla="*/ 738 h 10167"/>
              <a:gd name="connsiteX18" fmla="*/ 5364 w 10104"/>
              <a:gd name="connsiteY18" fmla="*/ 0 h 10167"/>
              <a:gd name="connsiteX19" fmla="*/ 3197 w 10104"/>
              <a:gd name="connsiteY19" fmla="*/ 750 h 10167"/>
              <a:gd name="connsiteX20" fmla="*/ 2950 w 10104"/>
              <a:gd name="connsiteY20" fmla="*/ 3182 h 10167"/>
              <a:gd name="connsiteX0" fmla="*/ 2950 w 10104"/>
              <a:gd name="connsiteY0" fmla="*/ 3182 h 10167"/>
              <a:gd name="connsiteX1" fmla="*/ 2439 w 10104"/>
              <a:gd name="connsiteY1" fmla="*/ 5622 h 10167"/>
              <a:gd name="connsiteX2" fmla="*/ 996 w 10104"/>
              <a:gd name="connsiteY2" fmla="*/ 9242 h 10167"/>
              <a:gd name="connsiteX3" fmla="*/ 55 w 10104"/>
              <a:gd name="connsiteY3" fmla="*/ 9579 h 10167"/>
              <a:gd name="connsiteX4" fmla="*/ 1075 w 10104"/>
              <a:gd name="connsiteY4" fmla="*/ 10097 h 10167"/>
              <a:gd name="connsiteX5" fmla="*/ 2642 w 10104"/>
              <a:gd name="connsiteY5" fmla="*/ 8562 h 10167"/>
              <a:gd name="connsiteX6" fmla="*/ 3764 w 10104"/>
              <a:gd name="connsiteY6" fmla="*/ 6060 h 10167"/>
              <a:gd name="connsiteX7" fmla="*/ 5349 w 10104"/>
              <a:gd name="connsiteY7" fmla="*/ 5221 h 10167"/>
              <a:gd name="connsiteX8" fmla="*/ 6857 w 10104"/>
              <a:gd name="connsiteY8" fmla="*/ 6003 h 10167"/>
              <a:gd name="connsiteX9" fmla="*/ 8093 w 10104"/>
              <a:gd name="connsiteY9" fmla="*/ 9152 h 10167"/>
              <a:gd name="connsiteX10" fmla="*/ 9397 w 10104"/>
              <a:gd name="connsiteY10" fmla="*/ 9502 h 10167"/>
              <a:gd name="connsiteX11" fmla="*/ 10062 w 10104"/>
              <a:gd name="connsiteY11" fmla="*/ 9117 h 10167"/>
              <a:gd name="connsiteX12" fmla="*/ 9646 w 10104"/>
              <a:gd name="connsiteY12" fmla="*/ 8802 h 10167"/>
              <a:gd name="connsiteX13" fmla="*/ 8842 w 10104"/>
              <a:gd name="connsiteY13" fmla="*/ 8171 h 10167"/>
              <a:gd name="connsiteX14" fmla="*/ 8176 w 10104"/>
              <a:gd name="connsiteY14" fmla="*/ 6457 h 10167"/>
              <a:gd name="connsiteX15" fmla="*/ 7760 w 10104"/>
              <a:gd name="connsiteY15" fmla="*/ 4846 h 10167"/>
              <a:gd name="connsiteX16" fmla="*/ 7529 w 10104"/>
              <a:gd name="connsiteY16" fmla="*/ 3164 h 10167"/>
              <a:gd name="connsiteX17" fmla="*/ 7417 w 10104"/>
              <a:gd name="connsiteY17" fmla="*/ 738 h 10167"/>
              <a:gd name="connsiteX18" fmla="*/ 5364 w 10104"/>
              <a:gd name="connsiteY18" fmla="*/ 0 h 10167"/>
              <a:gd name="connsiteX19" fmla="*/ 3197 w 10104"/>
              <a:gd name="connsiteY19" fmla="*/ 750 h 10167"/>
              <a:gd name="connsiteX20" fmla="*/ 2950 w 10104"/>
              <a:gd name="connsiteY20" fmla="*/ 3182 h 10167"/>
              <a:gd name="connsiteX0" fmla="*/ 2950 w 10104"/>
              <a:gd name="connsiteY0" fmla="*/ 3182 h 10167"/>
              <a:gd name="connsiteX1" fmla="*/ 2439 w 10104"/>
              <a:gd name="connsiteY1" fmla="*/ 5622 h 10167"/>
              <a:gd name="connsiteX2" fmla="*/ 996 w 10104"/>
              <a:gd name="connsiteY2" fmla="*/ 9242 h 10167"/>
              <a:gd name="connsiteX3" fmla="*/ 55 w 10104"/>
              <a:gd name="connsiteY3" fmla="*/ 9579 h 10167"/>
              <a:gd name="connsiteX4" fmla="*/ 1075 w 10104"/>
              <a:gd name="connsiteY4" fmla="*/ 10097 h 10167"/>
              <a:gd name="connsiteX5" fmla="*/ 2642 w 10104"/>
              <a:gd name="connsiteY5" fmla="*/ 8562 h 10167"/>
              <a:gd name="connsiteX6" fmla="*/ 3764 w 10104"/>
              <a:gd name="connsiteY6" fmla="*/ 6060 h 10167"/>
              <a:gd name="connsiteX7" fmla="*/ 5349 w 10104"/>
              <a:gd name="connsiteY7" fmla="*/ 5221 h 10167"/>
              <a:gd name="connsiteX8" fmla="*/ 6857 w 10104"/>
              <a:gd name="connsiteY8" fmla="*/ 6003 h 10167"/>
              <a:gd name="connsiteX9" fmla="*/ 8093 w 10104"/>
              <a:gd name="connsiteY9" fmla="*/ 9152 h 10167"/>
              <a:gd name="connsiteX10" fmla="*/ 9397 w 10104"/>
              <a:gd name="connsiteY10" fmla="*/ 9502 h 10167"/>
              <a:gd name="connsiteX11" fmla="*/ 10062 w 10104"/>
              <a:gd name="connsiteY11" fmla="*/ 9117 h 10167"/>
              <a:gd name="connsiteX12" fmla="*/ 9646 w 10104"/>
              <a:gd name="connsiteY12" fmla="*/ 8802 h 10167"/>
              <a:gd name="connsiteX13" fmla="*/ 8842 w 10104"/>
              <a:gd name="connsiteY13" fmla="*/ 8171 h 10167"/>
              <a:gd name="connsiteX14" fmla="*/ 8176 w 10104"/>
              <a:gd name="connsiteY14" fmla="*/ 6457 h 10167"/>
              <a:gd name="connsiteX15" fmla="*/ 7760 w 10104"/>
              <a:gd name="connsiteY15" fmla="*/ 4846 h 10167"/>
              <a:gd name="connsiteX16" fmla="*/ 7529 w 10104"/>
              <a:gd name="connsiteY16" fmla="*/ 3164 h 10167"/>
              <a:gd name="connsiteX17" fmla="*/ 7417 w 10104"/>
              <a:gd name="connsiteY17" fmla="*/ 738 h 10167"/>
              <a:gd name="connsiteX18" fmla="*/ 5364 w 10104"/>
              <a:gd name="connsiteY18" fmla="*/ 0 h 10167"/>
              <a:gd name="connsiteX19" fmla="*/ 3197 w 10104"/>
              <a:gd name="connsiteY19" fmla="*/ 750 h 10167"/>
              <a:gd name="connsiteX20" fmla="*/ 2950 w 10104"/>
              <a:gd name="connsiteY20" fmla="*/ 3182 h 10167"/>
              <a:gd name="connsiteX0" fmla="*/ 2950 w 10104"/>
              <a:gd name="connsiteY0" fmla="*/ 3182 h 10167"/>
              <a:gd name="connsiteX1" fmla="*/ 2439 w 10104"/>
              <a:gd name="connsiteY1" fmla="*/ 5622 h 10167"/>
              <a:gd name="connsiteX2" fmla="*/ 996 w 10104"/>
              <a:gd name="connsiteY2" fmla="*/ 9242 h 10167"/>
              <a:gd name="connsiteX3" fmla="*/ 55 w 10104"/>
              <a:gd name="connsiteY3" fmla="*/ 9579 h 10167"/>
              <a:gd name="connsiteX4" fmla="*/ 1075 w 10104"/>
              <a:gd name="connsiteY4" fmla="*/ 10097 h 10167"/>
              <a:gd name="connsiteX5" fmla="*/ 2642 w 10104"/>
              <a:gd name="connsiteY5" fmla="*/ 8562 h 10167"/>
              <a:gd name="connsiteX6" fmla="*/ 3764 w 10104"/>
              <a:gd name="connsiteY6" fmla="*/ 6060 h 10167"/>
              <a:gd name="connsiteX7" fmla="*/ 5349 w 10104"/>
              <a:gd name="connsiteY7" fmla="*/ 5221 h 10167"/>
              <a:gd name="connsiteX8" fmla="*/ 6857 w 10104"/>
              <a:gd name="connsiteY8" fmla="*/ 6003 h 10167"/>
              <a:gd name="connsiteX9" fmla="*/ 8093 w 10104"/>
              <a:gd name="connsiteY9" fmla="*/ 9152 h 10167"/>
              <a:gd name="connsiteX10" fmla="*/ 9397 w 10104"/>
              <a:gd name="connsiteY10" fmla="*/ 9502 h 10167"/>
              <a:gd name="connsiteX11" fmla="*/ 10062 w 10104"/>
              <a:gd name="connsiteY11" fmla="*/ 9117 h 10167"/>
              <a:gd name="connsiteX12" fmla="*/ 9646 w 10104"/>
              <a:gd name="connsiteY12" fmla="*/ 8802 h 10167"/>
              <a:gd name="connsiteX13" fmla="*/ 8842 w 10104"/>
              <a:gd name="connsiteY13" fmla="*/ 8171 h 10167"/>
              <a:gd name="connsiteX14" fmla="*/ 8176 w 10104"/>
              <a:gd name="connsiteY14" fmla="*/ 6457 h 10167"/>
              <a:gd name="connsiteX15" fmla="*/ 7760 w 10104"/>
              <a:gd name="connsiteY15" fmla="*/ 4846 h 10167"/>
              <a:gd name="connsiteX16" fmla="*/ 7529 w 10104"/>
              <a:gd name="connsiteY16" fmla="*/ 3164 h 10167"/>
              <a:gd name="connsiteX17" fmla="*/ 7417 w 10104"/>
              <a:gd name="connsiteY17" fmla="*/ 738 h 10167"/>
              <a:gd name="connsiteX18" fmla="*/ 5364 w 10104"/>
              <a:gd name="connsiteY18" fmla="*/ 0 h 10167"/>
              <a:gd name="connsiteX19" fmla="*/ 3197 w 10104"/>
              <a:gd name="connsiteY19" fmla="*/ 750 h 10167"/>
              <a:gd name="connsiteX20" fmla="*/ 2950 w 10104"/>
              <a:gd name="connsiteY20" fmla="*/ 3182 h 10167"/>
              <a:gd name="connsiteX0" fmla="*/ 2950 w 10104"/>
              <a:gd name="connsiteY0" fmla="*/ 3182 h 10167"/>
              <a:gd name="connsiteX1" fmla="*/ 2439 w 10104"/>
              <a:gd name="connsiteY1" fmla="*/ 5622 h 10167"/>
              <a:gd name="connsiteX2" fmla="*/ 996 w 10104"/>
              <a:gd name="connsiteY2" fmla="*/ 9242 h 10167"/>
              <a:gd name="connsiteX3" fmla="*/ 55 w 10104"/>
              <a:gd name="connsiteY3" fmla="*/ 9579 h 10167"/>
              <a:gd name="connsiteX4" fmla="*/ 1075 w 10104"/>
              <a:gd name="connsiteY4" fmla="*/ 10097 h 10167"/>
              <a:gd name="connsiteX5" fmla="*/ 2642 w 10104"/>
              <a:gd name="connsiteY5" fmla="*/ 8562 h 10167"/>
              <a:gd name="connsiteX6" fmla="*/ 3764 w 10104"/>
              <a:gd name="connsiteY6" fmla="*/ 6060 h 10167"/>
              <a:gd name="connsiteX7" fmla="*/ 5349 w 10104"/>
              <a:gd name="connsiteY7" fmla="*/ 5221 h 10167"/>
              <a:gd name="connsiteX8" fmla="*/ 6857 w 10104"/>
              <a:gd name="connsiteY8" fmla="*/ 6003 h 10167"/>
              <a:gd name="connsiteX9" fmla="*/ 8093 w 10104"/>
              <a:gd name="connsiteY9" fmla="*/ 9152 h 10167"/>
              <a:gd name="connsiteX10" fmla="*/ 9397 w 10104"/>
              <a:gd name="connsiteY10" fmla="*/ 9502 h 10167"/>
              <a:gd name="connsiteX11" fmla="*/ 10062 w 10104"/>
              <a:gd name="connsiteY11" fmla="*/ 9117 h 10167"/>
              <a:gd name="connsiteX12" fmla="*/ 9646 w 10104"/>
              <a:gd name="connsiteY12" fmla="*/ 8802 h 10167"/>
              <a:gd name="connsiteX13" fmla="*/ 8842 w 10104"/>
              <a:gd name="connsiteY13" fmla="*/ 8171 h 10167"/>
              <a:gd name="connsiteX14" fmla="*/ 8176 w 10104"/>
              <a:gd name="connsiteY14" fmla="*/ 6457 h 10167"/>
              <a:gd name="connsiteX15" fmla="*/ 7760 w 10104"/>
              <a:gd name="connsiteY15" fmla="*/ 4846 h 10167"/>
              <a:gd name="connsiteX16" fmla="*/ 7529 w 10104"/>
              <a:gd name="connsiteY16" fmla="*/ 3164 h 10167"/>
              <a:gd name="connsiteX17" fmla="*/ 7417 w 10104"/>
              <a:gd name="connsiteY17" fmla="*/ 738 h 10167"/>
              <a:gd name="connsiteX18" fmla="*/ 5364 w 10104"/>
              <a:gd name="connsiteY18" fmla="*/ 0 h 10167"/>
              <a:gd name="connsiteX19" fmla="*/ 3197 w 10104"/>
              <a:gd name="connsiteY19" fmla="*/ 750 h 10167"/>
              <a:gd name="connsiteX20" fmla="*/ 2950 w 10104"/>
              <a:gd name="connsiteY20" fmla="*/ 3182 h 10167"/>
              <a:gd name="connsiteX0" fmla="*/ 2950 w 10104"/>
              <a:gd name="connsiteY0" fmla="*/ 3182 h 10167"/>
              <a:gd name="connsiteX1" fmla="*/ 2439 w 10104"/>
              <a:gd name="connsiteY1" fmla="*/ 5622 h 10167"/>
              <a:gd name="connsiteX2" fmla="*/ 996 w 10104"/>
              <a:gd name="connsiteY2" fmla="*/ 9242 h 10167"/>
              <a:gd name="connsiteX3" fmla="*/ 55 w 10104"/>
              <a:gd name="connsiteY3" fmla="*/ 9579 h 10167"/>
              <a:gd name="connsiteX4" fmla="*/ 1075 w 10104"/>
              <a:gd name="connsiteY4" fmla="*/ 10097 h 10167"/>
              <a:gd name="connsiteX5" fmla="*/ 2642 w 10104"/>
              <a:gd name="connsiteY5" fmla="*/ 8562 h 10167"/>
              <a:gd name="connsiteX6" fmla="*/ 3764 w 10104"/>
              <a:gd name="connsiteY6" fmla="*/ 6060 h 10167"/>
              <a:gd name="connsiteX7" fmla="*/ 5349 w 10104"/>
              <a:gd name="connsiteY7" fmla="*/ 5221 h 10167"/>
              <a:gd name="connsiteX8" fmla="*/ 6857 w 10104"/>
              <a:gd name="connsiteY8" fmla="*/ 6003 h 10167"/>
              <a:gd name="connsiteX9" fmla="*/ 8093 w 10104"/>
              <a:gd name="connsiteY9" fmla="*/ 9152 h 10167"/>
              <a:gd name="connsiteX10" fmla="*/ 9397 w 10104"/>
              <a:gd name="connsiteY10" fmla="*/ 9502 h 10167"/>
              <a:gd name="connsiteX11" fmla="*/ 10062 w 10104"/>
              <a:gd name="connsiteY11" fmla="*/ 9117 h 10167"/>
              <a:gd name="connsiteX12" fmla="*/ 9646 w 10104"/>
              <a:gd name="connsiteY12" fmla="*/ 8802 h 10167"/>
              <a:gd name="connsiteX13" fmla="*/ 8842 w 10104"/>
              <a:gd name="connsiteY13" fmla="*/ 8171 h 10167"/>
              <a:gd name="connsiteX14" fmla="*/ 8176 w 10104"/>
              <a:gd name="connsiteY14" fmla="*/ 6457 h 10167"/>
              <a:gd name="connsiteX15" fmla="*/ 7760 w 10104"/>
              <a:gd name="connsiteY15" fmla="*/ 4846 h 10167"/>
              <a:gd name="connsiteX16" fmla="*/ 7529 w 10104"/>
              <a:gd name="connsiteY16" fmla="*/ 3164 h 10167"/>
              <a:gd name="connsiteX17" fmla="*/ 7417 w 10104"/>
              <a:gd name="connsiteY17" fmla="*/ 738 h 10167"/>
              <a:gd name="connsiteX18" fmla="*/ 5364 w 10104"/>
              <a:gd name="connsiteY18" fmla="*/ 0 h 10167"/>
              <a:gd name="connsiteX19" fmla="*/ 3197 w 10104"/>
              <a:gd name="connsiteY19" fmla="*/ 750 h 10167"/>
              <a:gd name="connsiteX20" fmla="*/ 2950 w 10104"/>
              <a:gd name="connsiteY20" fmla="*/ 3182 h 10167"/>
              <a:gd name="connsiteX0" fmla="*/ 2950 w 10104"/>
              <a:gd name="connsiteY0" fmla="*/ 3182 h 10167"/>
              <a:gd name="connsiteX1" fmla="*/ 2508 w 10104"/>
              <a:gd name="connsiteY1" fmla="*/ 5728 h 10167"/>
              <a:gd name="connsiteX2" fmla="*/ 996 w 10104"/>
              <a:gd name="connsiteY2" fmla="*/ 9242 h 10167"/>
              <a:gd name="connsiteX3" fmla="*/ 55 w 10104"/>
              <a:gd name="connsiteY3" fmla="*/ 9579 h 10167"/>
              <a:gd name="connsiteX4" fmla="*/ 1075 w 10104"/>
              <a:gd name="connsiteY4" fmla="*/ 10097 h 10167"/>
              <a:gd name="connsiteX5" fmla="*/ 2642 w 10104"/>
              <a:gd name="connsiteY5" fmla="*/ 8562 h 10167"/>
              <a:gd name="connsiteX6" fmla="*/ 3764 w 10104"/>
              <a:gd name="connsiteY6" fmla="*/ 6060 h 10167"/>
              <a:gd name="connsiteX7" fmla="*/ 5349 w 10104"/>
              <a:gd name="connsiteY7" fmla="*/ 5221 h 10167"/>
              <a:gd name="connsiteX8" fmla="*/ 6857 w 10104"/>
              <a:gd name="connsiteY8" fmla="*/ 6003 h 10167"/>
              <a:gd name="connsiteX9" fmla="*/ 8093 w 10104"/>
              <a:gd name="connsiteY9" fmla="*/ 9152 h 10167"/>
              <a:gd name="connsiteX10" fmla="*/ 9397 w 10104"/>
              <a:gd name="connsiteY10" fmla="*/ 9502 h 10167"/>
              <a:gd name="connsiteX11" fmla="*/ 10062 w 10104"/>
              <a:gd name="connsiteY11" fmla="*/ 9117 h 10167"/>
              <a:gd name="connsiteX12" fmla="*/ 9646 w 10104"/>
              <a:gd name="connsiteY12" fmla="*/ 8802 h 10167"/>
              <a:gd name="connsiteX13" fmla="*/ 8842 w 10104"/>
              <a:gd name="connsiteY13" fmla="*/ 8171 h 10167"/>
              <a:gd name="connsiteX14" fmla="*/ 8176 w 10104"/>
              <a:gd name="connsiteY14" fmla="*/ 6457 h 10167"/>
              <a:gd name="connsiteX15" fmla="*/ 7760 w 10104"/>
              <a:gd name="connsiteY15" fmla="*/ 4846 h 10167"/>
              <a:gd name="connsiteX16" fmla="*/ 7529 w 10104"/>
              <a:gd name="connsiteY16" fmla="*/ 3164 h 10167"/>
              <a:gd name="connsiteX17" fmla="*/ 7417 w 10104"/>
              <a:gd name="connsiteY17" fmla="*/ 738 h 10167"/>
              <a:gd name="connsiteX18" fmla="*/ 5364 w 10104"/>
              <a:gd name="connsiteY18" fmla="*/ 0 h 10167"/>
              <a:gd name="connsiteX19" fmla="*/ 3197 w 10104"/>
              <a:gd name="connsiteY19" fmla="*/ 750 h 10167"/>
              <a:gd name="connsiteX20" fmla="*/ 2950 w 10104"/>
              <a:gd name="connsiteY20" fmla="*/ 3182 h 10167"/>
              <a:gd name="connsiteX0" fmla="*/ 2950 w 10104"/>
              <a:gd name="connsiteY0" fmla="*/ 3182 h 10167"/>
              <a:gd name="connsiteX1" fmla="*/ 2508 w 10104"/>
              <a:gd name="connsiteY1" fmla="*/ 5728 h 10167"/>
              <a:gd name="connsiteX2" fmla="*/ 996 w 10104"/>
              <a:gd name="connsiteY2" fmla="*/ 9242 h 10167"/>
              <a:gd name="connsiteX3" fmla="*/ 55 w 10104"/>
              <a:gd name="connsiteY3" fmla="*/ 9579 h 10167"/>
              <a:gd name="connsiteX4" fmla="*/ 1075 w 10104"/>
              <a:gd name="connsiteY4" fmla="*/ 10097 h 10167"/>
              <a:gd name="connsiteX5" fmla="*/ 2642 w 10104"/>
              <a:gd name="connsiteY5" fmla="*/ 8562 h 10167"/>
              <a:gd name="connsiteX6" fmla="*/ 3764 w 10104"/>
              <a:gd name="connsiteY6" fmla="*/ 6060 h 10167"/>
              <a:gd name="connsiteX7" fmla="*/ 5349 w 10104"/>
              <a:gd name="connsiteY7" fmla="*/ 5221 h 10167"/>
              <a:gd name="connsiteX8" fmla="*/ 6857 w 10104"/>
              <a:gd name="connsiteY8" fmla="*/ 6003 h 10167"/>
              <a:gd name="connsiteX9" fmla="*/ 8093 w 10104"/>
              <a:gd name="connsiteY9" fmla="*/ 9152 h 10167"/>
              <a:gd name="connsiteX10" fmla="*/ 9397 w 10104"/>
              <a:gd name="connsiteY10" fmla="*/ 9502 h 10167"/>
              <a:gd name="connsiteX11" fmla="*/ 10062 w 10104"/>
              <a:gd name="connsiteY11" fmla="*/ 9117 h 10167"/>
              <a:gd name="connsiteX12" fmla="*/ 9646 w 10104"/>
              <a:gd name="connsiteY12" fmla="*/ 8802 h 10167"/>
              <a:gd name="connsiteX13" fmla="*/ 8842 w 10104"/>
              <a:gd name="connsiteY13" fmla="*/ 8171 h 10167"/>
              <a:gd name="connsiteX14" fmla="*/ 8176 w 10104"/>
              <a:gd name="connsiteY14" fmla="*/ 6457 h 10167"/>
              <a:gd name="connsiteX15" fmla="*/ 7760 w 10104"/>
              <a:gd name="connsiteY15" fmla="*/ 4846 h 10167"/>
              <a:gd name="connsiteX16" fmla="*/ 7529 w 10104"/>
              <a:gd name="connsiteY16" fmla="*/ 3164 h 10167"/>
              <a:gd name="connsiteX17" fmla="*/ 7417 w 10104"/>
              <a:gd name="connsiteY17" fmla="*/ 738 h 10167"/>
              <a:gd name="connsiteX18" fmla="*/ 5364 w 10104"/>
              <a:gd name="connsiteY18" fmla="*/ 0 h 10167"/>
              <a:gd name="connsiteX19" fmla="*/ 3197 w 10104"/>
              <a:gd name="connsiteY19" fmla="*/ 750 h 10167"/>
              <a:gd name="connsiteX20" fmla="*/ 2950 w 10104"/>
              <a:gd name="connsiteY20" fmla="*/ 3182 h 10167"/>
              <a:gd name="connsiteX0" fmla="*/ 2950 w 10104"/>
              <a:gd name="connsiteY0" fmla="*/ 3182 h 10167"/>
              <a:gd name="connsiteX1" fmla="*/ 2508 w 10104"/>
              <a:gd name="connsiteY1" fmla="*/ 5728 h 10167"/>
              <a:gd name="connsiteX2" fmla="*/ 996 w 10104"/>
              <a:gd name="connsiteY2" fmla="*/ 9242 h 10167"/>
              <a:gd name="connsiteX3" fmla="*/ 55 w 10104"/>
              <a:gd name="connsiteY3" fmla="*/ 9579 h 10167"/>
              <a:gd name="connsiteX4" fmla="*/ 1075 w 10104"/>
              <a:gd name="connsiteY4" fmla="*/ 10097 h 10167"/>
              <a:gd name="connsiteX5" fmla="*/ 2642 w 10104"/>
              <a:gd name="connsiteY5" fmla="*/ 8562 h 10167"/>
              <a:gd name="connsiteX6" fmla="*/ 3764 w 10104"/>
              <a:gd name="connsiteY6" fmla="*/ 6060 h 10167"/>
              <a:gd name="connsiteX7" fmla="*/ 5349 w 10104"/>
              <a:gd name="connsiteY7" fmla="*/ 5221 h 10167"/>
              <a:gd name="connsiteX8" fmla="*/ 6857 w 10104"/>
              <a:gd name="connsiteY8" fmla="*/ 6003 h 10167"/>
              <a:gd name="connsiteX9" fmla="*/ 8093 w 10104"/>
              <a:gd name="connsiteY9" fmla="*/ 9152 h 10167"/>
              <a:gd name="connsiteX10" fmla="*/ 9397 w 10104"/>
              <a:gd name="connsiteY10" fmla="*/ 9502 h 10167"/>
              <a:gd name="connsiteX11" fmla="*/ 10062 w 10104"/>
              <a:gd name="connsiteY11" fmla="*/ 9117 h 10167"/>
              <a:gd name="connsiteX12" fmla="*/ 9646 w 10104"/>
              <a:gd name="connsiteY12" fmla="*/ 8802 h 10167"/>
              <a:gd name="connsiteX13" fmla="*/ 8842 w 10104"/>
              <a:gd name="connsiteY13" fmla="*/ 8171 h 10167"/>
              <a:gd name="connsiteX14" fmla="*/ 8176 w 10104"/>
              <a:gd name="connsiteY14" fmla="*/ 6457 h 10167"/>
              <a:gd name="connsiteX15" fmla="*/ 7760 w 10104"/>
              <a:gd name="connsiteY15" fmla="*/ 4846 h 10167"/>
              <a:gd name="connsiteX16" fmla="*/ 7529 w 10104"/>
              <a:gd name="connsiteY16" fmla="*/ 3164 h 10167"/>
              <a:gd name="connsiteX17" fmla="*/ 7417 w 10104"/>
              <a:gd name="connsiteY17" fmla="*/ 738 h 10167"/>
              <a:gd name="connsiteX18" fmla="*/ 5364 w 10104"/>
              <a:gd name="connsiteY18" fmla="*/ 0 h 10167"/>
              <a:gd name="connsiteX19" fmla="*/ 3197 w 10104"/>
              <a:gd name="connsiteY19" fmla="*/ 750 h 10167"/>
              <a:gd name="connsiteX20" fmla="*/ 2950 w 10104"/>
              <a:gd name="connsiteY20" fmla="*/ 3182 h 10167"/>
              <a:gd name="connsiteX0" fmla="*/ 2950 w 10104"/>
              <a:gd name="connsiteY0" fmla="*/ 3182 h 10167"/>
              <a:gd name="connsiteX1" fmla="*/ 2508 w 10104"/>
              <a:gd name="connsiteY1" fmla="*/ 5728 h 10167"/>
              <a:gd name="connsiteX2" fmla="*/ 996 w 10104"/>
              <a:gd name="connsiteY2" fmla="*/ 9242 h 10167"/>
              <a:gd name="connsiteX3" fmla="*/ 55 w 10104"/>
              <a:gd name="connsiteY3" fmla="*/ 9579 h 10167"/>
              <a:gd name="connsiteX4" fmla="*/ 1075 w 10104"/>
              <a:gd name="connsiteY4" fmla="*/ 10097 h 10167"/>
              <a:gd name="connsiteX5" fmla="*/ 2642 w 10104"/>
              <a:gd name="connsiteY5" fmla="*/ 8562 h 10167"/>
              <a:gd name="connsiteX6" fmla="*/ 3764 w 10104"/>
              <a:gd name="connsiteY6" fmla="*/ 6060 h 10167"/>
              <a:gd name="connsiteX7" fmla="*/ 5349 w 10104"/>
              <a:gd name="connsiteY7" fmla="*/ 5221 h 10167"/>
              <a:gd name="connsiteX8" fmla="*/ 6857 w 10104"/>
              <a:gd name="connsiteY8" fmla="*/ 6003 h 10167"/>
              <a:gd name="connsiteX9" fmla="*/ 8093 w 10104"/>
              <a:gd name="connsiteY9" fmla="*/ 9152 h 10167"/>
              <a:gd name="connsiteX10" fmla="*/ 9397 w 10104"/>
              <a:gd name="connsiteY10" fmla="*/ 9502 h 10167"/>
              <a:gd name="connsiteX11" fmla="*/ 10062 w 10104"/>
              <a:gd name="connsiteY11" fmla="*/ 9117 h 10167"/>
              <a:gd name="connsiteX12" fmla="*/ 9646 w 10104"/>
              <a:gd name="connsiteY12" fmla="*/ 8802 h 10167"/>
              <a:gd name="connsiteX13" fmla="*/ 8842 w 10104"/>
              <a:gd name="connsiteY13" fmla="*/ 8171 h 10167"/>
              <a:gd name="connsiteX14" fmla="*/ 8176 w 10104"/>
              <a:gd name="connsiteY14" fmla="*/ 6457 h 10167"/>
              <a:gd name="connsiteX15" fmla="*/ 7760 w 10104"/>
              <a:gd name="connsiteY15" fmla="*/ 4846 h 10167"/>
              <a:gd name="connsiteX16" fmla="*/ 7529 w 10104"/>
              <a:gd name="connsiteY16" fmla="*/ 3164 h 10167"/>
              <a:gd name="connsiteX17" fmla="*/ 7417 w 10104"/>
              <a:gd name="connsiteY17" fmla="*/ 738 h 10167"/>
              <a:gd name="connsiteX18" fmla="*/ 5364 w 10104"/>
              <a:gd name="connsiteY18" fmla="*/ 0 h 10167"/>
              <a:gd name="connsiteX19" fmla="*/ 3197 w 10104"/>
              <a:gd name="connsiteY19" fmla="*/ 750 h 10167"/>
              <a:gd name="connsiteX20" fmla="*/ 2950 w 10104"/>
              <a:gd name="connsiteY20" fmla="*/ 3182 h 10167"/>
              <a:gd name="connsiteX0" fmla="*/ 2950 w 10104"/>
              <a:gd name="connsiteY0" fmla="*/ 3182 h 10030"/>
              <a:gd name="connsiteX1" fmla="*/ 2508 w 10104"/>
              <a:gd name="connsiteY1" fmla="*/ 5728 h 10030"/>
              <a:gd name="connsiteX2" fmla="*/ 996 w 10104"/>
              <a:gd name="connsiteY2" fmla="*/ 9242 h 10030"/>
              <a:gd name="connsiteX3" fmla="*/ 55 w 10104"/>
              <a:gd name="connsiteY3" fmla="*/ 9579 h 10030"/>
              <a:gd name="connsiteX4" fmla="*/ 1087 w 10104"/>
              <a:gd name="connsiteY4" fmla="*/ 9960 h 10030"/>
              <a:gd name="connsiteX5" fmla="*/ 2642 w 10104"/>
              <a:gd name="connsiteY5" fmla="*/ 8562 h 10030"/>
              <a:gd name="connsiteX6" fmla="*/ 3764 w 10104"/>
              <a:gd name="connsiteY6" fmla="*/ 6060 h 10030"/>
              <a:gd name="connsiteX7" fmla="*/ 5349 w 10104"/>
              <a:gd name="connsiteY7" fmla="*/ 5221 h 10030"/>
              <a:gd name="connsiteX8" fmla="*/ 6857 w 10104"/>
              <a:gd name="connsiteY8" fmla="*/ 6003 h 10030"/>
              <a:gd name="connsiteX9" fmla="*/ 8093 w 10104"/>
              <a:gd name="connsiteY9" fmla="*/ 9152 h 10030"/>
              <a:gd name="connsiteX10" fmla="*/ 9397 w 10104"/>
              <a:gd name="connsiteY10" fmla="*/ 9502 h 10030"/>
              <a:gd name="connsiteX11" fmla="*/ 10062 w 10104"/>
              <a:gd name="connsiteY11" fmla="*/ 9117 h 10030"/>
              <a:gd name="connsiteX12" fmla="*/ 9646 w 10104"/>
              <a:gd name="connsiteY12" fmla="*/ 8802 h 10030"/>
              <a:gd name="connsiteX13" fmla="*/ 8842 w 10104"/>
              <a:gd name="connsiteY13" fmla="*/ 8171 h 10030"/>
              <a:gd name="connsiteX14" fmla="*/ 8176 w 10104"/>
              <a:gd name="connsiteY14" fmla="*/ 6457 h 10030"/>
              <a:gd name="connsiteX15" fmla="*/ 7760 w 10104"/>
              <a:gd name="connsiteY15" fmla="*/ 4846 h 10030"/>
              <a:gd name="connsiteX16" fmla="*/ 7529 w 10104"/>
              <a:gd name="connsiteY16" fmla="*/ 3164 h 10030"/>
              <a:gd name="connsiteX17" fmla="*/ 7417 w 10104"/>
              <a:gd name="connsiteY17" fmla="*/ 738 h 10030"/>
              <a:gd name="connsiteX18" fmla="*/ 5364 w 10104"/>
              <a:gd name="connsiteY18" fmla="*/ 0 h 10030"/>
              <a:gd name="connsiteX19" fmla="*/ 3197 w 10104"/>
              <a:gd name="connsiteY19" fmla="*/ 750 h 10030"/>
              <a:gd name="connsiteX20" fmla="*/ 2950 w 10104"/>
              <a:gd name="connsiteY20" fmla="*/ 3182 h 10030"/>
              <a:gd name="connsiteX0" fmla="*/ 2950 w 10104"/>
              <a:gd name="connsiteY0" fmla="*/ 3182 h 10030"/>
              <a:gd name="connsiteX1" fmla="*/ 2508 w 10104"/>
              <a:gd name="connsiteY1" fmla="*/ 5728 h 10030"/>
              <a:gd name="connsiteX2" fmla="*/ 996 w 10104"/>
              <a:gd name="connsiteY2" fmla="*/ 9242 h 10030"/>
              <a:gd name="connsiteX3" fmla="*/ 55 w 10104"/>
              <a:gd name="connsiteY3" fmla="*/ 9579 h 10030"/>
              <a:gd name="connsiteX4" fmla="*/ 1087 w 10104"/>
              <a:gd name="connsiteY4" fmla="*/ 9960 h 10030"/>
              <a:gd name="connsiteX5" fmla="*/ 2642 w 10104"/>
              <a:gd name="connsiteY5" fmla="*/ 8562 h 10030"/>
              <a:gd name="connsiteX6" fmla="*/ 3764 w 10104"/>
              <a:gd name="connsiteY6" fmla="*/ 6060 h 10030"/>
              <a:gd name="connsiteX7" fmla="*/ 5349 w 10104"/>
              <a:gd name="connsiteY7" fmla="*/ 5221 h 10030"/>
              <a:gd name="connsiteX8" fmla="*/ 6857 w 10104"/>
              <a:gd name="connsiteY8" fmla="*/ 6003 h 10030"/>
              <a:gd name="connsiteX9" fmla="*/ 8093 w 10104"/>
              <a:gd name="connsiteY9" fmla="*/ 9152 h 10030"/>
              <a:gd name="connsiteX10" fmla="*/ 9397 w 10104"/>
              <a:gd name="connsiteY10" fmla="*/ 9502 h 10030"/>
              <a:gd name="connsiteX11" fmla="*/ 10062 w 10104"/>
              <a:gd name="connsiteY11" fmla="*/ 9117 h 10030"/>
              <a:gd name="connsiteX12" fmla="*/ 9646 w 10104"/>
              <a:gd name="connsiteY12" fmla="*/ 8802 h 10030"/>
              <a:gd name="connsiteX13" fmla="*/ 8842 w 10104"/>
              <a:gd name="connsiteY13" fmla="*/ 8171 h 10030"/>
              <a:gd name="connsiteX14" fmla="*/ 8176 w 10104"/>
              <a:gd name="connsiteY14" fmla="*/ 6457 h 10030"/>
              <a:gd name="connsiteX15" fmla="*/ 7760 w 10104"/>
              <a:gd name="connsiteY15" fmla="*/ 4846 h 10030"/>
              <a:gd name="connsiteX16" fmla="*/ 7529 w 10104"/>
              <a:gd name="connsiteY16" fmla="*/ 3164 h 10030"/>
              <a:gd name="connsiteX17" fmla="*/ 7417 w 10104"/>
              <a:gd name="connsiteY17" fmla="*/ 738 h 10030"/>
              <a:gd name="connsiteX18" fmla="*/ 5364 w 10104"/>
              <a:gd name="connsiteY18" fmla="*/ 0 h 10030"/>
              <a:gd name="connsiteX19" fmla="*/ 3197 w 10104"/>
              <a:gd name="connsiteY19" fmla="*/ 750 h 10030"/>
              <a:gd name="connsiteX20" fmla="*/ 2950 w 10104"/>
              <a:gd name="connsiteY20" fmla="*/ 3182 h 10030"/>
              <a:gd name="connsiteX0" fmla="*/ 2950 w 10104"/>
              <a:gd name="connsiteY0" fmla="*/ 3182 h 10030"/>
              <a:gd name="connsiteX1" fmla="*/ 2508 w 10104"/>
              <a:gd name="connsiteY1" fmla="*/ 5728 h 10030"/>
              <a:gd name="connsiteX2" fmla="*/ 996 w 10104"/>
              <a:gd name="connsiteY2" fmla="*/ 9242 h 10030"/>
              <a:gd name="connsiteX3" fmla="*/ 55 w 10104"/>
              <a:gd name="connsiteY3" fmla="*/ 9579 h 10030"/>
              <a:gd name="connsiteX4" fmla="*/ 1087 w 10104"/>
              <a:gd name="connsiteY4" fmla="*/ 9960 h 10030"/>
              <a:gd name="connsiteX5" fmla="*/ 2642 w 10104"/>
              <a:gd name="connsiteY5" fmla="*/ 8562 h 10030"/>
              <a:gd name="connsiteX6" fmla="*/ 3764 w 10104"/>
              <a:gd name="connsiteY6" fmla="*/ 6060 h 10030"/>
              <a:gd name="connsiteX7" fmla="*/ 5349 w 10104"/>
              <a:gd name="connsiteY7" fmla="*/ 5221 h 10030"/>
              <a:gd name="connsiteX8" fmla="*/ 6892 w 10104"/>
              <a:gd name="connsiteY8" fmla="*/ 6079 h 10030"/>
              <a:gd name="connsiteX9" fmla="*/ 8093 w 10104"/>
              <a:gd name="connsiteY9" fmla="*/ 9152 h 10030"/>
              <a:gd name="connsiteX10" fmla="*/ 9397 w 10104"/>
              <a:gd name="connsiteY10" fmla="*/ 9502 h 10030"/>
              <a:gd name="connsiteX11" fmla="*/ 10062 w 10104"/>
              <a:gd name="connsiteY11" fmla="*/ 9117 h 10030"/>
              <a:gd name="connsiteX12" fmla="*/ 9646 w 10104"/>
              <a:gd name="connsiteY12" fmla="*/ 8802 h 10030"/>
              <a:gd name="connsiteX13" fmla="*/ 8842 w 10104"/>
              <a:gd name="connsiteY13" fmla="*/ 8171 h 10030"/>
              <a:gd name="connsiteX14" fmla="*/ 8176 w 10104"/>
              <a:gd name="connsiteY14" fmla="*/ 6457 h 10030"/>
              <a:gd name="connsiteX15" fmla="*/ 7760 w 10104"/>
              <a:gd name="connsiteY15" fmla="*/ 4846 h 10030"/>
              <a:gd name="connsiteX16" fmla="*/ 7529 w 10104"/>
              <a:gd name="connsiteY16" fmla="*/ 3164 h 10030"/>
              <a:gd name="connsiteX17" fmla="*/ 7417 w 10104"/>
              <a:gd name="connsiteY17" fmla="*/ 738 h 10030"/>
              <a:gd name="connsiteX18" fmla="*/ 5364 w 10104"/>
              <a:gd name="connsiteY18" fmla="*/ 0 h 10030"/>
              <a:gd name="connsiteX19" fmla="*/ 3197 w 10104"/>
              <a:gd name="connsiteY19" fmla="*/ 750 h 10030"/>
              <a:gd name="connsiteX20" fmla="*/ 2950 w 10104"/>
              <a:gd name="connsiteY20" fmla="*/ 3182 h 10030"/>
              <a:gd name="connsiteX0" fmla="*/ 2950 w 10104"/>
              <a:gd name="connsiteY0" fmla="*/ 3182 h 10030"/>
              <a:gd name="connsiteX1" fmla="*/ 2508 w 10104"/>
              <a:gd name="connsiteY1" fmla="*/ 5728 h 10030"/>
              <a:gd name="connsiteX2" fmla="*/ 996 w 10104"/>
              <a:gd name="connsiteY2" fmla="*/ 9242 h 10030"/>
              <a:gd name="connsiteX3" fmla="*/ 55 w 10104"/>
              <a:gd name="connsiteY3" fmla="*/ 9579 h 10030"/>
              <a:gd name="connsiteX4" fmla="*/ 1087 w 10104"/>
              <a:gd name="connsiteY4" fmla="*/ 9960 h 10030"/>
              <a:gd name="connsiteX5" fmla="*/ 2642 w 10104"/>
              <a:gd name="connsiteY5" fmla="*/ 8562 h 10030"/>
              <a:gd name="connsiteX6" fmla="*/ 3764 w 10104"/>
              <a:gd name="connsiteY6" fmla="*/ 6060 h 10030"/>
              <a:gd name="connsiteX7" fmla="*/ 5349 w 10104"/>
              <a:gd name="connsiteY7" fmla="*/ 5221 h 10030"/>
              <a:gd name="connsiteX8" fmla="*/ 6892 w 10104"/>
              <a:gd name="connsiteY8" fmla="*/ 6079 h 10030"/>
              <a:gd name="connsiteX9" fmla="*/ 8093 w 10104"/>
              <a:gd name="connsiteY9" fmla="*/ 9152 h 10030"/>
              <a:gd name="connsiteX10" fmla="*/ 9397 w 10104"/>
              <a:gd name="connsiteY10" fmla="*/ 9502 h 10030"/>
              <a:gd name="connsiteX11" fmla="*/ 10062 w 10104"/>
              <a:gd name="connsiteY11" fmla="*/ 9117 h 10030"/>
              <a:gd name="connsiteX12" fmla="*/ 9646 w 10104"/>
              <a:gd name="connsiteY12" fmla="*/ 8802 h 10030"/>
              <a:gd name="connsiteX13" fmla="*/ 8842 w 10104"/>
              <a:gd name="connsiteY13" fmla="*/ 8171 h 10030"/>
              <a:gd name="connsiteX14" fmla="*/ 8176 w 10104"/>
              <a:gd name="connsiteY14" fmla="*/ 6457 h 10030"/>
              <a:gd name="connsiteX15" fmla="*/ 7529 w 10104"/>
              <a:gd name="connsiteY15" fmla="*/ 3164 h 10030"/>
              <a:gd name="connsiteX16" fmla="*/ 7417 w 10104"/>
              <a:gd name="connsiteY16" fmla="*/ 738 h 10030"/>
              <a:gd name="connsiteX17" fmla="*/ 5364 w 10104"/>
              <a:gd name="connsiteY17" fmla="*/ 0 h 10030"/>
              <a:gd name="connsiteX18" fmla="*/ 3197 w 10104"/>
              <a:gd name="connsiteY18" fmla="*/ 750 h 10030"/>
              <a:gd name="connsiteX19" fmla="*/ 2950 w 10104"/>
              <a:gd name="connsiteY19" fmla="*/ 3182 h 10030"/>
              <a:gd name="connsiteX0" fmla="*/ 2950 w 10104"/>
              <a:gd name="connsiteY0" fmla="*/ 3182 h 10030"/>
              <a:gd name="connsiteX1" fmla="*/ 2508 w 10104"/>
              <a:gd name="connsiteY1" fmla="*/ 5728 h 10030"/>
              <a:gd name="connsiteX2" fmla="*/ 996 w 10104"/>
              <a:gd name="connsiteY2" fmla="*/ 9242 h 10030"/>
              <a:gd name="connsiteX3" fmla="*/ 55 w 10104"/>
              <a:gd name="connsiteY3" fmla="*/ 9579 h 10030"/>
              <a:gd name="connsiteX4" fmla="*/ 1087 w 10104"/>
              <a:gd name="connsiteY4" fmla="*/ 9960 h 10030"/>
              <a:gd name="connsiteX5" fmla="*/ 2642 w 10104"/>
              <a:gd name="connsiteY5" fmla="*/ 8562 h 10030"/>
              <a:gd name="connsiteX6" fmla="*/ 3764 w 10104"/>
              <a:gd name="connsiteY6" fmla="*/ 6060 h 10030"/>
              <a:gd name="connsiteX7" fmla="*/ 5349 w 10104"/>
              <a:gd name="connsiteY7" fmla="*/ 5221 h 10030"/>
              <a:gd name="connsiteX8" fmla="*/ 6892 w 10104"/>
              <a:gd name="connsiteY8" fmla="*/ 6079 h 10030"/>
              <a:gd name="connsiteX9" fmla="*/ 8093 w 10104"/>
              <a:gd name="connsiteY9" fmla="*/ 9152 h 10030"/>
              <a:gd name="connsiteX10" fmla="*/ 9397 w 10104"/>
              <a:gd name="connsiteY10" fmla="*/ 9502 h 10030"/>
              <a:gd name="connsiteX11" fmla="*/ 10062 w 10104"/>
              <a:gd name="connsiteY11" fmla="*/ 9117 h 10030"/>
              <a:gd name="connsiteX12" fmla="*/ 9646 w 10104"/>
              <a:gd name="connsiteY12" fmla="*/ 8802 h 10030"/>
              <a:gd name="connsiteX13" fmla="*/ 8176 w 10104"/>
              <a:gd name="connsiteY13" fmla="*/ 6457 h 10030"/>
              <a:gd name="connsiteX14" fmla="*/ 7529 w 10104"/>
              <a:gd name="connsiteY14" fmla="*/ 3164 h 10030"/>
              <a:gd name="connsiteX15" fmla="*/ 7417 w 10104"/>
              <a:gd name="connsiteY15" fmla="*/ 738 h 10030"/>
              <a:gd name="connsiteX16" fmla="*/ 5364 w 10104"/>
              <a:gd name="connsiteY16" fmla="*/ 0 h 10030"/>
              <a:gd name="connsiteX17" fmla="*/ 3197 w 10104"/>
              <a:gd name="connsiteY17" fmla="*/ 750 h 10030"/>
              <a:gd name="connsiteX18" fmla="*/ 2950 w 10104"/>
              <a:gd name="connsiteY18" fmla="*/ 3182 h 10030"/>
              <a:gd name="connsiteX0" fmla="*/ 2950 w 10104"/>
              <a:gd name="connsiteY0" fmla="*/ 3182 h 10030"/>
              <a:gd name="connsiteX1" fmla="*/ 2508 w 10104"/>
              <a:gd name="connsiteY1" fmla="*/ 5728 h 10030"/>
              <a:gd name="connsiteX2" fmla="*/ 996 w 10104"/>
              <a:gd name="connsiteY2" fmla="*/ 9242 h 10030"/>
              <a:gd name="connsiteX3" fmla="*/ 55 w 10104"/>
              <a:gd name="connsiteY3" fmla="*/ 9579 h 10030"/>
              <a:gd name="connsiteX4" fmla="*/ 1087 w 10104"/>
              <a:gd name="connsiteY4" fmla="*/ 9960 h 10030"/>
              <a:gd name="connsiteX5" fmla="*/ 2642 w 10104"/>
              <a:gd name="connsiteY5" fmla="*/ 8562 h 10030"/>
              <a:gd name="connsiteX6" fmla="*/ 3764 w 10104"/>
              <a:gd name="connsiteY6" fmla="*/ 6060 h 10030"/>
              <a:gd name="connsiteX7" fmla="*/ 5349 w 10104"/>
              <a:gd name="connsiteY7" fmla="*/ 5221 h 10030"/>
              <a:gd name="connsiteX8" fmla="*/ 6892 w 10104"/>
              <a:gd name="connsiteY8" fmla="*/ 6079 h 10030"/>
              <a:gd name="connsiteX9" fmla="*/ 8093 w 10104"/>
              <a:gd name="connsiteY9" fmla="*/ 9152 h 10030"/>
              <a:gd name="connsiteX10" fmla="*/ 9397 w 10104"/>
              <a:gd name="connsiteY10" fmla="*/ 9502 h 10030"/>
              <a:gd name="connsiteX11" fmla="*/ 10062 w 10104"/>
              <a:gd name="connsiteY11" fmla="*/ 9117 h 10030"/>
              <a:gd name="connsiteX12" fmla="*/ 9623 w 10104"/>
              <a:gd name="connsiteY12" fmla="*/ 8589 h 10030"/>
              <a:gd name="connsiteX13" fmla="*/ 8176 w 10104"/>
              <a:gd name="connsiteY13" fmla="*/ 6457 h 10030"/>
              <a:gd name="connsiteX14" fmla="*/ 7529 w 10104"/>
              <a:gd name="connsiteY14" fmla="*/ 3164 h 10030"/>
              <a:gd name="connsiteX15" fmla="*/ 7417 w 10104"/>
              <a:gd name="connsiteY15" fmla="*/ 738 h 10030"/>
              <a:gd name="connsiteX16" fmla="*/ 5364 w 10104"/>
              <a:gd name="connsiteY16" fmla="*/ 0 h 10030"/>
              <a:gd name="connsiteX17" fmla="*/ 3197 w 10104"/>
              <a:gd name="connsiteY17" fmla="*/ 750 h 10030"/>
              <a:gd name="connsiteX18" fmla="*/ 2950 w 10104"/>
              <a:gd name="connsiteY18" fmla="*/ 3182 h 10030"/>
              <a:gd name="connsiteX0" fmla="*/ 2950 w 10554"/>
              <a:gd name="connsiteY0" fmla="*/ 3182 h 10030"/>
              <a:gd name="connsiteX1" fmla="*/ 2508 w 10554"/>
              <a:gd name="connsiteY1" fmla="*/ 5728 h 10030"/>
              <a:gd name="connsiteX2" fmla="*/ 996 w 10554"/>
              <a:gd name="connsiteY2" fmla="*/ 9242 h 10030"/>
              <a:gd name="connsiteX3" fmla="*/ 55 w 10554"/>
              <a:gd name="connsiteY3" fmla="*/ 9579 h 10030"/>
              <a:gd name="connsiteX4" fmla="*/ 1087 w 10554"/>
              <a:gd name="connsiteY4" fmla="*/ 9960 h 10030"/>
              <a:gd name="connsiteX5" fmla="*/ 2642 w 10554"/>
              <a:gd name="connsiteY5" fmla="*/ 8562 h 10030"/>
              <a:gd name="connsiteX6" fmla="*/ 3764 w 10554"/>
              <a:gd name="connsiteY6" fmla="*/ 6060 h 10030"/>
              <a:gd name="connsiteX7" fmla="*/ 5349 w 10554"/>
              <a:gd name="connsiteY7" fmla="*/ 5221 h 10030"/>
              <a:gd name="connsiteX8" fmla="*/ 6892 w 10554"/>
              <a:gd name="connsiteY8" fmla="*/ 6079 h 10030"/>
              <a:gd name="connsiteX9" fmla="*/ 8093 w 10554"/>
              <a:gd name="connsiteY9" fmla="*/ 9152 h 10030"/>
              <a:gd name="connsiteX10" fmla="*/ 9397 w 10554"/>
              <a:gd name="connsiteY10" fmla="*/ 9502 h 10030"/>
              <a:gd name="connsiteX11" fmla="*/ 10512 w 10554"/>
              <a:gd name="connsiteY11" fmla="*/ 8889 h 10030"/>
              <a:gd name="connsiteX12" fmla="*/ 9623 w 10554"/>
              <a:gd name="connsiteY12" fmla="*/ 8589 h 10030"/>
              <a:gd name="connsiteX13" fmla="*/ 8176 w 10554"/>
              <a:gd name="connsiteY13" fmla="*/ 6457 h 10030"/>
              <a:gd name="connsiteX14" fmla="*/ 7529 w 10554"/>
              <a:gd name="connsiteY14" fmla="*/ 3164 h 10030"/>
              <a:gd name="connsiteX15" fmla="*/ 7417 w 10554"/>
              <a:gd name="connsiteY15" fmla="*/ 738 h 10030"/>
              <a:gd name="connsiteX16" fmla="*/ 5364 w 10554"/>
              <a:gd name="connsiteY16" fmla="*/ 0 h 10030"/>
              <a:gd name="connsiteX17" fmla="*/ 3197 w 10554"/>
              <a:gd name="connsiteY17" fmla="*/ 750 h 10030"/>
              <a:gd name="connsiteX18" fmla="*/ 2950 w 10554"/>
              <a:gd name="connsiteY18" fmla="*/ 3182 h 10030"/>
              <a:gd name="connsiteX0" fmla="*/ 2950 w 10512"/>
              <a:gd name="connsiteY0" fmla="*/ 3182 h 10030"/>
              <a:gd name="connsiteX1" fmla="*/ 2508 w 10512"/>
              <a:gd name="connsiteY1" fmla="*/ 5728 h 10030"/>
              <a:gd name="connsiteX2" fmla="*/ 996 w 10512"/>
              <a:gd name="connsiteY2" fmla="*/ 9242 h 10030"/>
              <a:gd name="connsiteX3" fmla="*/ 55 w 10512"/>
              <a:gd name="connsiteY3" fmla="*/ 9579 h 10030"/>
              <a:gd name="connsiteX4" fmla="*/ 1087 w 10512"/>
              <a:gd name="connsiteY4" fmla="*/ 9960 h 10030"/>
              <a:gd name="connsiteX5" fmla="*/ 2642 w 10512"/>
              <a:gd name="connsiteY5" fmla="*/ 8562 h 10030"/>
              <a:gd name="connsiteX6" fmla="*/ 3764 w 10512"/>
              <a:gd name="connsiteY6" fmla="*/ 6060 h 10030"/>
              <a:gd name="connsiteX7" fmla="*/ 5349 w 10512"/>
              <a:gd name="connsiteY7" fmla="*/ 5221 h 10030"/>
              <a:gd name="connsiteX8" fmla="*/ 6892 w 10512"/>
              <a:gd name="connsiteY8" fmla="*/ 6079 h 10030"/>
              <a:gd name="connsiteX9" fmla="*/ 8093 w 10512"/>
              <a:gd name="connsiteY9" fmla="*/ 9152 h 10030"/>
              <a:gd name="connsiteX10" fmla="*/ 9397 w 10512"/>
              <a:gd name="connsiteY10" fmla="*/ 9502 h 10030"/>
              <a:gd name="connsiteX11" fmla="*/ 10512 w 10512"/>
              <a:gd name="connsiteY11" fmla="*/ 8889 h 10030"/>
              <a:gd name="connsiteX12" fmla="*/ 9623 w 10512"/>
              <a:gd name="connsiteY12" fmla="*/ 8589 h 10030"/>
              <a:gd name="connsiteX13" fmla="*/ 8176 w 10512"/>
              <a:gd name="connsiteY13" fmla="*/ 6457 h 10030"/>
              <a:gd name="connsiteX14" fmla="*/ 7529 w 10512"/>
              <a:gd name="connsiteY14" fmla="*/ 3164 h 10030"/>
              <a:gd name="connsiteX15" fmla="*/ 7417 w 10512"/>
              <a:gd name="connsiteY15" fmla="*/ 738 h 10030"/>
              <a:gd name="connsiteX16" fmla="*/ 5364 w 10512"/>
              <a:gd name="connsiteY16" fmla="*/ 0 h 10030"/>
              <a:gd name="connsiteX17" fmla="*/ 3197 w 10512"/>
              <a:gd name="connsiteY17" fmla="*/ 750 h 10030"/>
              <a:gd name="connsiteX18" fmla="*/ 2950 w 10512"/>
              <a:gd name="connsiteY18" fmla="*/ 3182 h 10030"/>
              <a:gd name="connsiteX0" fmla="*/ 2950 w 10512"/>
              <a:gd name="connsiteY0" fmla="*/ 3182 h 10030"/>
              <a:gd name="connsiteX1" fmla="*/ 2508 w 10512"/>
              <a:gd name="connsiteY1" fmla="*/ 5728 h 10030"/>
              <a:gd name="connsiteX2" fmla="*/ 996 w 10512"/>
              <a:gd name="connsiteY2" fmla="*/ 9242 h 10030"/>
              <a:gd name="connsiteX3" fmla="*/ 55 w 10512"/>
              <a:gd name="connsiteY3" fmla="*/ 9579 h 10030"/>
              <a:gd name="connsiteX4" fmla="*/ 1087 w 10512"/>
              <a:gd name="connsiteY4" fmla="*/ 9960 h 10030"/>
              <a:gd name="connsiteX5" fmla="*/ 2642 w 10512"/>
              <a:gd name="connsiteY5" fmla="*/ 8562 h 10030"/>
              <a:gd name="connsiteX6" fmla="*/ 3764 w 10512"/>
              <a:gd name="connsiteY6" fmla="*/ 6060 h 10030"/>
              <a:gd name="connsiteX7" fmla="*/ 5349 w 10512"/>
              <a:gd name="connsiteY7" fmla="*/ 5221 h 10030"/>
              <a:gd name="connsiteX8" fmla="*/ 6892 w 10512"/>
              <a:gd name="connsiteY8" fmla="*/ 6079 h 10030"/>
              <a:gd name="connsiteX9" fmla="*/ 8093 w 10512"/>
              <a:gd name="connsiteY9" fmla="*/ 9152 h 10030"/>
              <a:gd name="connsiteX10" fmla="*/ 9397 w 10512"/>
              <a:gd name="connsiteY10" fmla="*/ 9502 h 10030"/>
              <a:gd name="connsiteX11" fmla="*/ 10512 w 10512"/>
              <a:gd name="connsiteY11" fmla="*/ 8889 h 10030"/>
              <a:gd name="connsiteX12" fmla="*/ 9623 w 10512"/>
              <a:gd name="connsiteY12" fmla="*/ 8589 h 10030"/>
              <a:gd name="connsiteX13" fmla="*/ 8176 w 10512"/>
              <a:gd name="connsiteY13" fmla="*/ 6457 h 10030"/>
              <a:gd name="connsiteX14" fmla="*/ 7529 w 10512"/>
              <a:gd name="connsiteY14" fmla="*/ 3164 h 10030"/>
              <a:gd name="connsiteX15" fmla="*/ 7417 w 10512"/>
              <a:gd name="connsiteY15" fmla="*/ 738 h 10030"/>
              <a:gd name="connsiteX16" fmla="*/ 5364 w 10512"/>
              <a:gd name="connsiteY16" fmla="*/ 0 h 10030"/>
              <a:gd name="connsiteX17" fmla="*/ 3197 w 10512"/>
              <a:gd name="connsiteY17" fmla="*/ 750 h 10030"/>
              <a:gd name="connsiteX18" fmla="*/ 2950 w 10512"/>
              <a:gd name="connsiteY18" fmla="*/ 3182 h 10030"/>
              <a:gd name="connsiteX0" fmla="*/ 2950 w 10535"/>
              <a:gd name="connsiteY0" fmla="*/ 3182 h 10030"/>
              <a:gd name="connsiteX1" fmla="*/ 2508 w 10535"/>
              <a:gd name="connsiteY1" fmla="*/ 5728 h 10030"/>
              <a:gd name="connsiteX2" fmla="*/ 996 w 10535"/>
              <a:gd name="connsiteY2" fmla="*/ 9242 h 10030"/>
              <a:gd name="connsiteX3" fmla="*/ 55 w 10535"/>
              <a:gd name="connsiteY3" fmla="*/ 9579 h 10030"/>
              <a:gd name="connsiteX4" fmla="*/ 1087 w 10535"/>
              <a:gd name="connsiteY4" fmla="*/ 9960 h 10030"/>
              <a:gd name="connsiteX5" fmla="*/ 2642 w 10535"/>
              <a:gd name="connsiteY5" fmla="*/ 8562 h 10030"/>
              <a:gd name="connsiteX6" fmla="*/ 3764 w 10535"/>
              <a:gd name="connsiteY6" fmla="*/ 6060 h 10030"/>
              <a:gd name="connsiteX7" fmla="*/ 5349 w 10535"/>
              <a:gd name="connsiteY7" fmla="*/ 5221 h 10030"/>
              <a:gd name="connsiteX8" fmla="*/ 6892 w 10535"/>
              <a:gd name="connsiteY8" fmla="*/ 6079 h 10030"/>
              <a:gd name="connsiteX9" fmla="*/ 8093 w 10535"/>
              <a:gd name="connsiteY9" fmla="*/ 9152 h 10030"/>
              <a:gd name="connsiteX10" fmla="*/ 9397 w 10535"/>
              <a:gd name="connsiteY10" fmla="*/ 9502 h 10030"/>
              <a:gd name="connsiteX11" fmla="*/ 10535 w 10535"/>
              <a:gd name="connsiteY11" fmla="*/ 8828 h 10030"/>
              <a:gd name="connsiteX12" fmla="*/ 9623 w 10535"/>
              <a:gd name="connsiteY12" fmla="*/ 8589 h 10030"/>
              <a:gd name="connsiteX13" fmla="*/ 8176 w 10535"/>
              <a:gd name="connsiteY13" fmla="*/ 6457 h 10030"/>
              <a:gd name="connsiteX14" fmla="*/ 7529 w 10535"/>
              <a:gd name="connsiteY14" fmla="*/ 3164 h 10030"/>
              <a:gd name="connsiteX15" fmla="*/ 7417 w 10535"/>
              <a:gd name="connsiteY15" fmla="*/ 738 h 10030"/>
              <a:gd name="connsiteX16" fmla="*/ 5364 w 10535"/>
              <a:gd name="connsiteY16" fmla="*/ 0 h 10030"/>
              <a:gd name="connsiteX17" fmla="*/ 3197 w 10535"/>
              <a:gd name="connsiteY17" fmla="*/ 750 h 10030"/>
              <a:gd name="connsiteX18" fmla="*/ 2950 w 10535"/>
              <a:gd name="connsiteY18" fmla="*/ 3182 h 10030"/>
              <a:gd name="connsiteX0" fmla="*/ 2950 w 10535"/>
              <a:gd name="connsiteY0" fmla="*/ 3182 h 10030"/>
              <a:gd name="connsiteX1" fmla="*/ 2508 w 10535"/>
              <a:gd name="connsiteY1" fmla="*/ 5728 h 10030"/>
              <a:gd name="connsiteX2" fmla="*/ 996 w 10535"/>
              <a:gd name="connsiteY2" fmla="*/ 9242 h 10030"/>
              <a:gd name="connsiteX3" fmla="*/ 55 w 10535"/>
              <a:gd name="connsiteY3" fmla="*/ 9579 h 10030"/>
              <a:gd name="connsiteX4" fmla="*/ 1087 w 10535"/>
              <a:gd name="connsiteY4" fmla="*/ 9960 h 10030"/>
              <a:gd name="connsiteX5" fmla="*/ 2642 w 10535"/>
              <a:gd name="connsiteY5" fmla="*/ 8562 h 10030"/>
              <a:gd name="connsiteX6" fmla="*/ 3764 w 10535"/>
              <a:gd name="connsiteY6" fmla="*/ 6060 h 10030"/>
              <a:gd name="connsiteX7" fmla="*/ 5349 w 10535"/>
              <a:gd name="connsiteY7" fmla="*/ 5221 h 10030"/>
              <a:gd name="connsiteX8" fmla="*/ 6892 w 10535"/>
              <a:gd name="connsiteY8" fmla="*/ 6079 h 10030"/>
              <a:gd name="connsiteX9" fmla="*/ 8093 w 10535"/>
              <a:gd name="connsiteY9" fmla="*/ 9152 h 10030"/>
              <a:gd name="connsiteX10" fmla="*/ 9397 w 10535"/>
              <a:gd name="connsiteY10" fmla="*/ 9502 h 10030"/>
              <a:gd name="connsiteX11" fmla="*/ 10535 w 10535"/>
              <a:gd name="connsiteY11" fmla="*/ 8828 h 10030"/>
              <a:gd name="connsiteX12" fmla="*/ 9623 w 10535"/>
              <a:gd name="connsiteY12" fmla="*/ 8589 h 10030"/>
              <a:gd name="connsiteX13" fmla="*/ 8176 w 10535"/>
              <a:gd name="connsiteY13" fmla="*/ 6457 h 10030"/>
              <a:gd name="connsiteX14" fmla="*/ 7529 w 10535"/>
              <a:gd name="connsiteY14" fmla="*/ 3164 h 10030"/>
              <a:gd name="connsiteX15" fmla="*/ 7417 w 10535"/>
              <a:gd name="connsiteY15" fmla="*/ 738 h 10030"/>
              <a:gd name="connsiteX16" fmla="*/ 5364 w 10535"/>
              <a:gd name="connsiteY16" fmla="*/ 0 h 10030"/>
              <a:gd name="connsiteX17" fmla="*/ 3197 w 10535"/>
              <a:gd name="connsiteY17" fmla="*/ 750 h 10030"/>
              <a:gd name="connsiteX18" fmla="*/ 2950 w 10535"/>
              <a:gd name="connsiteY18" fmla="*/ 3182 h 10030"/>
              <a:gd name="connsiteX0" fmla="*/ 2950 w 10535"/>
              <a:gd name="connsiteY0" fmla="*/ 3182 h 10030"/>
              <a:gd name="connsiteX1" fmla="*/ 2508 w 10535"/>
              <a:gd name="connsiteY1" fmla="*/ 5728 h 10030"/>
              <a:gd name="connsiteX2" fmla="*/ 996 w 10535"/>
              <a:gd name="connsiteY2" fmla="*/ 9242 h 10030"/>
              <a:gd name="connsiteX3" fmla="*/ 55 w 10535"/>
              <a:gd name="connsiteY3" fmla="*/ 9579 h 10030"/>
              <a:gd name="connsiteX4" fmla="*/ 1087 w 10535"/>
              <a:gd name="connsiteY4" fmla="*/ 9960 h 10030"/>
              <a:gd name="connsiteX5" fmla="*/ 2642 w 10535"/>
              <a:gd name="connsiteY5" fmla="*/ 8562 h 10030"/>
              <a:gd name="connsiteX6" fmla="*/ 3764 w 10535"/>
              <a:gd name="connsiteY6" fmla="*/ 6060 h 10030"/>
              <a:gd name="connsiteX7" fmla="*/ 5349 w 10535"/>
              <a:gd name="connsiteY7" fmla="*/ 5221 h 10030"/>
              <a:gd name="connsiteX8" fmla="*/ 6892 w 10535"/>
              <a:gd name="connsiteY8" fmla="*/ 6079 h 10030"/>
              <a:gd name="connsiteX9" fmla="*/ 8093 w 10535"/>
              <a:gd name="connsiteY9" fmla="*/ 9152 h 10030"/>
              <a:gd name="connsiteX10" fmla="*/ 9397 w 10535"/>
              <a:gd name="connsiteY10" fmla="*/ 9502 h 10030"/>
              <a:gd name="connsiteX11" fmla="*/ 10535 w 10535"/>
              <a:gd name="connsiteY11" fmla="*/ 8828 h 10030"/>
              <a:gd name="connsiteX12" fmla="*/ 9623 w 10535"/>
              <a:gd name="connsiteY12" fmla="*/ 8589 h 10030"/>
              <a:gd name="connsiteX13" fmla="*/ 8176 w 10535"/>
              <a:gd name="connsiteY13" fmla="*/ 6457 h 10030"/>
              <a:gd name="connsiteX14" fmla="*/ 7529 w 10535"/>
              <a:gd name="connsiteY14" fmla="*/ 3164 h 10030"/>
              <a:gd name="connsiteX15" fmla="*/ 7417 w 10535"/>
              <a:gd name="connsiteY15" fmla="*/ 738 h 10030"/>
              <a:gd name="connsiteX16" fmla="*/ 5364 w 10535"/>
              <a:gd name="connsiteY16" fmla="*/ 0 h 10030"/>
              <a:gd name="connsiteX17" fmla="*/ 3197 w 10535"/>
              <a:gd name="connsiteY17" fmla="*/ 750 h 10030"/>
              <a:gd name="connsiteX18" fmla="*/ 2950 w 10535"/>
              <a:gd name="connsiteY18" fmla="*/ 3182 h 10030"/>
              <a:gd name="connsiteX0" fmla="*/ 2950 w 10535"/>
              <a:gd name="connsiteY0" fmla="*/ 3182 h 10030"/>
              <a:gd name="connsiteX1" fmla="*/ 2508 w 10535"/>
              <a:gd name="connsiteY1" fmla="*/ 5728 h 10030"/>
              <a:gd name="connsiteX2" fmla="*/ 996 w 10535"/>
              <a:gd name="connsiteY2" fmla="*/ 9242 h 10030"/>
              <a:gd name="connsiteX3" fmla="*/ 55 w 10535"/>
              <a:gd name="connsiteY3" fmla="*/ 9579 h 10030"/>
              <a:gd name="connsiteX4" fmla="*/ 1087 w 10535"/>
              <a:gd name="connsiteY4" fmla="*/ 9960 h 10030"/>
              <a:gd name="connsiteX5" fmla="*/ 2642 w 10535"/>
              <a:gd name="connsiteY5" fmla="*/ 8562 h 10030"/>
              <a:gd name="connsiteX6" fmla="*/ 3764 w 10535"/>
              <a:gd name="connsiteY6" fmla="*/ 6060 h 10030"/>
              <a:gd name="connsiteX7" fmla="*/ 5349 w 10535"/>
              <a:gd name="connsiteY7" fmla="*/ 5221 h 10030"/>
              <a:gd name="connsiteX8" fmla="*/ 6892 w 10535"/>
              <a:gd name="connsiteY8" fmla="*/ 6079 h 10030"/>
              <a:gd name="connsiteX9" fmla="*/ 8093 w 10535"/>
              <a:gd name="connsiteY9" fmla="*/ 9152 h 10030"/>
              <a:gd name="connsiteX10" fmla="*/ 9397 w 10535"/>
              <a:gd name="connsiteY10" fmla="*/ 9502 h 10030"/>
              <a:gd name="connsiteX11" fmla="*/ 10535 w 10535"/>
              <a:gd name="connsiteY11" fmla="*/ 8828 h 10030"/>
              <a:gd name="connsiteX12" fmla="*/ 9623 w 10535"/>
              <a:gd name="connsiteY12" fmla="*/ 8589 h 10030"/>
              <a:gd name="connsiteX13" fmla="*/ 8234 w 10535"/>
              <a:gd name="connsiteY13" fmla="*/ 6457 h 10030"/>
              <a:gd name="connsiteX14" fmla="*/ 7529 w 10535"/>
              <a:gd name="connsiteY14" fmla="*/ 3164 h 10030"/>
              <a:gd name="connsiteX15" fmla="*/ 7417 w 10535"/>
              <a:gd name="connsiteY15" fmla="*/ 738 h 10030"/>
              <a:gd name="connsiteX16" fmla="*/ 5364 w 10535"/>
              <a:gd name="connsiteY16" fmla="*/ 0 h 10030"/>
              <a:gd name="connsiteX17" fmla="*/ 3197 w 10535"/>
              <a:gd name="connsiteY17" fmla="*/ 750 h 10030"/>
              <a:gd name="connsiteX18" fmla="*/ 2950 w 10535"/>
              <a:gd name="connsiteY18" fmla="*/ 3182 h 10030"/>
              <a:gd name="connsiteX0" fmla="*/ 2950 w 10535"/>
              <a:gd name="connsiteY0" fmla="*/ 3182 h 10030"/>
              <a:gd name="connsiteX1" fmla="*/ 2508 w 10535"/>
              <a:gd name="connsiteY1" fmla="*/ 5728 h 10030"/>
              <a:gd name="connsiteX2" fmla="*/ 996 w 10535"/>
              <a:gd name="connsiteY2" fmla="*/ 9242 h 10030"/>
              <a:gd name="connsiteX3" fmla="*/ 55 w 10535"/>
              <a:gd name="connsiteY3" fmla="*/ 9579 h 10030"/>
              <a:gd name="connsiteX4" fmla="*/ 1087 w 10535"/>
              <a:gd name="connsiteY4" fmla="*/ 9960 h 10030"/>
              <a:gd name="connsiteX5" fmla="*/ 2642 w 10535"/>
              <a:gd name="connsiteY5" fmla="*/ 8562 h 10030"/>
              <a:gd name="connsiteX6" fmla="*/ 3764 w 10535"/>
              <a:gd name="connsiteY6" fmla="*/ 6060 h 10030"/>
              <a:gd name="connsiteX7" fmla="*/ 5349 w 10535"/>
              <a:gd name="connsiteY7" fmla="*/ 5221 h 10030"/>
              <a:gd name="connsiteX8" fmla="*/ 6892 w 10535"/>
              <a:gd name="connsiteY8" fmla="*/ 6079 h 10030"/>
              <a:gd name="connsiteX9" fmla="*/ 8093 w 10535"/>
              <a:gd name="connsiteY9" fmla="*/ 9152 h 10030"/>
              <a:gd name="connsiteX10" fmla="*/ 9397 w 10535"/>
              <a:gd name="connsiteY10" fmla="*/ 9502 h 10030"/>
              <a:gd name="connsiteX11" fmla="*/ 10535 w 10535"/>
              <a:gd name="connsiteY11" fmla="*/ 8828 h 10030"/>
              <a:gd name="connsiteX12" fmla="*/ 9623 w 10535"/>
              <a:gd name="connsiteY12" fmla="*/ 8589 h 10030"/>
              <a:gd name="connsiteX13" fmla="*/ 8234 w 10535"/>
              <a:gd name="connsiteY13" fmla="*/ 6457 h 10030"/>
              <a:gd name="connsiteX14" fmla="*/ 7529 w 10535"/>
              <a:gd name="connsiteY14" fmla="*/ 3164 h 10030"/>
              <a:gd name="connsiteX15" fmla="*/ 7417 w 10535"/>
              <a:gd name="connsiteY15" fmla="*/ 738 h 10030"/>
              <a:gd name="connsiteX16" fmla="*/ 5364 w 10535"/>
              <a:gd name="connsiteY16" fmla="*/ 0 h 10030"/>
              <a:gd name="connsiteX17" fmla="*/ 3197 w 10535"/>
              <a:gd name="connsiteY17" fmla="*/ 750 h 10030"/>
              <a:gd name="connsiteX18" fmla="*/ 2950 w 10535"/>
              <a:gd name="connsiteY18" fmla="*/ 3182 h 10030"/>
              <a:gd name="connsiteX0" fmla="*/ 2950 w 10535"/>
              <a:gd name="connsiteY0" fmla="*/ 3182 h 10030"/>
              <a:gd name="connsiteX1" fmla="*/ 2508 w 10535"/>
              <a:gd name="connsiteY1" fmla="*/ 5728 h 10030"/>
              <a:gd name="connsiteX2" fmla="*/ 996 w 10535"/>
              <a:gd name="connsiteY2" fmla="*/ 9242 h 10030"/>
              <a:gd name="connsiteX3" fmla="*/ 55 w 10535"/>
              <a:gd name="connsiteY3" fmla="*/ 9579 h 10030"/>
              <a:gd name="connsiteX4" fmla="*/ 1087 w 10535"/>
              <a:gd name="connsiteY4" fmla="*/ 9960 h 10030"/>
              <a:gd name="connsiteX5" fmla="*/ 2642 w 10535"/>
              <a:gd name="connsiteY5" fmla="*/ 8562 h 10030"/>
              <a:gd name="connsiteX6" fmla="*/ 3764 w 10535"/>
              <a:gd name="connsiteY6" fmla="*/ 6060 h 10030"/>
              <a:gd name="connsiteX7" fmla="*/ 5349 w 10535"/>
              <a:gd name="connsiteY7" fmla="*/ 5221 h 10030"/>
              <a:gd name="connsiteX8" fmla="*/ 6892 w 10535"/>
              <a:gd name="connsiteY8" fmla="*/ 6079 h 10030"/>
              <a:gd name="connsiteX9" fmla="*/ 8093 w 10535"/>
              <a:gd name="connsiteY9" fmla="*/ 9152 h 10030"/>
              <a:gd name="connsiteX10" fmla="*/ 9397 w 10535"/>
              <a:gd name="connsiteY10" fmla="*/ 9502 h 10030"/>
              <a:gd name="connsiteX11" fmla="*/ 10535 w 10535"/>
              <a:gd name="connsiteY11" fmla="*/ 8828 h 10030"/>
              <a:gd name="connsiteX12" fmla="*/ 9623 w 10535"/>
              <a:gd name="connsiteY12" fmla="*/ 8589 h 10030"/>
              <a:gd name="connsiteX13" fmla="*/ 8234 w 10535"/>
              <a:gd name="connsiteY13" fmla="*/ 6457 h 10030"/>
              <a:gd name="connsiteX14" fmla="*/ 7598 w 10535"/>
              <a:gd name="connsiteY14" fmla="*/ 3194 h 10030"/>
              <a:gd name="connsiteX15" fmla="*/ 7417 w 10535"/>
              <a:gd name="connsiteY15" fmla="*/ 738 h 10030"/>
              <a:gd name="connsiteX16" fmla="*/ 5364 w 10535"/>
              <a:gd name="connsiteY16" fmla="*/ 0 h 10030"/>
              <a:gd name="connsiteX17" fmla="*/ 3197 w 10535"/>
              <a:gd name="connsiteY17" fmla="*/ 750 h 10030"/>
              <a:gd name="connsiteX18" fmla="*/ 2950 w 10535"/>
              <a:gd name="connsiteY18" fmla="*/ 3182 h 10030"/>
              <a:gd name="connsiteX0" fmla="*/ 2950 w 10535"/>
              <a:gd name="connsiteY0" fmla="*/ 3182 h 10030"/>
              <a:gd name="connsiteX1" fmla="*/ 2508 w 10535"/>
              <a:gd name="connsiteY1" fmla="*/ 5728 h 10030"/>
              <a:gd name="connsiteX2" fmla="*/ 996 w 10535"/>
              <a:gd name="connsiteY2" fmla="*/ 9242 h 10030"/>
              <a:gd name="connsiteX3" fmla="*/ 55 w 10535"/>
              <a:gd name="connsiteY3" fmla="*/ 9579 h 10030"/>
              <a:gd name="connsiteX4" fmla="*/ 1087 w 10535"/>
              <a:gd name="connsiteY4" fmla="*/ 9960 h 10030"/>
              <a:gd name="connsiteX5" fmla="*/ 2642 w 10535"/>
              <a:gd name="connsiteY5" fmla="*/ 8562 h 10030"/>
              <a:gd name="connsiteX6" fmla="*/ 3764 w 10535"/>
              <a:gd name="connsiteY6" fmla="*/ 6060 h 10030"/>
              <a:gd name="connsiteX7" fmla="*/ 5349 w 10535"/>
              <a:gd name="connsiteY7" fmla="*/ 5221 h 10030"/>
              <a:gd name="connsiteX8" fmla="*/ 6892 w 10535"/>
              <a:gd name="connsiteY8" fmla="*/ 6079 h 10030"/>
              <a:gd name="connsiteX9" fmla="*/ 8093 w 10535"/>
              <a:gd name="connsiteY9" fmla="*/ 9152 h 10030"/>
              <a:gd name="connsiteX10" fmla="*/ 9397 w 10535"/>
              <a:gd name="connsiteY10" fmla="*/ 9502 h 10030"/>
              <a:gd name="connsiteX11" fmla="*/ 10535 w 10535"/>
              <a:gd name="connsiteY11" fmla="*/ 8828 h 10030"/>
              <a:gd name="connsiteX12" fmla="*/ 9623 w 10535"/>
              <a:gd name="connsiteY12" fmla="*/ 8589 h 10030"/>
              <a:gd name="connsiteX13" fmla="*/ 8234 w 10535"/>
              <a:gd name="connsiteY13" fmla="*/ 6457 h 10030"/>
              <a:gd name="connsiteX14" fmla="*/ 7598 w 10535"/>
              <a:gd name="connsiteY14" fmla="*/ 3194 h 10030"/>
              <a:gd name="connsiteX15" fmla="*/ 7417 w 10535"/>
              <a:gd name="connsiteY15" fmla="*/ 738 h 10030"/>
              <a:gd name="connsiteX16" fmla="*/ 5364 w 10535"/>
              <a:gd name="connsiteY16" fmla="*/ 0 h 10030"/>
              <a:gd name="connsiteX17" fmla="*/ 3197 w 10535"/>
              <a:gd name="connsiteY17" fmla="*/ 750 h 10030"/>
              <a:gd name="connsiteX18" fmla="*/ 2950 w 10535"/>
              <a:gd name="connsiteY18" fmla="*/ 3182 h 10030"/>
              <a:gd name="connsiteX0" fmla="*/ 2950 w 10535"/>
              <a:gd name="connsiteY0" fmla="*/ 3182 h 10030"/>
              <a:gd name="connsiteX1" fmla="*/ 2508 w 10535"/>
              <a:gd name="connsiteY1" fmla="*/ 5728 h 10030"/>
              <a:gd name="connsiteX2" fmla="*/ 996 w 10535"/>
              <a:gd name="connsiteY2" fmla="*/ 9242 h 10030"/>
              <a:gd name="connsiteX3" fmla="*/ 55 w 10535"/>
              <a:gd name="connsiteY3" fmla="*/ 9579 h 10030"/>
              <a:gd name="connsiteX4" fmla="*/ 1087 w 10535"/>
              <a:gd name="connsiteY4" fmla="*/ 9960 h 10030"/>
              <a:gd name="connsiteX5" fmla="*/ 2642 w 10535"/>
              <a:gd name="connsiteY5" fmla="*/ 8562 h 10030"/>
              <a:gd name="connsiteX6" fmla="*/ 3764 w 10535"/>
              <a:gd name="connsiteY6" fmla="*/ 6060 h 10030"/>
              <a:gd name="connsiteX7" fmla="*/ 5349 w 10535"/>
              <a:gd name="connsiteY7" fmla="*/ 5221 h 10030"/>
              <a:gd name="connsiteX8" fmla="*/ 6892 w 10535"/>
              <a:gd name="connsiteY8" fmla="*/ 6079 h 10030"/>
              <a:gd name="connsiteX9" fmla="*/ 8093 w 10535"/>
              <a:gd name="connsiteY9" fmla="*/ 9152 h 10030"/>
              <a:gd name="connsiteX10" fmla="*/ 9397 w 10535"/>
              <a:gd name="connsiteY10" fmla="*/ 9502 h 10030"/>
              <a:gd name="connsiteX11" fmla="*/ 10535 w 10535"/>
              <a:gd name="connsiteY11" fmla="*/ 8828 h 10030"/>
              <a:gd name="connsiteX12" fmla="*/ 9623 w 10535"/>
              <a:gd name="connsiteY12" fmla="*/ 8589 h 10030"/>
              <a:gd name="connsiteX13" fmla="*/ 8234 w 10535"/>
              <a:gd name="connsiteY13" fmla="*/ 6457 h 10030"/>
              <a:gd name="connsiteX14" fmla="*/ 7598 w 10535"/>
              <a:gd name="connsiteY14" fmla="*/ 3194 h 10030"/>
              <a:gd name="connsiteX15" fmla="*/ 7417 w 10535"/>
              <a:gd name="connsiteY15" fmla="*/ 738 h 10030"/>
              <a:gd name="connsiteX16" fmla="*/ 5364 w 10535"/>
              <a:gd name="connsiteY16" fmla="*/ 0 h 10030"/>
              <a:gd name="connsiteX17" fmla="*/ 3197 w 10535"/>
              <a:gd name="connsiteY17" fmla="*/ 750 h 10030"/>
              <a:gd name="connsiteX18" fmla="*/ 2950 w 10535"/>
              <a:gd name="connsiteY18" fmla="*/ 3182 h 10030"/>
              <a:gd name="connsiteX0" fmla="*/ 2950 w 10535"/>
              <a:gd name="connsiteY0" fmla="*/ 3182 h 10030"/>
              <a:gd name="connsiteX1" fmla="*/ 2508 w 10535"/>
              <a:gd name="connsiteY1" fmla="*/ 5728 h 10030"/>
              <a:gd name="connsiteX2" fmla="*/ 996 w 10535"/>
              <a:gd name="connsiteY2" fmla="*/ 9242 h 10030"/>
              <a:gd name="connsiteX3" fmla="*/ 55 w 10535"/>
              <a:gd name="connsiteY3" fmla="*/ 9579 h 10030"/>
              <a:gd name="connsiteX4" fmla="*/ 1087 w 10535"/>
              <a:gd name="connsiteY4" fmla="*/ 9960 h 10030"/>
              <a:gd name="connsiteX5" fmla="*/ 2642 w 10535"/>
              <a:gd name="connsiteY5" fmla="*/ 8562 h 10030"/>
              <a:gd name="connsiteX6" fmla="*/ 3764 w 10535"/>
              <a:gd name="connsiteY6" fmla="*/ 6060 h 10030"/>
              <a:gd name="connsiteX7" fmla="*/ 5349 w 10535"/>
              <a:gd name="connsiteY7" fmla="*/ 5221 h 10030"/>
              <a:gd name="connsiteX8" fmla="*/ 6892 w 10535"/>
              <a:gd name="connsiteY8" fmla="*/ 6079 h 10030"/>
              <a:gd name="connsiteX9" fmla="*/ 8093 w 10535"/>
              <a:gd name="connsiteY9" fmla="*/ 9152 h 10030"/>
              <a:gd name="connsiteX10" fmla="*/ 9397 w 10535"/>
              <a:gd name="connsiteY10" fmla="*/ 9502 h 10030"/>
              <a:gd name="connsiteX11" fmla="*/ 10535 w 10535"/>
              <a:gd name="connsiteY11" fmla="*/ 8828 h 10030"/>
              <a:gd name="connsiteX12" fmla="*/ 9623 w 10535"/>
              <a:gd name="connsiteY12" fmla="*/ 8589 h 10030"/>
              <a:gd name="connsiteX13" fmla="*/ 8234 w 10535"/>
              <a:gd name="connsiteY13" fmla="*/ 6457 h 10030"/>
              <a:gd name="connsiteX14" fmla="*/ 7598 w 10535"/>
              <a:gd name="connsiteY14" fmla="*/ 3194 h 10030"/>
              <a:gd name="connsiteX15" fmla="*/ 7417 w 10535"/>
              <a:gd name="connsiteY15" fmla="*/ 738 h 10030"/>
              <a:gd name="connsiteX16" fmla="*/ 5364 w 10535"/>
              <a:gd name="connsiteY16" fmla="*/ 0 h 10030"/>
              <a:gd name="connsiteX17" fmla="*/ 3197 w 10535"/>
              <a:gd name="connsiteY17" fmla="*/ 750 h 10030"/>
              <a:gd name="connsiteX18" fmla="*/ 2950 w 10535"/>
              <a:gd name="connsiteY18" fmla="*/ 3182 h 10030"/>
              <a:gd name="connsiteX0" fmla="*/ 2950 w 10535"/>
              <a:gd name="connsiteY0" fmla="*/ 3182 h 10030"/>
              <a:gd name="connsiteX1" fmla="*/ 2508 w 10535"/>
              <a:gd name="connsiteY1" fmla="*/ 5728 h 10030"/>
              <a:gd name="connsiteX2" fmla="*/ 996 w 10535"/>
              <a:gd name="connsiteY2" fmla="*/ 9242 h 10030"/>
              <a:gd name="connsiteX3" fmla="*/ 55 w 10535"/>
              <a:gd name="connsiteY3" fmla="*/ 9579 h 10030"/>
              <a:gd name="connsiteX4" fmla="*/ 1087 w 10535"/>
              <a:gd name="connsiteY4" fmla="*/ 9960 h 10030"/>
              <a:gd name="connsiteX5" fmla="*/ 2642 w 10535"/>
              <a:gd name="connsiteY5" fmla="*/ 8562 h 10030"/>
              <a:gd name="connsiteX6" fmla="*/ 3764 w 10535"/>
              <a:gd name="connsiteY6" fmla="*/ 6060 h 10030"/>
              <a:gd name="connsiteX7" fmla="*/ 5349 w 10535"/>
              <a:gd name="connsiteY7" fmla="*/ 5221 h 10030"/>
              <a:gd name="connsiteX8" fmla="*/ 6892 w 10535"/>
              <a:gd name="connsiteY8" fmla="*/ 6079 h 10030"/>
              <a:gd name="connsiteX9" fmla="*/ 7908 w 10535"/>
              <a:gd name="connsiteY9" fmla="*/ 8499 h 10030"/>
              <a:gd name="connsiteX10" fmla="*/ 9397 w 10535"/>
              <a:gd name="connsiteY10" fmla="*/ 9502 h 10030"/>
              <a:gd name="connsiteX11" fmla="*/ 10535 w 10535"/>
              <a:gd name="connsiteY11" fmla="*/ 8828 h 10030"/>
              <a:gd name="connsiteX12" fmla="*/ 9623 w 10535"/>
              <a:gd name="connsiteY12" fmla="*/ 8589 h 10030"/>
              <a:gd name="connsiteX13" fmla="*/ 8234 w 10535"/>
              <a:gd name="connsiteY13" fmla="*/ 6457 h 10030"/>
              <a:gd name="connsiteX14" fmla="*/ 7598 w 10535"/>
              <a:gd name="connsiteY14" fmla="*/ 3194 h 10030"/>
              <a:gd name="connsiteX15" fmla="*/ 7417 w 10535"/>
              <a:gd name="connsiteY15" fmla="*/ 738 h 10030"/>
              <a:gd name="connsiteX16" fmla="*/ 5364 w 10535"/>
              <a:gd name="connsiteY16" fmla="*/ 0 h 10030"/>
              <a:gd name="connsiteX17" fmla="*/ 3197 w 10535"/>
              <a:gd name="connsiteY17" fmla="*/ 750 h 10030"/>
              <a:gd name="connsiteX18" fmla="*/ 2950 w 10535"/>
              <a:gd name="connsiteY18" fmla="*/ 3182 h 10030"/>
              <a:gd name="connsiteX0" fmla="*/ 2950 w 10535"/>
              <a:gd name="connsiteY0" fmla="*/ 3182 h 10030"/>
              <a:gd name="connsiteX1" fmla="*/ 2508 w 10535"/>
              <a:gd name="connsiteY1" fmla="*/ 5728 h 10030"/>
              <a:gd name="connsiteX2" fmla="*/ 996 w 10535"/>
              <a:gd name="connsiteY2" fmla="*/ 9242 h 10030"/>
              <a:gd name="connsiteX3" fmla="*/ 55 w 10535"/>
              <a:gd name="connsiteY3" fmla="*/ 9579 h 10030"/>
              <a:gd name="connsiteX4" fmla="*/ 1087 w 10535"/>
              <a:gd name="connsiteY4" fmla="*/ 9960 h 10030"/>
              <a:gd name="connsiteX5" fmla="*/ 2642 w 10535"/>
              <a:gd name="connsiteY5" fmla="*/ 8562 h 10030"/>
              <a:gd name="connsiteX6" fmla="*/ 3764 w 10535"/>
              <a:gd name="connsiteY6" fmla="*/ 6060 h 10030"/>
              <a:gd name="connsiteX7" fmla="*/ 5349 w 10535"/>
              <a:gd name="connsiteY7" fmla="*/ 5221 h 10030"/>
              <a:gd name="connsiteX8" fmla="*/ 6892 w 10535"/>
              <a:gd name="connsiteY8" fmla="*/ 6079 h 10030"/>
              <a:gd name="connsiteX9" fmla="*/ 7943 w 10535"/>
              <a:gd name="connsiteY9" fmla="*/ 8438 h 10030"/>
              <a:gd name="connsiteX10" fmla="*/ 9397 w 10535"/>
              <a:gd name="connsiteY10" fmla="*/ 9502 h 10030"/>
              <a:gd name="connsiteX11" fmla="*/ 10535 w 10535"/>
              <a:gd name="connsiteY11" fmla="*/ 8828 h 10030"/>
              <a:gd name="connsiteX12" fmla="*/ 9623 w 10535"/>
              <a:gd name="connsiteY12" fmla="*/ 8589 h 10030"/>
              <a:gd name="connsiteX13" fmla="*/ 8234 w 10535"/>
              <a:gd name="connsiteY13" fmla="*/ 6457 h 10030"/>
              <a:gd name="connsiteX14" fmla="*/ 7598 w 10535"/>
              <a:gd name="connsiteY14" fmla="*/ 3194 h 10030"/>
              <a:gd name="connsiteX15" fmla="*/ 7417 w 10535"/>
              <a:gd name="connsiteY15" fmla="*/ 738 h 10030"/>
              <a:gd name="connsiteX16" fmla="*/ 5364 w 10535"/>
              <a:gd name="connsiteY16" fmla="*/ 0 h 10030"/>
              <a:gd name="connsiteX17" fmla="*/ 3197 w 10535"/>
              <a:gd name="connsiteY17" fmla="*/ 750 h 10030"/>
              <a:gd name="connsiteX18" fmla="*/ 2950 w 10535"/>
              <a:gd name="connsiteY18" fmla="*/ 3182 h 10030"/>
              <a:gd name="connsiteX0" fmla="*/ 2950 w 10535"/>
              <a:gd name="connsiteY0" fmla="*/ 3182 h 10030"/>
              <a:gd name="connsiteX1" fmla="*/ 2508 w 10535"/>
              <a:gd name="connsiteY1" fmla="*/ 5728 h 10030"/>
              <a:gd name="connsiteX2" fmla="*/ 996 w 10535"/>
              <a:gd name="connsiteY2" fmla="*/ 9242 h 10030"/>
              <a:gd name="connsiteX3" fmla="*/ 55 w 10535"/>
              <a:gd name="connsiteY3" fmla="*/ 9579 h 10030"/>
              <a:gd name="connsiteX4" fmla="*/ 1087 w 10535"/>
              <a:gd name="connsiteY4" fmla="*/ 9960 h 10030"/>
              <a:gd name="connsiteX5" fmla="*/ 2642 w 10535"/>
              <a:gd name="connsiteY5" fmla="*/ 8562 h 10030"/>
              <a:gd name="connsiteX6" fmla="*/ 3764 w 10535"/>
              <a:gd name="connsiteY6" fmla="*/ 6060 h 10030"/>
              <a:gd name="connsiteX7" fmla="*/ 5349 w 10535"/>
              <a:gd name="connsiteY7" fmla="*/ 5221 h 10030"/>
              <a:gd name="connsiteX8" fmla="*/ 6892 w 10535"/>
              <a:gd name="connsiteY8" fmla="*/ 6079 h 10030"/>
              <a:gd name="connsiteX9" fmla="*/ 8024 w 10535"/>
              <a:gd name="connsiteY9" fmla="*/ 8453 h 10030"/>
              <a:gd name="connsiteX10" fmla="*/ 9397 w 10535"/>
              <a:gd name="connsiteY10" fmla="*/ 9502 h 10030"/>
              <a:gd name="connsiteX11" fmla="*/ 10535 w 10535"/>
              <a:gd name="connsiteY11" fmla="*/ 8828 h 10030"/>
              <a:gd name="connsiteX12" fmla="*/ 9623 w 10535"/>
              <a:gd name="connsiteY12" fmla="*/ 8589 h 10030"/>
              <a:gd name="connsiteX13" fmla="*/ 8234 w 10535"/>
              <a:gd name="connsiteY13" fmla="*/ 6457 h 10030"/>
              <a:gd name="connsiteX14" fmla="*/ 7598 w 10535"/>
              <a:gd name="connsiteY14" fmla="*/ 3194 h 10030"/>
              <a:gd name="connsiteX15" fmla="*/ 7417 w 10535"/>
              <a:gd name="connsiteY15" fmla="*/ 738 h 10030"/>
              <a:gd name="connsiteX16" fmla="*/ 5364 w 10535"/>
              <a:gd name="connsiteY16" fmla="*/ 0 h 10030"/>
              <a:gd name="connsiteX17" fmla="*/ 3197 w 10535"/>
              <a:gd name="connsiteY17" fmla="*/ 750 h 10030"/>
              <a:gd name="connsiteX18" fmla="*/ 2950 w 10535"/>
              <a:gd name="connsiteY18" fmla="*/ 3182 h 10030"/>
              <a:gd name="connsiteX0" fmla="*/ 2950 w 10535"/>
              <a:gd name="connsiteY0" fmla="*/ 3182 h 10030"/>
              <a:gd name="connsiteX1" fmla="*/ 2508 w 10535"/>
              <a:gd name="connsiteY1" fmla="*/ 5728 h 10030"/>
              <a:gd name="connsiteX2" fmla="*/ 996 w 10535"/>
              <a:gd name="connsiteY2" fmla="*/ 9242 h 10030"/>
              <a:gd name="connsiteX3" fmla="*/ 55 w 10535"/>
              <a:gd name="connsiteY3" fmla="*/ 9579 h 10030"/>
              <a:gd name="connsiteX4" fmla="*/ 1087 w 10535"/>
              <a:gd name="connsiteY4" fmla="*/ 9960 h 10030"/>
              <a:gd name="connsiteX5" fmla="*/ 2642 w 10535"/>
              <a:gd name="connsiteY5" fmla="*/ 8562 h 10030"/>
              <a:gd name="connsiteX6" fmla="*/ 3764 w 10535"/>
              <a:gd name="connsiteY6" fmla="*/ 6060 h 10030"/>
              <a:gd name="connsiteX7" fmla="*/ 5349 w 10535"/>
              <a:gd name="connsiteY7" fmla="*/ 5221 h 10030"/>
              <a:gd name="connsiteX8" fmla="*/ 6892 w 10535"/>
              <a:gd name="connsiteY8" fmla="*/ 6079 h 10030"/>
              <a:gd name="connsiteX9" fmla="*/ 8024 w 10535"/>
              <a:gd name="connsiteY9" fmla="*/ 8453 h 10030"/>
              <a:gd name="connsiteX10" fmla="*/ 9397 w 10535"/>
              <a:gd name="connsiteY10" fmla="*/ 9502 h 10030"/>
              <a:gd name="connsiteX11" fmla="*/ 10535 w 10535"/>
              <a:gd name="connsiteY11" fmla="*/ 8828 h 10030"/>
              <a:gd name="connsiteX12" fmla="*/ 9623 w 10535"/>
              <a:gd name="connsiteY12" fmla="*/ 8589 h 10030"/>
              <a:gd name="connsiteX13" fmla="*/ 8234 w 10535"/>
              <a:gd name="connsiteY13" fmla="*/ 6457 h 10030"/>
              <a:gd name="connsiteX14" fmla="*/ 7598 w 10535"/>
              <a:gd name="connsiteY14" fmla="*/ 3194 h 10030"/>
              <a:gd name="connsiteX15" fmla="*/ 7417 w 10535"/>
              <a:gd name="connsiteY15" fmla="*/ 738 h 10030"/>
              <a:gd name="connsiteX16" fmla="*/ 5364 w 10535"/>
              <a:gd name="connsiteY16" fmla="*/ 0 h 10030"/>
              <a:gd name="connsiteX17" fmla="*/ 3197 w 10535"/>
              <a:gd name="connsiteY17" fmla="*/ 750 h 10030"/>
              <a:gd name="connsiteX18" fmla="*/ 2950 w 10535"/>
              <a:gd name="connsiteY18" fmla="*/ 3182 h 10030"/>
              <a:gd name="connsiteX0" fmla="*/ 2950 w 10535"/>
              <a:gd name="connsiteY0" fmla="*/ 3182 h 10030"/>
              <a:gd name="connsiteX1" fmla="*/ 2508 w 10535"/>
              <a:gd name="connsiteY1" fmla="*/ 5728 h 10030"/>
              <a:gd name="connsiteX2" fmla="*/ 996 w 10535"/>
              <a:gd name="connsiteY2" fmla="*/ 9242 h 10030"/>
              <a:gd name="connsiteX3" fmla="*/ 55 w 10535"/>
              <a:gd name="connsiteY3" fmla="*/ 9579 h 10030"/>
              <a:gd name="connsiteX4" fmla="*/ 1087 w 10535"/>
              <a:gd name="connsiteY4" fmla="*/ 9960 h 10030"/>
              <a:gd name="connsiteX5" fmla="*/ 2642 w 10535"/>
              <a:gd name="connsiteY5" fmla="*/ 8562 h 10030"/>
              <a:gd name="connsiteX6" fmla="*/ 3764 w 10535"/>
              <a:gd name="connsiteY6" fmla="*/ 6060 h 10030"/>
              <a:gd name="connsiteX7" fmla="*/ 5349 w 10535"/>
              <a:gd name="connsiteY7" fmla="*/ 5221 h 10030"/>
              <a:gd name="connsiteX8" fmla="*/ 6892 w 10535"/>
              <a:gd name="connsiteY8" fmla="*/ 6079 h 10030"/>
              <a:gd name="connsiteX9" fmla="*/ 8024 w 10535"/>
              <a:gd name="connsiteY9" fmla="*/ 8453 h 10030"/>
              <a:gd name="connsiteX10" fmla="*/ 9432 w 10535"/>
              <a:gd name="connsiteY10" fmla="*/ 9381 h 10030"/>
              <a:gd name="connsiteX11" fmla="*/ 10535 w 10535"/>
              <a:gd name="connsiteY11" fmla="*/ 8828 h 10030"/>
              <a:gd name="connsiteX12" fmla="*/ 9623 w 10535"/>
              <a:gd name="connsiteY12" fmla="*/ 8589 h 10030"/>
              <a:gd name="connsiteX13" fmla="*/ 8234 w 10535"/>
              <a:gd name="connsiteY13" fmla="*/ 6457 h 10030"/>
              <a:gd name="connsiteX14" fmla="*/ 7598 w 10535"/>
              <a:gd name="connsiteY14" fmla="*/ 3194 h 10030"/>
              <a:gd name="connsiteX15" fmla="*/ 7417 w 10535"/>
              <a:gd name="connsiteY15" fmla="*/ 738 h 10030"/>
              <a:gd name="connsiteX16" fmla="*/ 5364 w 10535"/>
              <a:gd name="connsiteY16" fmla="*/ 0 h 10030"/>
              <a:gd name="connsiteX17" fmla="*/ 3197 w 10535"/>
              <a:gd name="connsiteY17" fmla="*/ 750 h 10030"/>
              <a:gd name="connsiteX18" fmla="*/ 2950 w 10535"/>
              <a:gd name="connsiteY18" fmla="*/ 3182 h 10030"/>
              <a:gd name="connsiteX0" fmla="*/ 2950 w 10535"/>
              <a:gd name="connsiteY0" fmla="*/ 3182 h 10030"/>
              <a:gd name="connsiteX1" fmla="*/ 2508 w 10535"/>
              <a:gd name="connsiteY1" fmla="*/ 5728 h 10030"/>
              <a:gd name="connsiteX2" fmla="*/ 996 w 10535"/>
              <a:gd name="connsiteY2" fmla="*/ 9242 h 10030"/>
              <a:gd name="connsiteX3" fmla="*/ 55 w 10535"/>
              <a:gd name="connsiteY3" fmla="*/ 9579 h 10030"/>
              <a:gd name="connsiteX4" fmla="*/ 1087 w 10535"/>
              <a:gd name="connsiteY4" fmla="*/ 9960 h 10030"/>
              <a:gd name="connsiteX5" fmla="*/ 2642 w 10535"/>
              <a:gd name="connsiteY5" fmla="*/ 8562 h 10030"/>
              <a:gd name="connsiteX6" fmla="*/ 3764 w 10535"/>
              <a:gd name="connsiteY6" fmla="*/ 6060 h 10030"/>
              <a:gd name="connsiteX7" fmla="*/ 5349 w 10535"/>
              <a:gd name="connsiteY7" fmla="*/ 5221 h 10030"/>
              <a:gd name="connsiteX8" fmla="*/ 6892 w 10535"/>
              <a:gd name="connsiteY8" fmla="*/ 6079 h 10030"/>
              <a:gd name="connsiteX9" fmla="*/ 8024 w 10535"/>
              <a:gd name="connsiteY9" fmla="*/ 8453 h 10030"/>
              <a:gd name="connsiteX10" fmla="*/ 9432 w 10535"/>
              <a:gd name="connsiteY10" fmla="*/ 9381 h 10030"/>
              <a:gd name="connsiteX11" fmla="*/ 10535 w 10535"/>
              <a:gd name="connsiteY11" fmla="*/ 8828 h 10030"/>
              <a:gd name="connsiteX12" fmla="*/ 9623 w 10535"/>
              <a:gd name="connsiteY12" fmla="*/ 8589 h 10030"/>
              <a:gd name="connsiteX13" fmla="*/ 8234 w 10535"/>
              <a:gd name="connsiteY13" fmla="*/ 6457 h 10030"/>
              <a:gd name="connsiteX14" fmla="*/ 7598 w 10535"/>
              <a:gd name="connsiteY14" fmla="*/ 3194 h 10030"/>
              <a:gd name="connsiteX15" fmla="*/ 7417 w 10535"/>
              <a:gd name="connsiteY15" fmla="*/ 738 h 10030"/>
              <a:gd name="connsiteX16" fmla="*/ 5364 w 10535"/>
              <a:gd name="connsiteY16" fmla="*/ 0 h 10030"/>
              <a:gd name="connsiteX17" fmla="*/ 3197 w 10535"/>
              <a:gd name="connsiteY17" fmla="*/ 750 h 10030"/>
              <a:gd name="connsiteX18" fmla="*/ 2950 w 10535"/>
              <a:gd name="connsiteY18" fmla="*/ 3182 h 10030"/>
              <a:gd name="connsiteX0" fmla="*/ 2950 w 10535"/>
              <a:gd name="connsiteY0" fmla="*/ 3182 h 10030"/>
              <a:gd name="connsiteX1" fmla="*/ 2508 w 10535"/>
              <a:gd name="connsiteY1" fmla="*/ 5728 h 10030"/>
              <a:gd name="connsiteX2" fmla="*/ 996 w 10535"/>
              <a:gd name="connsiteY2" fmla="*/ 9242 h 10030"/>
              <a:gd name="connsiteX3" fmla="*/ 55 w 10535"/>
              <a:gd name="connsiteY3" fmla="*/ 9579 h 10030"/>
              <a:gd name="connsiteX4" fmla="*/ 1087 w 10535"/>
              <a:gd name="connsiteY4" fmla="*/ 9960 h 10030"/>
              <a:gd name="connsiteX5" fmla="*/ 2642 w 10535"/>
              <a:gd name="connsiteY5" fmla="*/ 8562 h 10030"/>
              <a:gd name="connsiteX6" fmla="*/ 3764 w 10535"/>
              <a:gd name="connsiteY6" fmla="*/ 6060 h 10030"/>
              <a:gd name="connsiteX7" fmla="*/ 5349 w 10535"/>
              <a:gd name="connsiteY7" fmla="*/ 5221 h 10030"/>
              <a:gd name="connsiteX8" fmla="*/ 6892 w 10535"/>
              <a:gd name="connsiteY8" fmla="*/ 6079 h 10030"/>
              <a:gd name="connsiteX9" fmla="*/ 8024 w 10535"/>
              <a:gd name="connsiteY9" fmla="*/ 8453 h 10030"/>
              <a:gd name="connsiteX10" fmla="*/ 9432 w 10535"/>
              <a:gd name="connsiteY10" fmla="*/ 9381 h 10030"/>
              <a:gd name="connsiteX11" fmla="*/ 10535 w 10535"/>
              <a:gd name="connsiteY11" fmla="*/ 8828 h 10030"/>
              <a:gd name="connsiteX12" fmla="*/ 9623 w 10535"/>
              <a:gd name="connsiteY12" fmla="*/ 8589 h 10030"/>
              <a:gd name="connsiteX13" fmla="*/ 8234 w 10535"/>
              <a:gd name="connsiteY13" fmla="*/ 6457 h 10030"/>
              <a:gd name="connsiteX14" fmla="*/ 7598 w 10535"/>
              <a:gd name="connsiteY14" fmla="*/ 3194 h 10030"/>
              <a:gd name="connsiteX15" fmla="*/ 7417 w 10535"/>
              <a:gd name="connsiteY15" fmla="*/ 738 h 10030"/>
              <a:gd name="connsiteX16" fmla="*/ 5364 w 10535"/>
              <a:gd name="connsiteY16" fmla="*/ 0 h 10030"/>
              <a:gd name="connsiteX17" fmla="*/ 3197 w 10535"/>
              <a:gd name="connsiteY17" fmla="*/ 750 h 10030"/>
              <a:gd name="connsiteX18" fmla="*/ 2950 w 10535"/>
              <a:gd name="connsiteY18" fmla="*/ 3182 h 10030"/>
              <a:gd name="connsiteX0" fmla="*/ 2950 w 10535"/>
              <a:gd name="connsiteY0" fmla="*/ 3182 h 10030"/>
              <a:gd name="connsiteX1" fmla="*/ 2508 w 10535"/>
              <a:gd name="connsiteY1" fmla="*/ 5728 h 10030"/>
              <a:gd name="connsiteX2" fmla="*/ 996 w 10535"/>
              <a:gd name="connsiteY2" fmla="*/ 9242 h 10030"/>
              <a:gd name="connsiteX3" fmla="*/ 55 w 10535"/>
              <a:gd name="connsiteY3" fmla="*/ 9579 h 10030"/>
              <a:gd name="connsiteX4" fmla="*/ 1087 w 10535"/>
              <a:gd name="connsiteY4" fmla="*/ 9960 h 10030"/>
              <a:gd name="connsiteX5" fmla="*/ 2642 w 10535"/>
              <a:gd name="connsiteY5" fmla="*/ 8562 h 10030"/>
              <a:gd name="connsiteX6" fmla="*/ 3764 w 10535"/>
              <a:gd name="connsiteY6" fmla="*/ 6060 h 10030"/>
              <a:gd name="connsiteX7" fmla="*/ 5349 w 10535"/>
              <a:gd name="connsiteY7" fmla="*/ 5221 h 10030"/>
              <a:gd name="connsiteX8" fmla="*/ 6892 w 10535"/>
              <a:gd name="connsiteY8" fmla="*/ 6079 h 10030"/>
              <a:gd name="connsiteX9" fmla="*/ 8024 w 10535"/>
              <a:gd name="connsiteY9" fmla="*/ 8453 h 10030"/>
              <a:gd name="connsiteX10" fmla="*/ 9432 w 10535"/>
              <a:gd name="connsiteY10" fmla="*/ 9381 h 10030"/>
              <a:gd name="connsiteX11" fmla="*/ 10535 w 10535"/>
              <a:gd name="connsiteY11" fmla="*/ 8828 h 10030"/>
              <a:gd name="connsiteX12" fmla="*/ 9623 w 10535"/>
              <a:gd name="connsiteY12" fmla="*/ 8589 h 10030"/>
              <a:gd name="connsiteX13" fmla="*/ 8234 w 10535"/>
              <a:gd name="connsiteY13" fmla="*/ 6457 h 10030"/>
              <a:gd name="connsiteX14" fmla="*/ 7598 w 10535"/>
              <a:gd name="connsiteY14" fmla="*/ 3194 h 10030"/>
              <a:gd name="connsiteX15" fmla="*/ 7417 w 10535"/>
              <a:gd name="connsiteY15" fmla="*/ 738 h 10030"/>
              <a:gd name="connsiteX16" fmla="*/ 5364 w 10535"/>
              <a:gd name="connsiteY16" fmla="*/ 0 h 10030"/>
              <a:gd name="connsiteX17" fmla="*/ 3197 w 10535"/>
              <a:gd name="connsiteY17" fmla="*/ 750 h 10030"/>
              <a:gd name="connsiteX18" fmla="*/ 2950 w 10535"/>
              <a:gd name="connsiteY18" fmla="*/ 3182 h 10030"/>
              <a:gd name="connsiteX0" fmla="*/ 2950 w 10535"/>
              <a:gd name="connsiteY0" fmla="*/ 3182 h 10030"/>
              <a:gd name="connsiteX1" fmla="*/ 2496 w 10535"/>
              <a:gd name="connsiteY1" fmla="*/ 5880 h 10030"/>
              <a:gd name="connsiteX2" fmla="*/ 996 w 10535"/>
              <a:gd name="connsiteY2" fmla="*/ 9242 h 10030"/>
              <a:gd name="connsiteX3" fmla="*/ 55 w 10535"/>
              <a:gd name="connsiteY3" fmla="*/ 9579 h 10030"/>
              <a:gd name="connsiteX4" fmla="*/ 1087 w 10535"/>
              <a:gd name="connsiteY4" fmla="*/ 9960 h 10030"/>
              <a:gd name="connsiteX5" fmla="*/ 2642 w 10535"/>
              <a:gd name="connsiteY5" fmla="*/ 8562 h 10030"/>
              <a:gd name="connsiteX6" fmla="*/ 3764 w 10535"/>
              <a:gd name="connsiteY6" fmla="*/ 6060 h 10030"/>
              <a:gd name="connsiteX7" fmla="*/ 5349 w 10535"/>
              <a:gd name="connsiteY7" fmla="*/ 5221 h 10030"/>
              <a:gd name="connsiteX8" fmla="*/ 6892 w 10535"/>
              <a:gd name="connsiteY8" fmla="*/ 6079 h 10030"/>
              <a:gd name="connsiteX9" fmla="*/ 8024 w 10535"/>
              <a:gd name="connsiteY9" fmla="*/ 8453 h 10030"/>
              <a:gd name="connsiteX10" fmla="*/ 9432 w 10535"/>
              <a:gd name="connsiteY10" fmla="*/ 9381 h 10030"/>
              <a:gd name="connsiteX11" fmla="*/ 10535 w 10535"/>
              <a:gd name="connsiteY11" fmla="*/ 8828 h 10030"/>
              <a:gd name="connsiteX12" fmla="*/ 9623 w 10535"/>
              <a:gd name="connsiteY12" fmla="*/ 8589 h 10030"/>
              <a:gd name="connsiteX13" fmla="*/ 8234 w 10535"/>
              <a:gd name="connsiteY13" fmla="*/ 6457 h 10030"/>
              <a:gd name="connsiteX14" fmla="*/ 7598 w 10535"/>
              <a:gd name="connsiteY14" fmla="*/ 3194 h 10030"/>
              <a:gd name="connsiteX15" fmla="*/ 7417 w 10535"/>
              <a:gd name="connsiteY15" fmla="*/ 738 h 10030"/>
              <a:gd name="connsiteX16" fmla="*/ 5364 w 10535"/>
              <a:gd name="connsiteY16" fmla="*/ 0 h 10030"/>
              <a:gd name="connsiteX17" fmla="*/ 3197 w 10535"/>
              <a:gd name="connsiteY17" fmla="*/ 750 h 10030"/>
              <a:gd name="connsiteX18" fmla="*/ 2950 w 10535"/>
              <a:gd name="connsiteY18" fmla="*/ 3182 h 1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535" h="10030">
                <a:moveTo>
                  <a:pt x="2950" y="3182"/>
                </a:moveTo>
                <a:cubicBezTo>
                  <a:pt x="2870" y="4024"/>
                  <a:pt x="2753" y="4764"/>
                  <a:pt x="2496" y="5880"/>
                </a:cubicBezTo>
                <a:cubicBezTo>
                  <a:pt x="2262" y="7011"/>
                  <a:pt x="1515" y="8993"/>
                  <a:pt x="996" y="9242"/>
                </a:cubicBezTo>
                <a:cubicBezTo>
                  <a:pt x="696" y="9464"/>
                  <a:pt x="0" y="9439"/>
                  <a:pt x="55" y="9579"/>
                </a:cubicBezTo>
                <a:cubicBezTo>
                  <a:pt x="111" y="9719"/>
                  <a:pt x="786" y="10030"/>
                  <a:pt x="1087" y="9960"/>
                </a:cubicBezTo>
                <a:cubicBezTo>
                  <a:pt x="1543" y="9927"/>
                  <a:pt x="2194" y="9235"/>
                  <a:pt x="2642" y="8562"/>
                </a:cubicBezTo>
                <a:cubicBezTo>
                  <a:pt x="3023" y="8015"/>
                  <a:pt x="3529" y="6799"/>
                  <a:pt x="3764" y="6060"/>
                </a:cubicBezTo>
                <a:cubicBezTo>
                  <a:pt x="4011" y="5200"/>
                  <a:pt x="4828" y="5218"/>
                  <a:pt x="5349" y="5221"/>
                </a:cubicBezTo>
                <a:cubicBezTo>
                  <a:pt x="5870" y="5224"/>
                  <a:pt x="6573" y="5318"/>
                  <a:pt x="6892" y="6079"/>
                </a:cubicBezTo>
                <a:cubicBezTo>
                  <a:pt x="7280" y="6855"/>
                  <a:pt x="7561" y="7959"/>
                  <a:pt x="8024" y="8453"/>
                </a:cubicBezTo>
                <a:cubicBezTo>
                  <a:pt x="8441" y="9023"/>
                  <a:pt x="8853" y="9289"/>
                  <a:pt x="9432" y="9381"/>
                </a:cubicBezTo>
                <a:cubicBezTo>
                  <a:pt x="9850" y="9443"/>
                  <a:pt x="10390" y="8990"/>
                  <a:pt x="10535" y="8828"/>
                </a:cubicBezTo>
                <a:cubicBezTo>
                  <a:pt x="10185" y="8726"/>
                  <a:pt x="10039" y="8741"/>
                  <a:pt x="9623" y="8589"/>
                </a:cubicBezTo>
                <a:cubicBezTo>
                  <a:pt x="9276" y="8452"/>
                  <a:pt x="8449" y="7427"/>
                  <a:pt x="8234" y="6457"/>
                </a:cubicBezTo>
                <a:cubicBezTo>
                  <a:pt x="8015" y="5623"/>
                  <a:pt x="7608" y="4162"/>
                  <a:pt x="7598" y="3194"/>
                </a:cubicBezTo>
                <a:cubicBezTo>
                  <a:pt x="7583" y="2297"/>
                  <a:pt x="7528" y="1435"/>
                  <a:pt x="7417" y="738"/>
                </a:cubicBezTo>
                <a:cubicBezTo>
                  <a:pt x="7225" y="25"/>
                  <a:pt x="6483" y="31"/>
                  <a:pt x="5364" y="0"/>
                </a:cubicBezTo>
                <a:cubicBezTo>
                  <a:pt x="4189" y="31"/>
                  <a:pt x="3452" y="242"/>
                  <a:pt x="3197" y="750"/>
                </a:cubicBezTo>
                <a:cubicBezTo>
                  <a:pt x="3046" y="1122"/>
                  <a:pt x="3064" y="2371"/>
                  <a:pt x="2950" y="3182"/>
                </a:cubicBezTo>
                <a:close/>
              </a:path>
            </a:pathLst>
          </a:custGeom>
          <a:gradFill rotWithShape="1">
            <a:gsLst>
              <a:gs pos="0">
                <a:srgbClr val="CC0000">
                  <a:alpha val="71000"/>
                </a:srgbClr>
              </a:gs>
              <a:gs pos="100000">
                <a:srgbClr val="A20000">
                  <a:alpha val="79999"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2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94" y="-767780"/>
            <a:ext cx="9186294" cy="6107231"/>
          </a:xfrm>
          <a:prstGeom prst="rect">
            <a:avLst/>
          </a:prstGeom>
        </p:spPr>
      </p:pic>
      <p:sp>
        <p:nvSpPr>
          <p:cNvPr id="15" name="Freeform 8"/>
          <p:cNvSpPr>
            <a:spLocks/>
          </p:cNvSpPr>
          <p:nvPr/>
        </p:nvSpPr>
        <p:spPr bwMode="auto">
          <a:xfrm>
            <a:off x="4536339" y="624448"/>
            <a:ext cx="2164436" cy="2456329"/>
          </a:xfrm>
          <a:custGeom>
            <a:avLst/>
            <a:gdLst>
              <a:gd name="T0" fmla="*/ 63500 w 1480"/>
              <a:gd name="T1" fmla="*/ 2359026 h 1681"/>
              <a:gd name="T2" fmla="*/ 1588 w 1480"/>
              <a:gd name="T3" fmla="*/ 1412875 h 1681"/>
              <a:gd name="T4" fmla="*/ 50800 w 1480"/>
              <a:gd name="T5" fmla="*/ 406400 h 1681"/>
              <a:gd name="T6" fmla="*/ 273050 w 1480"/>
              <a:gd name="T7" fmla="*/ 74613 h 1681"/>
              <a:gd name="T8" fmla="*/ 660400 w 1480"/>
              <a:gd name="T9" fmla="*/ 7938 h 1681"/>
              <a:gd name="T10" fmla="*/ 1743075 w 1480"/>
              <a:gd name="T11" fmla="*/ 17463 h 1681"/>
              <a:gd name="T12" fmla="*/ 2165350 w 1480"/>
              <a:gd name="T13" fmla="*/ 111125 h 1681"/>
              <a:gd name="T14" fmla="*/ 2325688 w 1480"/>
              <a:gd name="T15" fmla="*/ 600075 h 1681"/>
              <a:gd name="T16" fmla="*/ 2311400 w 1480"/>
              <a:gd name="T17" fmla="*/ 2139951 h 1681"/>
              <a:gd name="T18" fmla="*/ 2152650 w 1480"/>
              <a:gd name="T19" fmla="*/ 2420938 h 1681"/>
              <a:gd name="T20" fmla="*/ 1860550 w 1480"/>
              <a:gd name="T21" fmla="*/ 2135188 h 1681"/>
              <a:gd name="T22" fmla="*/ 1528762 w 1480"/>
              <a:gd name="T23" fmla="*/ 2058988 h 1681"/>
              <a:gd name="T24" fmla="*/ 1147763 w 1480"/>
              <a:gd name="T25" fmla="*/ 2047876 h 1681"/>
              <a:gd name="T26" fmla="*/ 700087 w 1480"/>
              <a:gd name="T27" fmla="*/ 2108201 h 1681"/>
              <a:gd name="T28" fmla="*/ 400050 w 1480"/>
              <a:gd name="T29" fmla="*/ 2435226 h 1681"/>
              <a:gd name="T30" fmla="*/ 247650 w 1480"/>
              <a:gd name="T31" fmla="*/ 2655888 h 1681"/>
              <a:gd name="T32" fmla="*/ 63500 w 1480"/>
              <a:gd name="T33" fmla="*/ 2359026 h 168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80"/>
              <a:gd name="T52" fmla="*/ 0 h 1681"/>
              <a:gd name="T53" fmla="*/ 1480 w 1480"/>
              <a:gd name="T54" fmla="*/ 1681 h 1681"/>
              <a:gd name="connsiteX0" fmla="*/ 175 w 10101"/>
              <a:gd name="connsiteY0" fmla="*/ 7373 h 10244"/>
              <a:gd name="connsiteX1" fmla="*/ 108 w 10101"/>
              <a:gd name="connsiteY1" fmla="*/ 5294 h 10244"/>
              <a:gd name="connsiteX2" fmla="*/ 317 w 10101"/>
              <a:gd name="connsiteY2" fmla="*/ 1523 h 10244"/>
              <a:gd name="connsiteX3" fmla="*/ 1263 w 10101"/>
              <a:gd name="connsiteY3" fmla="*/ 280 h 10244"/>
              <a:gd name="connsiteX4" fmla="*/ 2912 w 10101"/>
              <a:gd name="connsiteY4" fmla="*/ 30 h 10244"/>
              <a:gd name="connsiteX5" fmla="*/ 7520 w 10101"/>
              <a:gd name="connsiteY5" fmla="*/ 65 h 10244"/>
              <a:gd name="connsiteX6" fmla="*/ 9317 w 10101"/>
              <a:gd name="connsiteY6" fmla="*/ 416 h 10244"/>
              <a:gd name="connsiteX7" fmla="*/ 10000 w 10101"/>
              <a:gd name="connsiteY7" fmla="*/ 2249 h 10244"/>
              <a:gd name="connsiteX8" fmla="*/ 9939 w 10101"/>
              <a:gd name="connsiteY8" fmla="*/ 8019 h 10244"/>
              <a:gd name="connsiteX9" fmla="*/ 9263 w 10101"/>
              <a:gd name="connsiteY9" fmla="*/ 9072 h 10244"/>
              <a:gd name="connsiteX10" fmla="*/ 8020 w 10101"/>
              <a:gd name="connsiteY10" fmla="*/ 8001 h 10244"/>
              <a:gd name="connsiteX11" fmla="*/ 6608 w 10101"/>
              <a:gd name="connsiteY11" fmla="*/ 7716 h 10244"/>
              <a:gd name="connsiteX12" fmla="*/ 4986 w 10101"/>
              <a:gd name="connsiteY12" fmla="*/ 7674 h 10244"/>
              <a:gd name="connsiteX13" fmla="*/ 3081 w 10101"/>
              <a:gd name="connsiteY13" fmla="*/ 7900 h 10244"/>
              <a:gd name="connsiteX14" fmla="*/ 1804 w 10101"/>
              <a:gd name="connsiteY14" fmla="*/ 9126 h 10244"/>
              <a:gd name="connsiteX15" fmla="*/ 1155 w 10101"/>
              <a:gd name="connsiteY15" fmla="*/ 9952 h 10244"/>
              <a:gd name="connsiteX16" fmla="*/ 175 w 10101"/>
              <a:gd name="connsiteY16" fmla="*/ 7373 h 10244"/>
              <a:gd name="connsiteX0" fmla="*/ 100 w 10026"/>
              <a:gd name="connsiteY0" fmla="*/ 7373 h 10244"/>
              <a:gd name="connsiteX1" fmla="*/ 33 w 10026"/>
              <a:gd name="connsiteY1" fmla="*/ 5294 h 10244"/>
              <a:gd name="connsiteX2" fmla="*/ 242 w 10026"/>
              <a:gd name="connsiteY2" fmla="*/ 1523 h 10244"/>
              <a:gd name="connsiteX3" fmla="*/ 1188 w 10026"/>
              <a:gd name="connsiteY3" fmla="*/ 280 h 10244"/>
              <a:gd name="connsiteX4" fmla="*/ 2837 w 10026"/>
              <a:gd name="connsiteY4" fmla="*/ 30 h 10244"/>
              <a:gd name="connsiteX5" fmla="*/ 7445 w 10026"/>
              <a:gd name="connsiteY5" fmla="*/ 65 h 10244"/>
              <a:gd name="connsiteX6" fmla="*/ 9242 w 10026"/>
              <a:gd name="connsiteY6" fmla="*/ 416 h 10244"/>
              <a:gd name="connsiteX7" fmla="*/ 9925 w 10026"/>
              <a:gd name="connsiteY7" fmla="*/ 2249 h 10244"/>
              <a:gd name="connsiteX8" fmla="*/ 9864 w 10026"/>
              <a:gd name="connsiteY8" fmla="*/ 8019 h 10244"/>
              <a:gd name="connsiteX9" fmla="*/ 9188 w 10026"/>
              <a:gd name="connsiteY9" fmla="*/ 9072 h 10244"/>
              <a:gd name="connsiteX10" fmla="*/ 7945 w 10026"/>
              <a:gd name="connsiteY10" fmla="*/ 8001 h 10244"/>
              <a:gd name="connsiteX11" fmla="*/ 6533 w 10026"/>
              <a:gd name="connsiteY11" fmla="*/ 7716 h 10244"/>
              <a:gd name="connsiteX12" fmla="*/ 4911 w 10026"/>
              <a:gd name="connsiteY12" fmla="*/ 7674 h 10244"/>
              <a:gd name="connsiteX13" fmla="*/ 3006 w 10026"/>
              <a:gd name="connsiteY13" fmla="*/ 7900 h 10244"/>
              <a:gd name="connsiteX14" fmla="*/ 1729 w 10026"/>
              <a:gd name="connsiteY14" fmla="*/ 9126 h 10244"/>
              <a:gd name="connsiteX15" fmla="*/ 1080 w 10026"/>
              <a:gd name="connsiteY15" fmla="*/ 9952 h 10244"/>
              <a:gd name="connsiteX16" fmla="*/ 100 w 10026"/>
              <a:gd name="connsiteY16" fmla="*/ 7373 h 10244"/>
              <a:gd name="connsiteX0" fmla="*/ 100 w 10026"/>
              <a:gd name="connsiteY0" fmla="*/ 7373 h 9265"/>
              <a:gd name="connsiteX1" fmla="*/ 33 w 10026"/>
              <a:gd name="connsiteY1" fmla="*/ 5294 h 9265"/>
              <a:gd name="connsiteX2" fmla="*/ 242 w 10026"/>
              <a:gd name="connsiteY2" fmla="*/ 1523 h 9265"/>
              <a:gd name="connsiteX3" fmla="*/ 1188 w 10026"/>
              <a:gd name="connsiteY3" fmla="*/ 280 h 9265"/>
              <a:gd name="connsiteX4" fmla="*/ 2837 w 10026"/>
              <a:gd name="connsiteY4" fmla="*/ 30 h 9265"/>
              <a:gd name="connsiteX5" fmla="*/ 7445 w 10026"/>
              <a:gd name="connsiteY5" fmla="*/ 65 h 9265"/>
              <a:gd name="connsiteX6" fmla="*/ 9242 w 10026"/>
              <a:gd name="connsiteY6" fmla="*/ 416 h 9265"/>
              <a:gd name="connsiteX7" fmla="*/ 9925 w 10026"/>
              <a:gd name="connsiteY7" fmla="*/ 2249 h 9265"/>
              <a:gd name="connsiteX8" fmla="*/ 9864 w 10026"/>
              <a:gd name="connsiteY8" fmla="*/ 8019 h 9265"/>
              <a:gd name="connsiteX9" fmla="*/ 9188 w 10026"/>
              <a:gd name="connsiteY9" fmla="*/ 9072 h 9265"/>
              <a:gd name="connsiteX10" fmla="*/ 7945 w 10026"/>
              <a:gd name="connsiteY10" fmla="*/ 8001 h 9265"/>
              <a:gd name="connsiteX11" fmla="*/ 6533 w 10026"/>
              <a:gd name="connsiteY11" fmla="*/ 7716 h 9265"/>
              <a:gd name="connsiteX12" fmla="*/ 4911 w 10026"/>
              <a:gd name="connsiteY12" fmla="*/ 7674 h 9265"/>
              <a:gd name="connsiteX13" fmla="*/ 3006 w 10026"/>
              <a:gd name="connsiteY13" fmla="*/ 7900 h 9265"/>
              <a:gd name="connsiteX14" fmla="*/ 1729 w 10026"/>
              <a:gd name="connsiteY14" fmla="*/ 9126 h 9265"/>
              <a:gd name="connsiteX15" fmla="*/ 402 w 10026"/>
              <a:gd name="connsiteY15" fmla="*/ 8732 h 9265"/>
              <a:gd name="connsiteX16" fmla="*/ 100 w 10026"/>
              <a:gd name="connsiteY16" fmla="*/ 7373 h 9265"/>
              <a:gd name="connsiteX0" fmla="*/ 100 w 10000"/>
              <a:gd name="connsiteY0" fmla="*/ 7958 h 9991"/>
              <a:gd name="connsiteX1" fmla="*/ 33 w 10000"/>
              <a:gd name="connsiteY1" fmla="*/ 5714 h 9991"/>
              <a:gd name="connsiteX2" fmla="*/ 241 w 10000"/>
              <a:gd name="connsiteY2" fmla="*/ 1644 h 9991"/>
              <a:gd name="connsiteX3" fmla="*/ 1185 w 10000"/>
              <a:gd name="connsiteY3" fmla="*/ 302 h 9991"/>
              <a:gd name="connsiteX4" fmla="*/ 2830 w 10000"/>
              <a:gd name="connsiteY4" fmla="*/ 32 h 9991"/>
              <a:gd name="connsiteX5" fmla="*/ 7426 w 10000"/>
              <a:gd name="connsiteY5" fmla="*/ 70 h 9991"/>
              <a:gd name="connsiteX6" fmla="*/ 9218 w 10000"/>
              <a:gd name="connsiteY6" fmla="*/ 449 h 9991"/>
              <a:gd name="connsiteX7" fmla="*/ 9899 w 10000"/>
              <a:gd name="connsiteY7" fmla="*/ 2427 h 9991"/>
              <a:gd name="connsiteX8" fmla="*/ 9838 w 10000"/>
              <a:gd name="connsiteY8" fmla="*/ 8655 h 9991"/>
              <a:gd name="connsiteX9" fmla="*/ 9164 w 10000"/>
              <a:gd name="connsiteY9" fmla="*/ 9792 h 9991"/>
              <a:gd name="connsiteX10" fmla="*/ 7924 w 10000"/>
              <a:gd name="connsiteY10" fmla="*/ 8636 h 9991"/>
              <a:gd name="connsiteX11" fmla="*/ 6516 w 10000"/>
              <a:gd name="connsiteY11" fmla="*/ 8328 h 9991"/>
              <a:gd name="connsiteX12" fmla="*/ 4898 w 10000"/>
              <a:gd name="connsiteY12" fmla="*/ 8283 h 9991"/>
              <a:gd name="connsiteX13" fmla="*/ 2998 w 10000"/>
              <a:gd name="connsiteY13" fmla="*/ 8527 h 9991"/>
              <a:gd name="connsiteX14" fmla="*/ 1725 w 10000"/>
              <a:gd name="connsiteY14" fmla="*/ 9850 h 9991"/>
              <a:gd name="connsiteX15" fmla="*/ 446 w 10000"/>
              <a:gd name="connsiteY15" fmla="*/ 9374 h 9991"/>
              <a:gd name="connsiteX16" fmla="*/ 100 w 10000"/>
              <a:gd name="connsiteY16" fmla="*/ 7958 h 9991"/>
              <a:gd name="connsiteX0" fmla="*/ 100 w 10000"/>
              <a:gd name="connsiteY0" fmla="*/ 7965 h 9890"/>
              <a:gd name="connsiteX1" fmla="*/ 33 w 10000"/>
              <a:gd name="connsiteY1" fmla="*/ 5719 h 9890"/>
              <a:gd name="connsiteX2" fmla="*/ 241 w 10000"/>
              <a:gd name="connsiteY2" fmla="*/ 1645 h 9890"/>
              <a:gd name="connsiteX3" fmla="*/ 1185 w 10000"/>
              <a:gd name="connsiteY3" fmla="*/ 302 h 9890"/>
              <a:gd name="connsiteX4" fmla="*/ 2830 w 10000"/>
              <a:gd name="connsiteY4" fmla="*/ 32 h 9890"/>
              <a:gd name="connsiteX5" fmla="*/ 7426 w 10000"/>
              <a:gd name="connsiteY5" fmla="*/ 70 h 9890"/>
              <a:gd name="connsiteX6" fmla="*/ 9218 w 10000"/>
              <a:gd name="connsiteY6" fmla="*/ 449 h 9890"/>
              <a:gd name="connsiteX7" fmla="*/ 9899 w 10000"/>
              <a:gd name="connsiteY7" fmla="*/ 2429 h 9890"/>
              <a:gd name="connsiteX8" fmla="*/ 9838 w 10000"/>
              <a:gd name="connsiteY8" fmla="*/ 8663 h 9890"/>
              <a:gd name="connsiteX9" fmla="*/ 9164 w 10000"/>
              <a:gd name="connsiteY9" fmla="*/ 9801 h 9890"/>
              <a:gd name="connsiteX10" fmla="*/ 7924 w 10000"/>
              <a:gd name="connsiteY10" fmla="*/ 8644 h 9890"/>
              <a:gd name="connsiteX11" fmla="*/ 6516 w 10000"/>
              <a:gd name="connsiteY11" fmla="*/ 8336 h 9890"/>
              <a:gd name="connsiteX12" fmla="*/ 4898 w 10000"/>
              <a:gd name="connsiteY12" fmla="*/ 8290 h 9890"/>
              <a:gd name="connsiteX13" fmla="*/ 2998 w 10000"/>
              <a:gd name="connsiteY13" fmla="*/ 8535 h 9890"/>
              <a:gd name="connsiteX14" fmla="*/ 1454 w 10000"/>
              <a:gd name="connsiteY14" fmla="*/ 8249 h 9890"/>
              <a:gd name="connsiteX15" fmla="*/ 446 w 10000"/>
              <a:gd name="connsiteY15" fmla="*/ 9382 h 9890"/>
              <a:gd name="connsiteX16" fmla="*/ 100 w 10000"/>
              <a:gd name="connsiteY16" fmla="*/ 7965 h 989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898 w 10000"/>
              <a:gd name="connsiteY12" fmla="*/ 8382 h 10000"/>
              <a:gd name="connsiteX13" fmla="*/ 2998 w 10000"/>
              <a:gd name="connsiteY13" fmla="*/ 8630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898 w 10000"/>
              <a:gd name="connsiteY12" fmla="*/ 8382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54 w 10000"/>
              <a:gd name="connsiteY9" fmla="*/ 9154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4 w 10000"/>
              <a:gd name="connsiteY9" fmla="*/ 9103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420 w 9974"/>
              <a:gd name="connsiteY0" fmla="*/ 9486 h 10000"/>
              <a:gd name="connsiteX1" fmla="*/ 7 w 9974"/>
              <a:gd name="connsiteY1" fmla="*/ 5783 h 10000"/>
              <a:gd name="connsiteX2" fmla="*/ 215 w 9974"/>
              <a:gd name="connsiteY2" fmla="*/ 1663 h 10000"/>
              <a:gd name="connsiteX3" fmla="*/ 1159 w 9974"/>
              <a:gd name="connsiteY3" fmla="*/ 305 h 10000"/>
              <a:gd name="connsiteX4" fmla="*/ 2804 w 9974"/>
              <a:gd name="connsiteY4" fmla="*/ 32 h 10000"/>
              <a:gd name="connsiteX5" fmla="*/ 7400 w 9974"/>
              <a:gd name="connsiteY5" fmla="*/ 71 h 10000"/>
              <a:gd name="connsiteX6" fmla="*/ 9192 w 9974"/>
              <a:gd name="connsiteY6" fmla="*/ 454 h 10000"/>
              <a:gd name="connsiteX7" fmla="*/ 9873 w 9974"/>
              <a:gd name="connsiteY7" fmla="*/ 2456 h 10000"/>
              <a:gd name="connsiteX8" fmla="*/ 9812 w 9974"/>
              <a:gd name="connsiteY8" fmla="*/ 8759 h 10000"/>
              <a:gd name="connsiteX9" fmla="*/ 9258 w 9974"/>
              <a:gd name="connsiteY9" fmla="*/ 9103 h 10000"/>
              <a:gd name="connsiteX10" fmla="*/ 8259 w 9974"/>
              <a:gd name="connsiteY10" fmla="*/ 8355 h 10000"/>
              <a:gd name="connsiteX11" fmla="*/ 6881 w 9974"/>
              <a:gd name="connsiteY11" fmla="*/ 8044 h 10000"/>
              <a:gd name="connsiteX12" fmla="*/ 4962 w 9974"/>
              <a:gd name="connsiteY12" fmla="*/ 7959 h 10000"/>
              <a:gd name="connsiteX13" fmla="*/ 3002 w 9974"/>
              <a:gd name="connsiteY13" fmla="*/ 7899 h 10000"/>
              <a:gd name="connsiteX14" fmla="*/ 1293 w 9974"/>
              <a:gd name="connsiteY14" fmla="*/ 8392 h 10000"/>
              <a:gd name="connsiteX15" fmla="*/ 420 w 9974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392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10 w 10000"/>
              <a:gd name="connsiteY14" fmla="*/ 7999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330 w 10000"/>
              <a:gd name="connsiteY14" fmla="*/ 7897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387 w 10000"/>
              <a:gd name="connsiteY15" fmla="*/ 9486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780 w 10000"/>
              <a:gd name="connsiteY13" fmla="*/ 7855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84 w 10000"/>
              <a:gd name="connsiteY12" fmla="*/ 7930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84 w 10000"/>
              <a:gd name="connsiteY12" fmla="*/ 7930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67 w 10000"/>
              <a:gd name="connsiteY12" fmla="*/ 779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804 w 10000"/>
              <a:gd name="connsiteY12" fmla="*/ 7625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078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98 w 10000"/>
              <a:gd name="connsiteY10" fmla="*/ 7845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66 w 10000"/>
              <a:gd name="connsiteY10" fmla="*/ 7568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04 w 10000"/>
              <a:gd name="connsiteY11" fmla="*/ 7523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958 w 10000"/>
              <a:gd name="connsiteY11" fmla="*/ 7348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727 w 10000"/>
              <a:gd name="connsiteY9" fmla="*/ 8637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9936"/>
              <a:gd name="connsiteY0" fmla="*/ 9501 h 10081"/>
              <a:gd name="connsiteX1" fmla="*/ 7 w 9936"/>
              <a:gd name="connsiteY1" fmla="*/ 5783 h 10081"/>
              <a:gd name="connsiteX2" fmla="*/ 216 w 9936"/>
              <a:gd name="connsiteY2" fmla="*/ 1663 h 10081"/>
              <a:gd name="connsiteX3" fmla="*/ 1162 w 9936"/>
              <a:gd name="connsiteY3" fmla="*/ 305 h 10081"/>
              <a:gd name="connsiteX4" fmla="*/ 2811 w 9936"/>
              <a:gd name="connsiteY4" fmla="*/ 32 h 10081"/>
              <a:gd name="connsiteX5" fmla="*/ 7419 w 9936"/>
              <a:gd name="connsiteY5" fmla="*/ 71 h 10081"/>
              <a:gd name="connsiteX6" fmla="*/ 9216 w 9936"/>
              <a:gd name="connsiteY6" fmla="*/ 454 h 10081"/>
              <a:gd name="connsiteX7" fmla="*/ 9899 w 9936"/>
              <a:gd name="connsiteY7" fmla="*/ 2456 h 10081"/>
              <a:gd name="connsiteX8" fmla="*/ 9436 w 9936"/>
              <a:gd name="connsiteY8" fmla="*/ 9205 h 10081"/>
              <a:gd name="connsiteX9" fmla="*/ 8349 w 9936"/>
              <a:gd name="connsiteY9" fmla="*/ 7714 h 10081"/>
              <a:gd name="connsiteX10" fmla="*/ 4735 w 9936"/>
              <a:gd name="connsiteY10" fmla="*/ 7406 h 10081"/>
              <a:gd name="connsiteX11" fmla="*/ 1467 w 9936"/>
              <a:gd name="connsiteY11" fmla="*/ 8028 h 10081"/>
              <a:gd name="connsiteX12" fmla="*/ 421 w 9936"/>
              <a:gd name="connsiteY12" fmla="*/ 9501 h 10081"/>
              <a:gd name="connsiteX0" fmla="*/ 424 w 10000"/>
              <a:gd name="connsiteY0" fmla="*/ 9425 h 9425"/>
              <a:gd name="connsiteX1" fmla="*/ 7 w 10000"/>
              <a:gd name="connsiteY1" fmla="*/ 5737 h 9425"/>
              <a:gd name="connsiteX2" fmla="*/ 217 w 10000"/>
              <a:gd name="connsiteY2" fmla="*/ 1650 h 9425"/>
              <a:gd name="connsiteX3" fmla="*/ 1169 w 10000"/>
              <a:gd name="connsiteY3" fmla="*/ 303 h 9425"/>
              <a:gd name="connsiteX4" fmla="*/ 2829 w 10000"/>
              <a:gd name="connsiteY4" fmla="*/ 32 h 9425"/>
              <a:gd name="connsiteX5" fmla="*/ 7467 w 10000"/>
              <a:gd name="connsiteY5" fmla="*/ 70 h 9425"/>
              <a:gd name="connsiteX6" fmla="*/ 9275 w 10000"/>
              <a:gd name="connsiteY6" fmla="*/ 450 h 9425"/>
              <a:gd name="connsiteX7" fmla="*/ 9963 w 10000"/>
              <a:gd name="connsiteY7" fmla="*/ 2436 h 9425"/>
              <a:gd name="connsiteX8" fmla="*/ 9497 w 10000"/>
              <a:gd name="connsiteY8" fmla="*/ 9131 h 9425"/>
              <a:gd name="connsiteX9" fmla="*/ 8403 w 10000"/>
              <a:gd name="connsiteY9" fmla="*/ 7652 h 9425"/>
              <a:gd name="connsiteX10" fmla="*/ 4765 w 10000"/>
              <a:gd name="connsiteY10" fmla="*/ 7346 h 9425"/>
              <a:gd name="connsiteX11" fmla="*/ 1476 w 10000"/>
              <a:gd name="connsiteY11" fmla="*/ 7963 h 9425"/>
              <a:gd name="connsiteX12" fmla="*/ 424 w 10000"/>
              <a:gd name="connsiteY12" fmla="*/ 9425 h 9425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338 w 10000"/>
              <a:gd name="connsiteY6" fmla="*/ 618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365"/>
              <a:gd name="connsiteY0" fmla="*/ 10000 h 10000"/>
              <a:gd name="connsiteX1" fmla="*/ 7 w 10365"/>
              <a:gd name="connsiteY1" fmla="*/ 6087 h 10000"/>
              <a:gd name="connsiteX2" fmla="*/ 217 w 10365"/>
              <a:gd name="connsiteY2" fmla="*/ 1751 h 10000"/>
              <a:gd name="connsiteX3" fmla="*/ 1169 w 10365"/>
              <a:gd name="connsiteY3" fmla="*/ 321 h 10000"/>
              <a:gd name="connsiteX4" fmla="*/ 2829 w 10365"/>
              <a:gd name="connsiteY4" fmla="*/ 34 h 10000"/>
              <a:gd name="connsiteX5" fmla="*/ 8021 w 10365"/>
              <a:gd name="connsiteY5" fmla="*/ 116 h 10000"/>
              <a:gd name="connsiteX6" fmla="*/ 9963 w 10365"/>
              <a:gd name="connsiteY6" fmla="*/ 2585 h 10000"/>
              <a:gd name="connsiteX7" fmla="*/ 9497 w 10365"/>
              <a:gd name="connsiteY7" fmla="*/ 9688 h 10000"/>
              <a:gd name="connsiteX8" fmla="*/ 8403 w 10365"/>
              <a:gd name="connsiteY8" fmla="*/ 8119 h 10000"/>
              <a:gd name="connsiteX9" fmla="*/ 4765 w 10365"/>
              <a:gd name="connsiteY9" fmla="*/ 7794 h 10000"/>
              <a:gd name="connsiteX10" fmla="*/ 1476 w 10365"/>
              <a:gd name="connsiteY10" fmla="*/ 8449 h 10000"/>
              <a:gd name="connsiteX11" fmla="*/ 424 w 10365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1169 w 10191"/>
              <a:gd name="connsiteY3" fmla="*/ 321 h 10000"/>
              <a:gd name="connsiteX4" fmla="*/ 2829 w 10191"/>
              <a:gd name="connsiteY4" fmla="*/ 34 h 10000"/>
              <a:gd name="connsiteX5" fmla="*/ 7847 w 10191"/>
              <a:gd name="connsiteY5" fmla="*/ 102 h 10000"/>
              <a:gd name="connsiteX6" fmla="*/ 9963 w 10191"/>
              <a:gd name="connsiteY6" fmla="*/ 2585 h 10000"/>
              <a:gd name="connsiteX7" fmla="*/ 9497 w 10191"/>
              <a:gd name="connsiteY7" fmla="*/ 9688 h 10000"/>
              <a:gd name="connsiteX8" fmla="*/ 8403 w 10191"/>
              <a:gd name="connsiteY8" fmla="*/ 8119 h 10000"/>
              <a:gd name="connsiteX9" fmla="*/ 4765 w 10191"/>
              <a:gd name="connsiteY9" fmla="*/ 7794 h 10000"/>
              <a:gd name="connsiteX10" fmla="*/ 1476 w 10191"/>
              <a:gd name="connsiteY10" fmla="*/ 8449 h 10000"/>
              <a:gd name="connsiteX11" fmla="*/ 424 w 10191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1169 w 10191"/>
              <a:gd name="connsiteY3" fmla="*/ 321 h 10000"/>
              <a:gd name="connsiteX4" fmla="*/ 2829 w 10191"/>
              <a:gd name="connsiteY4" fmla="*/ 34 h 10000"/>
              <a:gd name="connsiteX5" fmla="*/ 7847 w 10191"/>
              <a:gd name="connsiteY5" fmla="*/ 102 h 10000"/>
              <a:gd name="connsiteX6" fmla="*/ 9963 w 10191"/>
              <a:gd name="connsiteY6" fmla="*/ 2585 h 10000"/>
              <a:gd name="connsiteX7" fmla="*/ 9497 w 10191"/>
              <a:gd name="connsiteY7" fmla="*/ 9688 h 10000"/>
              <a:gd name="connsiteX8" fmla="*/ 8403 w 10191"/>
              <a:gd name="connsiteY8" fmla="*/ 8119 h 10000"/>
              <a:gd name="connsiteX9" fmla="*/ 4765 w 10191"/>
              <a:gd name="connsiteY9" fmla="*/ 7794 h 10000"/>
              <a:gd name="connsiteX10" fmla="*/ 1476 w 10191"/>
              <a:gd name="connsiteY10" fmla="*/ 8449 h 10000"/>
              <a:gd name="connsiteX11" fmla="*/ 424 w 10191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83 w 10250"/>
              <a:gd name="connsiteY0" fmla="*/ 10000 h 10000"/>
              <a:gd name="connsiteX1" fmla="*/ 66 w 10250"/>
              <a:gd name="connsiteY1" fmla="*/ 6087 h 10000"/>
              <a:gd name="connsiteX2" fmla="*/ 197 w 10250"/>
              <a:gd name="connsiteY2" fmla="*/ 1835 h 10000"/>
              <a:gd name="connsiteX3" fmla="*/ 2888 w 10250"/>
              <a:gd name="connsiteY3" fmla="*/ 34 h 10000"/>
              <a:gd name="connsiteX4" fmla="*/ 7906 w 10250"/>
              <a:gd name="connsiteY4" fmla="*/ 102 h 10000"/>
              <a:gd name="connsiteX5" fmla="*/ 10022 w 10250"/>
              <a:gd name="connsiteY5" fmla="*/ 2585 h 10000"/>
              <a:gd name="connsiteX6" fmla="*/ 9556 w 10250"/>
              <a:gd name="connsiteY6" fmla="*/ 9688 h 10000"/>
              <a:gd name="connsiteX7" fmla="*/ 8462 w 10250"/>
              <a:gd name="connsiteY7" fmla="*/ 8119 h 10000"/>
              <a:gd name="connsiteX8" fmla="*/ 4824 w 10250"/>
              <a:gd name="connsiteY8" fmla="*/ 7794 h 10000"/>
              <a:gd name="connsiteX9" fmla="*/ 1535 w 10250"/>
              <a:gd name="connsiteY9" fmla="*/ 8449 h 10000"/>
              <a:gd name="connsiteX10" fmla="*/ 483 w 10250"/>
              <a:gd name="connsiteY10" fmla="*/ 10000 h 10000"/>
              <a:gd name="connsiteX0" fmla="*/ 499 w 10266"/>
              <a:gd name="connsiteY0" fmla="*/ 10000 h 10000"/>
              <a:gd name="connsiteX1" fmla="*/ 82 w 10266"/>
              <a:gd name="connsiteY1" fmla="*/ 6087 h 10000"/>
              <a:gd name="connsiteX2" fmla="*/ 197 w 10266"/>
              <a:gd name="connsiteY2" fmla="*/ 1765 h 10000"/>
              <a:gd name="connsiteX3" fmla="*/ 2904 w 10266"/>
              <a:gd name="connsiteY3" fmla="*/ 34 h 10000"/>
              <a:gd name="connsiteX4" fmla="*/ 7922 w 10266"/>
              <a:gd name="connsiteY4" fmla="*/ 102 h 10000"/>
              <a:gd name="connsiteX5" fmla="*/ 10038 w 10266"/>
              <a:gd name="connsiteY5" fmla="*/ 2585 h 10000"/>
              <a:gd name="connsiteX6" fmla="*/ 9572 w 10266"/>
              <a:gd name="connsiteY6" fmla="*/ 9688 h 10000"/>
              <a:gd name="connsiteX7" fmla="*/ 8478 w 10266"/>
              <a:gd name="connsiteY7" fmla="*/ 8119 h 10000"/>
              <a:gd name="connsiteX8" fmla="*/ 4840 w 10266"/>
              <a:gd name="connsiteY8" fmla="*/ 7794 h 10000"/>
              <a:gd name="connsiteX9" fmla="*/ 1551 w 10266"/>
              <a:gd name="connsiteY9" fmla="*/ 8449 h 10000"/>
              <a:gd name="connsiteX10" fmla="*/ 499 w 10266"/>
              <a:gd name="connsiteY10" fmla="*/ 10000 h 10000"/>
              <a:gd name="connsiteX0" fmla="*/ 467 w 10234"/>
              <a:gd name="connsiteY0" fmla="*/ 10000 h 10000"/>
              <a:gd name="connsiteX1" fmla="*/ 50 w 10234"/>
              <a:gd name="connsiteY1" fmla="*/ 6087 h 10000"/>
              <a:gd name="connsiteX2" fmla="*/ 165 w 10234"/>
              <a:gd name="connsiteY2" fmla="*/ 1765 h 10000"/>
              <a:gd name="connsiteX3" fmla="*/ 2872 w 10234"/>
              <a:gd name="connsiteY3" fmla="*/ 34 h 10000"/>
              <a:gd name="connsiteX4" fmla="*/ 7890 w 10234"/>
              <a:gd name="connsiteY4" fmla="*/ 102 h 10000"/>
              <a:gd name="connsiteX5" fmla="*/ 10006 w 10234"/>
              <a:gd name="connsiteY5" fmla="*/ 2585 h 10000"/>
              <a:gd name="connsiteX6" fmla="*/ 9540 w 10234"/>
              <a:gd name="connsiteY6" fmla="*/ 9688 h 10000"/>
              <a:gd name="connsiteX7" fmla="*/ 8446 w 10234"/>
              <a:gd name="connsiteY7" fmla="*/ 8119 h 10000"/>
              <a:gd name="connsiteX8" fmla="*/ 4808 w 10234"/>
              <a:gd name="connsiteY8" fmla="*/ 7794 h 10000"/>
              <a:gd name="connsiteX9" fmla="*/ 1519 w 10234"/>
              <a:gd name="connsiteY9" fmla="*/ 8449 h 10000"/>
              <a:gd name="connsiteX10" fmla="*/ 467 w 10234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122 w 10191"/>
              <a:gd name="connsiteY2" fmla="*/ 1765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42 w 10270"/>
              <a:gd name="connsiteY5" fmla="*/ 2585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26 w 10270"/>
              <a:gd name="connsiteY5" fmla="*/ 1924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26 w 10270"/>
              <a:gd name="connsiteY5" fmla="*/ 1924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73 w 10270"/>
              <a:gd name="connsiteY5" fmla="*/ 1938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410"/>
              <a:gd name="connsiteY0" fmla="*/ 10000 h 10000"/>
              <a:gd name="connsiteX1" fmla="*/ 7 w 10410"/>
              <a:gd name="connsiteY1" fmla="*/ 6678 h 10000"/>
              <a:gd name="connsiteX2" fmla="*/ 201 w 10410"/>
              <a:gd name="connsiteY2" fmla="*/ 1765 h 10000"/>
              <a:gd name="connsiteX3" fmla="*/ 2908 w 10410"/>
              <a:gd name="connsiteY3" fmla="*/ 34 h 10000"/>
              <a:gd name="connsiteX4" fmla="*/ 7926 w 10410"/>
              <a:gd name="connsiteY4" fmla="*/ 102 h 10000"/>
              <a:gd name="connsiteX5" fmla="*/ 10073 w 10410"/>
              <a:gd name="connsiteY5" fmla="*/ 1938 h 10000"/>
              <a:gd name="connsiteX6" fmla="*/ 10120 w 10410"/>
              <a:gd name="connsiteY6" fmla="*/ 6717 h 10000"/>
              <a:gd name="connsiteX7" fmla="*/ 9576 w 10410"/>
              <a:gd name="connsiteY7" fmla="*/ 9688 h 10000"/>
              <a:gd name="connsiteX8" fmla="*/ 8482 w 10410"/>
              <a:gd name="connsiteY8" fmla="*/ 8119 h 10000"/>
              <a:gd name="connsiteX9" fmla="*/ 4844 w 10410"/>
              <a:gd name="connsiteY9" fmla="*/ 7794 h 10000"/>
              <a:gd name="connsiteX10" fmla="*/ 1555 w 10410"/>
              <a:gd name="connsiteY10" fmla="*/ 8449 h 10000"/>
              <a:gd name="connsiteX11" fmla="*/ 503 w 10410"/>
              <a:gd name="connsiteY11" fmla="*/ 10000 h 10000"/>
              <a:gd name="connsiteX0" fmla="*/ 503 w 10473"/>
              <a:gd name="connsiteY0" fmla="*/ 10000 h 10000"/>
              <a:gd name="connsiteX1" fmla="*/ 7 w 10473"/>
              <a:gd name="connsiteY1" fmla="*/ 6678 h 10000"/>
              <a:gd name="connsiteX2" fmla="*/ 201 w 10473"/>
              <a:gd name="connsiteY2" fmla="*/ 1765 h 10000"/>
              <a:gd name="connsiteX3" fmla="*/ 2908 w 10473"/>
              <a:gd name="connsiteY3" fmla="*/ 34 h 10000"/>
              <a:gd name="connsiteX4" fmla="*/ 7926 w 10473"/>
              <a:gd name="connsiteY4" fmla="*/ 102 h 10000"/>
              <a:gd name="connsiteX5" fmla="*/ 10136 w 10473"/>
              <a:gd name="connsiteY5" fmla="*/ 1882 h 10000"/>
              <a:gd name="connsiteX6" fmla="*/ 10120 w 10473"/>
              <a:gd name="connsiteY6" fmla="*/ 6717 h 10000"/>
              <a:gd name="connsiteX7" fmla="*/ 9576 w 10473"/>
              <a:gd name="connsiteY7" fmla="*/ 9688 h 10000"/>
              <a:gd name="connsiteX8" fmla="*/ 8482 w 10473"/>
              <a:gd name="connsiteY8" fmla="*/ 8119 h 10000"/>
              <a:gd name="connsiteX9" fmla="*/ 4844 w 10473"/>
              <a:gd name="connsiteY9" fmla="*/ 7794 h 10000"/>
              <a:gd name="connsiteX10" fmla="*/ 1555 w 10473"/>
              <a:gd name="connsiteY10" fmla="*/ 8449 h 10000"/>
              <a:gd name="connsiteX11" fmla="*/ 503 w 10473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168 w 10283"/>
              <a:gd name="connsiteY5" fmla="*/ 1769 h 10000"/>
              <a:gd name="connsiteX6" fmla="*/ 10120 w 10283"/>
              <a:gd name="connsiteY6" fmla="*/ 6717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20 w 10299"/>
              <a:gd name="connsiteY6" fmla="*/ 6717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20 w 10299"/>
              <a:gd name="connsiteY6" fmla="*/ 6717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200 w 10270"/>
              <a:gd name="connsiteY5" fmla="*/ 1656 h 10000"/>
              <a:gd name="connsiteX6" fmla="*/ 10183 w 10270"/>
              <a:gd name="connsiteY6" fmla="*/ 6633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82 w 10362"/>
              <a:gd name="connsiteY0" fmla="*/ 10000 h 10000"/>
              <a:gd name="connsiteX1" fmla="*/ 86 w 10362"/>
              <a:gd name="connsiteY1" fmla="*/ 6678 h 10000"/>
              <a:gd name="connsiteX2" fmla="*/ 118 w 10362"/>
              <a:gd name="connsiteY2" fmla="*/ 1749 h 10000"/>
              <a:gd name="connsiteX3" fmla="*/ 2987 w 10362"/>
              <a:gd name="connsiteY3" fmla="*/ 34 h 10000"/>
              <a:gd name="connsiteX4" fmla="*/ 8005 w 10362"/>
              <a:gd name="connsiteY4" fmla="*/ 102 h 10000"/>
              <a:gd name="connsiteX5" fmla="*/ 10279 w 10362"/>
              <a:gd name="connsiteY5" fmla="*/ 1656 h 10000"/>
              <a:gd name="connsiteX6" fmla="*/ 10262 w 10362"/>
              <a:gd name="connsiteY6" fmla="*/ 6633 h 10000"/>
              <a:gd name="connsiteX7" fmla="*/ 9702 w 10362"/>
              <a:gd name="connsiteY7" fmla="*/ 9801 h 10000"/>
              <a:gd name="connsiteX8" fmla="*/ 8561 w 10362"/>
              <a:gd name="connsiteY8" fmla="*/ 8119 h 10000"/>
              <a:gd name="connsiteX9" fmla="*/ 4923 w 10362"/>
              <a:gd name="connsiteY9" fmla="*/ 7794 h 10000"/>
              <a:gd name="connsiteX10" fmla="*/ 1634 w 10362"/>
              <a:gd name="connsiteY10" fmla="*/ 8449 h 10000"/>
              <a:gd name="connsiteX11" fmla="*/ 582 w 10362"/>
              <a:gd name="connsiteY11" fmla="*/ 10000 h 10000"/>
              <a:gd name="connsiteX0" fmla="*/ 582 w 10362"/>
              <a:gd name="connsiteY0" fmla="*/ 9968 h 9968"/>
              <a:gd name="connsiteX1" fmla="*/ 86 w 10362"/>
              <a:gd name="connsiteY1" fmla="*/ 6646 h 9968"/>
              <a:gd name="connsiteX2" fmla="*/ 118 w 10362"/>
              <a:gd name="connsiteY2" fmla="*/ 1717 h 9968"/>
              <a:gd name="connsiteX3" fmla="*/ 2591 w 10362"/>
              <a:gd name="connsiteY3" fmla="*/ 34 h 9968"/>
              <a:gd name="connsiteX4" fmla="*/ 8005 w 10362"/>
              <a:gd name="connsiteY4" fmla="*/ 70 h 9968"/>
              <a:gd name="connsiteX5" fmla="*/ 10279 w 10362"/>
              <a:gd name="connsiteY5" fmla="*/ 1624 h 9968"/>
              <a:gd name="connsiteX6" fmla="*/ 10262 w 10362"/>
              <a:gd name="connsiteY6" fmla="*/ 6601 h 9968"/>
              <a:gd name="connsiteX7" fmla="*/ 9702 w 10362"/>
              <a:gd name="connsiteY7" fmla="*/ 9769 h 9968"/>
              <a:gd name="connsiteX8" fmla="*/ 8561 w 10362"/>
              <a:gd name="connsiteY8" fmla="*/ 8087 h 9968"/>
              <a:gd name="connsiteX9" fmla="*/ 4923 w 10362"/>
              <a:gd name="connsiteY9" fmla="*/ 7762 h 9968"/>
              <a:gd name="connsiteX10" fmla="*/ 1634 w 10362"/>
              <a:gd name="connsiteY10" fmla="*/ 8417 h 9968"/>
              <a:gd name="connsiteX11" fmla="*/ 582 w 10362"/>
              <a:gd name="connsiteY11" fmla="*/ 9968 h 9968"/>
              <a:gd name="connsiteX0" fmla="*/ 562 w 10000"/>
              <a:gd name="connsiteY0" fmla="*/ 10000 h 10000"/>
              <a:gd name="connsiteX1" fmla="*/ 83 w 10000"/>
              <a:gd name="connsiteY1" fmla="*/ 6667 h 10000"/>
              <a:gd name="connsiteX2" fmla="*/ 114 w 10000"/>
              <a:gd name="connsiteY2" fmla="*/ 1723 h 10000"/>
              <a:gd name="connsiteX3" fmla="*/ 2378 w 10000"/>
              <a:gd name="connsiteY3" fmla="*/ 34 h 10000"/>
              <a:gd name="connsiteX4" fmla="*/ 7725 w 10000"/>
              <a:gd name="connsiteY4" fmla="*/ 70 h 10000"/>
              <a:gd name="connsiteX5" fmla="*/ 9920 w 10000"/>
              <a:gd name="connsiteY5" fmla="*/ 1629 h 10000"/>
              <a:gd name="connsiteX6" fmla="*/ 9903 w 10000"/>
              <a:gd name="connsiteY6" fmla="*/ 6622 h 10000"/>
              <a:gd name="connsiteX7" fmla="*/ 9363 w 10000"/>
              <a:gd name="connsiteY7" fmla="*/ 9800 h 10000"/>
              <a:gd name="connsiteX8" fmla="*/ 8262 w 10000"/>
              <a:gd name="connsiteY8" fmla="*/ 8113 h 10000"/>
              <a:gd name="connsiteX9" fmla="*/ 4751 w 10000"/>
              <a:gd name="connsiteY9" fmla="*/ 7787 h 10000"/>
              <a:gd name="connsiteX10" fmla="*/ 1577 w 10000"/>
              <a:gd name="connsiteY10" fmla="*/ 8444 h 10000"/>
              <a:gd name="connsiteX11" fmla="*/ 562 w 10000"/>
              <a:gd name="connsiteY11" fmla="*/ 10000 h 10000"/>
              <a:gd name="connsiteX0" fmla="*/ 562 w 10000"/>
              <a:gd name="connsiteY0" fmla="*/ 10062 h 10062"/>
              <a:gd name="connsiteX1" fmla="*/ 83 w 10000"/>
              <a:gd name="connsiteY1" fmla="*/ 6729 h 10062"/>
              <a:gd name="connsiteX2" fmla="*/ 114 w 10000"/>
              <a:gd name="connsiteY2" fmla="*/ 1785 h 10062"/>
              <a:gd name="connsiteX3" fmla="*/ 2378 w 10000"/>
              <a:gd name="connsiteY3" fmla="*/ 96 h 10062"/>
              <a:gd name="connsiteX4" fmla="*/ 7708 w 10000"/>
              <a:gd name="connsiteY4" fmla="*/ 68 h 10062"/>
              <a:gd name="connsiteX5" fmla="*/ 9920 w 10000"/>
              <a:gd name="connsiteY5" fmla="*/ 1691 h 10062"/>
              <a:gd name="connsiteX6" fmla="*/ 9903 w 10000"/>
              <a:gd name="connsiteY6" fmla="*/ 6684 h 10062"/>
              <a:gd name="connsiteX7" fmla="*/ 9363 w 10000"/>
              <a:gd name="connsiteY7" fmla="*/ 9862 h 10062"/>
              <a:gd name="connsiteX8" fmla="*/ 8262 w 10000"/>
              <a:gd name="connsiteY8" fmla="*/ 8175 h 10062"/>
              <a:gd name="connsiteX9" fmla="*/ 4751 w 10000"/>
              <a:gd name="connsiteY9" fmla="*/ 7849 h 10062"/>
              <a:gd name="connsiteX10" fmla="*/ 1577 w 10000"/>
              <a:gd name="connsiteY10" fmla="*/ 8506 h 10062"/>
              <a:gd name="connsiteX11" fmla="*/ 562 w 10000"/>
              <a:gd name="connsiteY11" fmla="*/ 10062 h 10062"/>
              <a:gd name="connsiteX0" fmla="*/ 562 w 10000"/>
              <a:gd name="connsiteY0" fmla="*/ 10062 h 10062"/>
              <a:gd name="connsiteX1" fmla="*/ 83 w 10000"/>
              <a:gd name="connsiteY1" fmla="*/ 6729 h 10062"/>
              <a:gd name="connsiteX2" fmla="*/ 114 w 10000"/>
              <a:gd name="connsiteY2" fmla="*/ 1785 h 10062"/>
              <a:gd name="connsiteX3" fmla="*/ 2378 w 10000"/>
              <a:gd name="connsiteY3" fmla="*/ 48 h 10062"/>
              <a:gd name="connsiteX4" fmla="*/ 7708 w 10000"/>
              <a:gd name="connsiteY4" fmla="*/ 68 h 10062"/>
              <a:gd name="connsiteX5" fmla="*/ 9920 w 10000"/>
              <a:gd name="connsiteY5" fmla="*/ 1691 h 10062"/>
              <a:gd name="connsiteX6" fmla="*/ 9903 w 10000"/>
              <a:gd name="connsiteY6" fmla="*/ 6684 h 10062"/>
              <a:gd name="connsiteX7" fmla="*/ 9363 w 10000"/>
              <a:gd name="connsiteY7" fmla="*/ 9862 h 10062"/>
              <a:gd name="connsiteX8" fmla="*/ 8262 w 10000"/>
              <a:gd name="connsiteY8" fmla="*/ 8175 h 10062"/>
              <a:gd name="connsiteX9" fmla="*/ 4751 w 10000"/>
              <a:gd name="connsiteY9" fmla="*/ 7849 h 10062"/>
              <a:gd name="connsiteX10" fmla="*/ 1577 w 10000"/>
              <a:gd name="connsiteY10" fmla="*/ 8506 h 10062"/>
              <a:gd name="connsiteX11" fmla="*/ 562 w 10000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08 w 10046"/>
              <a:gd name="connsiteY0" fmla="*/ 10062 h 10062"/>
              <a:gd name="connsiteX1" fmla="*/ 7 w 10046"/>
              <a:gd name="connsiteY1" fmla="*/ 6729 h 10062"/>
              <a:gd name="connsiteX2" fmla="*/ 125 w 10046"/>
              <a:gd name="connsiteY2" fmla="*/ 1817 h 10062"/>
              <a:gd name="connsiteX3" fmla="*/ 2424 w 10046"/>
              <a:gd name="connsiteY3" fmla="*/ 48 h 10062"/>
              <a:gd name="connsiteX4" fmla="*/ 7754 w 10046"/>
              <a:gd name="connsiteY4" fmla="*/ 68 h 10062"/>
              <a:gd name="connsiteX5" fmla="*/ 9966 w 10046"/>
              <a:gd name="connsiteY5" fmla="*/ 1691 h 10062"/>
              <a:gd name="connsiteX6" fmla="*/ 9949 w 10046"/>
              <a:gd name="connsiteY6" fmla="*/ 6684 h 10062"/>
              <a:gd name="connsiteX7" fmla="*/ 9409 w 10046"/>
              <a:gd name="connsiteY7" fmla="*/ 9862 h 10062"/>
              <a:gd name="connsiteX8" fmla="*/ 8308 w 10046"/>
              <a:gd name="connsiteY8" fmla="*/ 8175 h 10062"/>
              <a:gd name="connsiteX9" fmla="*/ 4797 w 10046"/>
              <a:gd name="connsiteY9" fmla="*/ 7849 h 10062"/>
              <a:gd name="connsiteX10" fmla="*/ 1623 w 10046"/>
              <a:gd name="connsiteY10" fmla="*/ 8506 h 10062"/>
              <a:gd name="connsiteX11" fmla="*/ 608 w 10046"/>
              <a:gd name="connsiteY11" fmla="*/ 10062 h 10062"/>
              <a:gd name="connsiteX0" fmla="*/ 597 w 10035"/>
              <a:gd name="connsiteY0" fmla="*/ 10062 h 10062"/>
              <a:gd name="connsiteX1" fmla="*/ 31 w 10035"/>
              <a:gd name="connsiteY1" fmla="*/ 6617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25 w 10063"/>
              <a:gd name="connsiteY0" fmla="*/ 10062 h 10062"/>
              <a:gd name="connsiteX1" fmla="*/ 7 w 10063"/>
              <a:gd name="connsiteY1" fmla="*/ 6649 h 10062"/>
              <a:gd name="connsiteX2" fmla="*/ 142 w 10063"/>
              <a:gd name="connsiteY2" fmla="*/ 1817 h 10062"/>
              <a:gd name="connsiteX3" fmla="*/ 2441 w 10063"/>
              <a:gd name="connsiteY3" fmla="*/ 48 h 10062"/>
              <a:gd name="connsiteX4" fmla="*/ 7771 w 10063"/>
              <a:gd name="connsiteY4" fmla="*/ 68 h 10062"/>
              <a:gd name="connsiteX5" fmla="*/ 9983 w 10063"/>
              <a:gd name="connsiteY5" fmla="*/ 1691 h 10062"/>
              <a:gd name="connsiteX6" fmla="*/ 9966 w 10063"/>
              <a:gd name="connsiteY6" fmla="*/ 6684 h 10062"/>
              <a:gd name="connsiteX7" fmla="*/ 9426 w 10063"/>
              <a:gd name="connsiteY7" fmla="*/ 9862 h 10062"/>
              <a:gd name="connsiteX8" fmla="*/ 8325 w 10063"/>
              <a:gd name="connsiteY8" fmla="*/ 8175 h 10062"/>
              <a:gd name="connsiteX9" fmla="*/ 4814 w 10063"/>
              <a:gd name="connsiteY9" fmla="*/ 7849 h 10062"/>
              <a:gd name="connsiteX10" fmla="*/ 1640 w 10063"/>
              <a:gd name="connsiteY10" fmla="*/ 8506 h 10062"/>
              <a:gd name="connsiteX11" fmla="*/ 625 w 10063"/>
              <a:gd name="connsiteY11" fmla="*/ 10062 h 10062"/>
              <a:gd name="connsiteX0" fmla="*/ 597 w 10035"/>
              <a:gd name="connsiteY0" fmla="*/ 10062 h 10062"/>
              <a:gd name="connsiteX1" fmla="*/ 14 w 10035"/>
              <a:gd name="connsiteY1" fmla="*/ 6665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84 w 10122"/>
              <a:gd name="connsiteY0" fmla="*/ 10062 h 10062"/>
              <a:gd name="connsiteX1" fmla="*/ 101 w 10122"/>
              <a:gd name="connsiteY1" fmla="*/ 6665 h 10062"/>
              <a:gd name="connsiteX2" fmla="*/ 114 w 10122"/>
              <a:gd name="connsiteY2" fmla="*/ 1881 h 10062"/>
              <a:gd name="connsiteX3" fmla="*/ 2500 w 10122"/>
              <a:gd name="connsiteY3" fmla="*/ 48 h 10062"/>
              <a:gd name="connsiteX4" fmla="*/ 7830 w 10122"/>
              <a:gd name="connsiteY4" fmla="*/ 68 h 10062"/>
              <a:gd name="connsiteX5" fmla="*/ 10042 w 10122"/>
              <a:gd name="connsiteY5" fmla="*/ 1691 h 10062"/>
              <a:gd name="connsiteX6" fmla="*/ 10025 w 10122"/>
              <a:gd name="connsiteY6" fmla="*/ 6684 h 10062"/>
              <a:gd name="connsiteX7" fmla="*/ 9485 w 10122"/>
              <a:gd name="connsiteY7" fmla="*/ 9862 h 10062"/>
              <a:gd name="connsiteX8" fmla="*/ 8384 w 10122"/>
              <a:gd name="connsiteY8" fmla="*/ 8175 h 10062"/>
              <a:gd name="connsiteX9" fmla="*/ 4873 w 10122"/>
              <a:gd name="connsiteY9" fmla="*/ 7849 h 10062"/>
              <a:gd name="connsiteX10" fmla="*/ 1699 w 10122"/>
              <a:gd name="connsiteY10" fmla="*/ 8506 h 10062"/>
              <a:gd name="connsiteX11" fmla="*/ 684 w 10122"/>
              <a:gd name="connsiteY11" fmla="*/ 10062 h 10062"/>
              <a:gd name="connsiteX0" fmla="*/ 649 w 10087"/>
              <a:gd name="connsiteY0" fmla="*/ 10062 h 10062"/>
              <a:gd name="connsiteX1" fmla="*/ 66 w 10087"/>
              <a:gd name="connsiteY1" fmla="*/ 6665 h 10062"/>
              <a:gd name="connsiteX2" fmla="*/ 79 w 10087"/>
              <a:gd name="connsiteY2" fmla="*/ 1881 h 10062"/>
              <a:gd name="connsiteX3" fmla="*/ 2465 w 10087"/>
              <a:gd name="connsiteY3" fmla="*/ 48 h 10062"/>
              <a:gd name="connsiteX4" fmla="*/ 7795 w 10087"/>
              <a:gd name="connsiteY4" fmla="*/ 68 h 10062"/>
              <a:gd name="connsiteX5" fmla="*/ 10007 w 10087"/>
              <a:gd name="connsiteY5" fmla="*/ 1691 h 10062"/>
              <a:gd name="connsiteX6" fmla="*/ 9990 w 10087"/>
              <a:gd name="connsiteY6" fmla="*/ 6684 h 10062"/>
              <a:gd name="connsiteX7" fmla="*/ 9450 w 10087"/>
              <a:gd name="connsiteY7" fmla="*/ 9862 h 10062"/>
              <a:gd name="connsiteX8" fmla="*/ 8349 w 10087"/>
              <a:gd name="connsiteY8" fmla="*/ 8175 h 10062"/>
              <a:gd name="connsiteX9" fmla="*/ 4838 w 10087"/>
              <a:gd name="connsiteY9" fmla="*/ 7849 h 10062"/>
              <a:gd name="connsiteX10" fmla="*/ 1664 w 10087"/>
              <a:gd name="connsiteY10" fmla="*/ 8506 h 10062"/>
              <a:gd name="connsiteX11" fmla="*/ 649 w 10087"/>
              <a:gd name="connsiteY11" fmla="*/ 10062 h 10062"/>
              <a:gd name="connsiteX0" fmla="*/ 659 w 10097"/>
              <a:gd name="connsiteY0" fmla="*/ 10062 h 10062"/>
              <a:gd name="connsiteX1" fmla="*/ 76 w 10097"/>
              <a:gd name="connsiteY1" fmla="*/ 6665 h 10062"/>
              <a:gd name="connsiteX2" fmla="*/ 89 w 10097"/>
              <a:gd name="connsiteY2" fmla="*/ 1881 h 10062"/>
              <a:gd name="connsiteX3" fmla="*/ 2475 w 10097"/>
              <a:gd name="connsiteY3" fmla="*/ 48 h 10062"/>
              <a:gd name="connsiteX4" fmla="*/ 7805 w 10097"/>
              <a:gd name="connsiteY4" fmla="*/ 68 h 10062"/>
              <a:gd name="connsiteX5" fmla="*/ 10017 w 10097"/>
              <a:gd name="connsiteY5" fmla="*/ 1691 h 10062"/>
              <a:gd name="connsiteX6" fmla="*/ 10000 w 10097"/>
              <a:gd name="connsiteY6" fmla="*/ 6684 h 10062"/>
              <a:gd name="connsiteX7" fmla="*/ 9460 w 10097"/>
              <a:gd name="connsiteY7" fmla="*/ 9862 h 10062"/>
              <a:gd name="connsiteX8" fmla="*/ 8359 w 10097"/>
              <a:gd name="connsiteY8" fmla="*/ 8175 h 10062"/>
              <a:gd name="connsiteX9" fmla="*/ 4848 w 10097"/>
              <a:gd name="connsiteY9" fmla="*/ 7849 h 10062"/>
              <a:gd name="connsiteX10" fmla="*/ 1674 w 10097"/>
              <a:gd name="connsiteY10" fmla="*/ 8506 h 10062"/>
              <a:gd name="connsiteX11" fmla="*/ 659 w 10097"/>
              <a:gd name="connsiteY11" fmla="*/ 10062 h 10062"/>
              <a:gd name="connsiteX0" fmla="*/ 728 w 10166"/>
              <a:gd name="connsiteY0" fmla="*/ 10062 h 10062"/>
              <a:gd name="connsiteX1" fmla="*/ 76 w 10166"/>
              <a:gd name="connsiteY1" fmla="*/ 6745 h 10062"/>
              <a:gd name="connsiteX2" fmla="*/ 158 w 10166"/>
              <a:gd name="connsiteY2" fmla="*/ 1881 h 10062"/>
              <a:gd name="connsiteX3" fmla="*/ 2544 w 10166"/>
              <a:gd name="connsiteY3" fmla="*/ 48 h 10062"/>
              <a:gd name="connsiteX4" fmla="*/ 7874 w 10166"/>
              <a:gd name="connsiteY4" fmla="*/ 68 h 10062"/>
              <a:gd name="connsiteX5" fmla="*/ 10086 w 10166"/>
              <a:gd name="connsiteY5" fmla="*/ 1691 h 10062"/>
              <a:gd name="connsiteX6" fmla="*/ 10069 w 10166"/>
              <a:gd name="connsiteY6" fmla="*/ 6684 h 10062"/>
              <a:gd name="connsiteX7" fmla="*/ 9529 w 10166"/>
              <a:gd name="connsiteY7" fmla="*/ 9862 h 10062"/>
              <a:gd name="connsiteX8" fmla="*/ 8428 w 10166"/>
              <a:gd name="connsiteY8" fmla="*/ 8175 h 10062"/>
              <a:gd name="connsiteX9" fmla="*/ 4917 w 10166"/>
              <a:gd name="connsiteY9" fmla="*/ 7849 h 10062"/>
              <a:gd name="connsiteX10" fmla="*/ 1743 w 10166"/>
              <a:gd name="connsiteY10" fmla="*/ 8506 h 10062"/>
              <a:gd name="connsiteX11" fmla="*/ 728 w 10166"/>
              <a:gd name="connsiteY11" fmla="*/ 10062 h 10062"/>
              <a:gd name="connsiteX0" fmla="*/ 728 w 10166"/>
              <a:gd name="connsiteY0" fmla="*/ 10062 h 10062"/>
              <a:gd name="connsiteX1" fmla="*/ 76 w 10166"/>
              <a:gd name="connsiteY1" fmla="*/ 6745 h 10062"/>
              <a:gd name="connsiteX2" fmla="*/ 158 w 10166"/>
              <a:gd name="connsiteY2" fmla="*/ 1881 h 10062"/>
              <a:gd name="connsiteX3" fmla="*/ 2544 w 10166"/>
              <a:gd name="connsiteY3" fmla="*/ 48 h 10062"/>
              <a:gd name="connsiteX4" fmla="*/ 7874 w 10166"/>
              <a:gd name="connsiteY4" fmla="*/ 68 h 10062"/>
              <a:gd name="connsiteX5" fmla="*/ 10086 w 10166"/>
              <a:gd name="connsiteY5" fmla="*/ 1691 h 10062"/>
              <a:gd name="connsiteX6" fmla="*/ 10069 w 10166"/>
              <a:gd name="connsiteY6" fmla="*/ 6684 h 10062"/>
              <a:gd name="connsiteX7" fmla="*/ 9529 w 10166"/>
              <a:gd name="connsiteY7" fmla="*/ 9862 h 10062"/>
              <a:gd name="connsiteX8" fmla="*/ 8428 w 10166"/>
              <a:gd name="connsiteY8" fmla="*/ 8175 h 10062"/>
              <a:gd name="connsiteX9" fmla="*/ 4917 w 10166"/>
              <a:gd name="connsiteY9" fmla="*/ 7849 h 10062"/>
              <a:gd name="connsiteX10" fmla="*/ 1743 w 10166"/>
              <a:gd name="connsiteY10" fmla="*/ 8506 h 10062"/>
              <a:gd name="connsiteX11" fmla="*/ 728 w 10166"/>
              <a:gd name="connsiteY11" fmla="*/ 10062 h 10062"/>
              <a:gd name="connsiteX0" fmla="*/ 711 w 10149"/>
              <a:gd name="connsiteY0" fmla="*/ 10062 h 10062"/>
              <a:gd name="connsiteX1" fmla="*/ 76 w 10149"/>
              <a:gd name="connsiteY1" fmla="*/ 6970 h 10062"/>
              <a:gd name="connsiteX2" fmla="*/ 141 w 10149"/>
              <a:gd name="connsiteY2" fmla="*/ 1881 h 10062"/>
              <a:gd name="connsiteX3" fmla="*/ 2527 w 10149"/>
              <a:gd name="connsiteY3" fmla="*/ 48 h 10062"/>
              <a:gd name="connsiteX4" fmla="*/ 7857 w 10149"/>
              <a:gd name="connsiteY4" fmla="*/ 68 h 10062"/>
              <a:gd name="connsiteX5" fmla="*/ 10069 w 10149"/>
              <a:gd name="connsiteY5" fmla="*/ 1691 h 10062"/>
              <a:gd name="connsiteX6" fmla="*/ 10052 w 10149"/>
              <a:gd name="connsiteY6" fmla="*/ 6684 h 10062"/>
              <a:gd name="connsiteX7" fmla="*/ 9512 w 10149"/>
              <a:gd name="connsiteY7" fmla="*/ 9862 h 10062"/>
              <a:gd name="connsiteX8" fmla="*/ 8411 w 10149"/>
              <a:gd name="connsiteY8" fmla="*/ 8175 h 10062"/>
              <a:gd name="connsiteX9" fmla="*/ 4900 w 10149"/>
              <a:gd name="connsiteY9" fmla="*/ 7849 h 10062"/>
              <a:gd name="connsiteX10" fmla="*/ 1726 w 10149"/>
              <a:gd name="connsiteY10" fmla="*/ 8506 h 10062"/>
              <a:gd name="connsiteX11" fmla="*/ 711 w 10149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76 w 10184"/>
              <a:gd name="connsiteY2" fmla="*/ 1881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428 h 10428"/>
              <a:gd name="connsiteX1" fmla="*/ 76 w 10184"/>
              <a:gd name="connsiteY1" fmla="*/ 7336 h 10428"/>
              <a:gd name="connsiteX2" fmla="*/ 107 w 10184"/>
              <a:gd name="connsiteY2" fmla="*/ 2295 h 10428"/>
              <a:gd name="connsiteX3" fmla="*/ 2562 w 10184"/>
              <a:gd name="connsiteY3" fmla="*/ 414 h 10428"/>
              <a:gd name="connsiteX4" fmla="*/ 7852 w 10184"/>
              <a:gd name="connsiteY4" fmla="*/ 68 h 10428"/>
              <a:gd name="connsiteX5" fmla="*/ 10104 w 10184"/>
              <a:gd name="connsiteY5" fmla="*/ 2057 h 10428"/>
              <a:gd name="connsiteX6" fmla="*/ 10087 w 10184"/>
              <a:gd name="connsiteY6" fmla="*/ 7050 h 10428"/>
              <a:gd name="connsiteX7" fmla="*/ 9547 w 10184"/>
              <a:gd name="connsiteY7" fmla="*/ 10228 h 10428"/>
              <a:gd name="connsiteX8" fmla="*/ 8446 w 10184"/>
              <a:gd name="connsiteY8" fmla="*/ 8541 h 10428"/>
              <a:gd name="connsiteX9" fmla="*/ 4935 w 10184"/>
              <a:gd name="connsiteY9" fmla="*/ 8215 h 10428"/>
              <a:gd name="connsiteX10" fmla="*/ 1761 w 10184"/>
              <a:gd name="connsiteY10" fmla="*/ 8872 h 10428"/>
              <a:gd name="connsiteX11" fmla="*/ 746 w 10184"/>
              <a:gd name="connsiteY11" fmla="*/ 10428 h 10428"/>
              <a:gd name="connsiteX0" fmla="*/ 746 w 10184"/>
              <a:gd name="connsiteY0" fmla="*/ 10451 h 10451"/>
              <a:gd name="connsiteX1" fmla="*/ 76 w 10184"/>
              <a:gd name="connsiteY1" fmla="*/ 7359 h 10451"/>
              <a:gd name="connsiteX2" fmla="*/ 107 w 10184"/>
              <a:gd name="connsiteY2" fmla="*/ 2318 h 10451"/>
              <a:gd name="connsiteX3" fmla="*/ 2483 w 10184"/>
              <a:gd name="connsiteY3" fmla="*/ 34 h 10451"/>
              <a:gd name="connsiteX4" fmla="*/ 7852 w 10184"/>
              <a:gd name="connsiteY4" fmla="*/ 91 h 10451"/>
              <a:gd name="connsiteX5" fmla="*/ 10104 w 10184"/>
              <a:gd name="connsiteY5" fmla="*/ 2080 h 10451"/>
              <a:gd name="connsiteX6" fmla="*/ 10087 w 10184"/>
              <a:gd name="connsiteY6" fmla="*/ 7073 h 10451"/>
              <a:gd name="connsiteX7" fmla="*/ 9547 w 10184"/>
              <a:gd name="connsiteY7" fmla="*/ 10251 h 10451"/>
              <a:gd name="connsiteX8" fmla="*/ 8446 w 10184"/>
              <a:gd name="connsiteY8" fmla="*/ 8564 h 10451"/>
              <a:gd name="connsiteX9" fmla="*/ 4935 w 10184"/>
              <a:gd name="connsiteY9" fmla="*/ 8238 h 10451"/>
              <a:gd name="connsiteX10" fmla="*/ 1761 w 10184"/>
              <a:gd name="connsiteY10" fmla="*/ 8895 h 10451"/>
              <a:gd name="connsiteX11" fmla="*/ 746 w 10184"/>
              <a:gd name="connsiteY11" fmla="*/ 10451 h 10451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852 w 10184"/>
              <a:gd name="connsiteY4" fmla="*/ 274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892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773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773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503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730 w 10116"/>
              <a:gd name="connsiteY10" fmla="*/ 906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730 w 10116"/>
              <a:gd name="connsiteY10" fmla="*/ 906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168 w 10116"/>
              <a:gd name="connsiteY10" fmla="*/ 9043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93 w 10116"/>
              <a:gd name="connsiteY10" fmla="*/ 932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93 w 10116"/>
              <a:gd name="connsiteY10" fmla="*/ 932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15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16" h="10616">
                <a:moveTo>
                  <a:pt x="771" y="10616"/>
                </a:moveTo>
                <a:cubicBezTo>
                  <a:pt x="457" y="10033"/>
                  <a:pt x="165" y="9029"/>
                  <a:pt x="45" y="7524"/>
                </a:cubicBezTo>
                <a:cubicBezTo>
                  <a:pt x="-31" y="6133"/>
                  <a:pt x="-3" y="3683"/>
                  <a:pt x="76" y="2483"/>
                </a:cubicBezTo>
                <a:cubicBezTo>
                  <a:pt x="218" y="1317"/>
                  <a:pt x="86" y="66"/>
                  <a:pt x="2412" y="16"/>
                </a:cubicBezTo>
                <a:cubicBezTo>
                  <a:pt x="3423" y="-18"/>
                  <a:pt x="6712" y="5"/>
                  <a:pt x="7742" y="73"/>
                </a:cubicBezTo>
                <a:cubicBezTo>
                  <a:pt x="10004" y="204"/>
                  <a:pt x="9990" y="1287"/>
                  <a:pt x="10073" y="2245"/>
                </a:cubicBezTo>
                <a:cubicBezTo>
                  <a:pt x="10153" y="3532"/>
                  <a:pt x="10109" y="5984"/>
                  <a:pt x="10056" y="7238"/>
                </a:cubicBezTo>
                <a:cubicBezTo>
                  <a:pt x="9974" y="8972"/>
                  <a:pt x="9704" y="10110"/>
                  <a:pt x="9422" y="10433"/>
                </a:cubicBezTo>
                <a:cubicBezTo>
                  <a:pt x="8951" y="9353"/>
                  <a:pt x="9056" y="9622"/>
                  <a:pt x="8884" y="8954"/>
                </a:cubicBezTo>
                <a:cubicBezTo>
                  <a:pt x="8094" y="9118"/>
                  <a:pt x="6168" y="9299"/>
                  <a:pt x="4998" y="9317"/>
                </a:cubicBezTo>
                <a:cubicBezTo>
                  <a:pt x="3891" y="9414"/>
                  <a:pt x="2201" y="9027"/>
                  <a:pt x="1056" y="9355"/>
                </a:cubicBezTo>
                <a:cubicBezTo>
                  <a:pt x="923" y="9849"/>
                  <a:pt x="1084" y="9791"/>
                  <a:pt x="771" y="10616"/>
                </a:cubicBezTo>
                <a:close/>
              </a:path>
            </a:pathLst>
          </a:custGeom>
          <a:solidFill>
            <a:srgbClr val="FF5050"/>
          </a:solidFill>
          <a:ln w="9525">
            <a:noFill/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7" name="자유형 16"/>
          <p:cNvSpPr/>
          <p:nvPr/>
        </p:nvSpPr>
        <p:spPr>
          <a:xfrm>
            <a:off x="4764506" y="2298033"/>
            <a:ext cx="1676400" cy="493294"/>
          </a:xfrm>
          <a:custGeom>
            <a:avLst/>
            <a:gdLst>
              <a:gd name="connsiteX0" fmla="*/ 26201 w 1746562"/>
              <a:gd name="connsiteY0" fmla="*/ 539917 h 570205"/>
              <a:gd name="connsiteX1" fmla="*/ 347043 w 1746562"/>
              <a:gd name="connsiteY1" fmla="*/ 58654 h 570205"/>
              <a:gd name="connsiteX2" fmla="*/ 1465980 w 1746562"/>
              <a:gd name="connsiteY2" fmla="*/ 50633 h 570205"/>
              <a:gd name="connsiteX3" fmla="*/ 1714632 w 1746562"/>
              <a:gd name="connsiteY3" fmla="*/ 443664 h 570205"/>
              <a:gd name="connsiteX4" fmla="*/ 916538 w 1746562"/>
              <a:gd name="connsiteY4" fmla="*/ 511843 h 570205"/>
              <a:gd name="connsiteX5" fmla="*/ 26201 w 1746562"/>
              <a:gd name="connsiteY5" fmla="*/ 539917 h 570205"/>
              <a:gd name="connsiteX0" fmla="*/ 26201 w 1746562"/>
              <a:gd name="connsiteY0" fmla="*/ 539917 h 570205"/>
              <a:gd name="connsiteX1" fmla="*/ 347043 w 1746562"/>
              <a:gd name="connsiteY1" fmla="*/ 58654 h 570205"/>
              <a:gd name="connsiteX2" fmla="*/ 1465980 w 1746562"/>
              <a:gd name="connsiteY2" fmla="*/ 50633 h 570205"/>
              <a:gd name="connsiteX3" fmla="*/ 1714632 w 1746562"/>
              <a:gd name="connsiteY3" fmla="*/ 443664 h 570205"/>
              <a:gd name="connsiteX4" fmla="*/ 916538 w 1746562"/>
              <a:gd name="connsiteY4" fmla="*/ 511843 h 570205"/>
              <a:gd name="connsiteX5" fmla="*/ 26201 w 1746562"/>
              <a:gd name="connsiteY5" fmla="*/ 539917 h 570205"/>
              <a:gd name="connsiteX0" fmla="*/ 26201 w 1746562"/>
              <a:gd name="connsiteY0" fmla="*/ 539917 h 570205"/>
              <a:gd name="connsiteX1" fmla="*/ 347043 w 1746562"/>
              <a:gd name="connsiteY1" fmla="*/ 58654 h 570205"/>
              <a:gd name="connsiteX2" fmla="*/ 1465980 w 1746562"/>
              <a:gd name="connsiteY2" fmla="*/ 50633 h 570205"/>
              <a:gd name="connsiteX3" fmla="*/ 1714632 w 1746562"/>
              <a:gd name="connsiteY3" fmla="*/ 443664 h 570205"/>
              <a:gd name="connsiteX4" fmla="*/ 916538 w 1746562"/>
              <a:gd name="connsiteY4" fmla="*/ 511843 h 570205"/>
              <a:gd name="connsiteX5" fmla="*/ 26201 w 1746562"/>
              <a:gd name="connsiteY5" fmla="*/ 539917 h 570205"/>
              <a:gd name="connsiteX0" fmla="*/ 26201 w 1746562"/>
              <a:gd name="connsiteY0" fmla="*/ 539917 h 570205"/>
              <a:gd name="connsiteX1" fmla="*/ 347043 w 1746562"/>
              <a:gd name="connsiteY1" fmla="*/ 58654 h 570205"/>
              <a:gd name="connsiteX2" fmla="*/ 1465980 w 1746562"/>
              <a:gd name="connsiteY2" fmla="*/ 50633 h 570205"/>
              <a:gd name="connsiteX3" fmla="*/ 1714632 w 1746562"/>
              <a:gd name="connsiteY3" fmla="*/ 443664 h 570205"/>
              <a:gd name="connsiteX4" fmla="*/ 916538 w 1746562"/>
              <a:gd name="connsiteY4" fmla="*/ 511843 h 570205"/>
              <a:gd name="connsiteX5" fmla="*/ 26201 w 1746562"/>
              <a:gd name="connsiteY5" fmla="*/ 539917 h 570205"/>
              <a:gd name="connsiteX0" fmla="*/ 26201 w 1746562"/>
              <a:gd name="connsiteY0" fmla="*/ 539917 h 570205"/>
              <a:gd name="connsiteX1" fmla="*/ 347043 w 1746562"/>
              <a:gd name="connsiteY1" fmla="*/ 58654 h 570205"/>
              <a:gd name="connsiteX2" fmla="*/ 1465980 w 1746562"/>
              <a:gd name="connsiteY2" fmla="*/ 50633 h 570205"/>
              <a:gd name="connsiteX3" fmla="*/ 1714632 w 1746562"/>
              <a:gd name="connsiteY3" fmla="*/ 443664 h 570205"/>
              <a:gd name="connsiteX4" fmla="*/ 916538 w 1746562"/>
              <a:gd name="connsiteY4" fmla="*/ 511843 h 570205"/>
              <a:gd name="connsiteX5" fmla="*/ 26201 w 1746562"/>
              <a:gd name="connsiteY5" fmla="*/ 539917 h 570205"/>
              <a:gd name="connsiteX0" fmla="*/ 0 w 1720361"/>
              <a:gd name="connsiteY0" fmla="*/ 539917 h 570205"/>
              <a:gd name="connsiteX1" fmla="*/ 320842 w 1720361"/>
              <a:gd name="connsiteY1" fmla="*/ 58654 h 570205"/>
              <a:gd name="connsiteX2" fmla="*/ 1439779 w 1720361"/>
              <a:gd name="connsiteY2" fmla="*/ 50633 h 570205"/>
              <a:gd name="connsiteX3" fmla="*/ 1688431 w 1720361"/>
              <a:gd name="connsiteY3" fmla="*/ 443664 h 570205"/>
              <a:gd name="connsiteX4" fmla="*/ 890337 w 1720361"/>
              <a:gd name="connsiteY4" fmla="*/ 511843 h 570205"/>
              <a:gd name="connsiteX5" fmla="*/ 0 w 1720361"/>
              <a:gd name="connsiteY5" fmla="*/ 539917 h 570205"/>
              <a:gd name="connsiteX0" fmla="*/ 0 w 1708330"/>
              <a:gd name="connsiteY0" fmla="*/ 539917 h 570205"/>
              <a:gd name="connsiteX1" fmla="*/ 308811 w 1708330"/>
              <a:gd name="connsiteY1" fmla="*/ 58654 h 570205"/>
              <a:gd name="connsiteX2" fmla="*/ 1427748 w 1708330"/>
              <a:gd name="connsiteY2" fmla="*/ 50633 h 570205"/>
              <a:gd name="connsiteX3" fmla="*/ 1676400 w 1708330"/>
              <a:gd name="connsiteY3" fmla="*/ 443664 h 570205"/>
              <a:gd name="connsiteX4" fmla="*/ 878306 w 1708330"/>
              <a:gd name="connsiteY4" fmla="*/ 511843 h 570205"/>
              <a:gd name="connsiteX5" fmla="*/ 0 w 1708330"/>
              <a:gd name="connsiteY5" fmla="*/ 539917 h 570205"/>
              <a:gd name="connsiteX0" fmla="*/ 0 w 1708330"/>
              <a:gd name="connsiteY0" fmla="*/ 543927 h 573520"/>
              <a:gd name="connsiteX1" fmla="*/ 308811 w 1708330"/>
              <a:gd name="connsiteY1" fmla="*/ 58654 h 573520"/>
              <a:gd name="connsiteX2" fmla="*/ 1427748 w 1708330"/>
              <a:gd name="connsiteY2" fmla="*/ 50633 h 573520"/>
              <a:gd name="connsiteX3" fmla="*/ 1676400 w 1708330"/>
              <a:gd name="connsiteY3" fmla="*/ 443664 h 573520"/>
              <a:gd name="connsiteX4" fmla="*/ 878306 w 1708330"/>
              <a:gd name="connsiteY4" fmla="*/ 511843 h 573520"/>
              <a:gd name="connsiteX5" fmla="*/ 0 w 1708330"/>
              <a:gd name="connsiteY5" fmla="*/ 543927 h 573520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78306 w 1708330"/>
              <a:gd name="connsiteY4" fmla="*/ 511843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78306 w 1708330"/>
              <a:gd name="connsiteY4" fmla="*/ 511843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78306 w 1708330"/>
              <a:gd name="connsiteY4" fmla="*/ 511843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90337 w 1708330"/>
              <a:gd name="connsiteY4" fmla="*/ 427622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82316 w 1708330"/>
              <a:gd name="connsiteY4" fmla="*/ 519864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82316 w 1708330"/>
              <a:gd name="connsiteY4" fmla="*/ 519864 h 543927"/>
              <a:gd name="connsiteX5" fmla="*/ 0 w 1708330"/>
              <a:gd name="connsiteY5" fmla="*/ 543927 h 543927"/>
              <a:gd name="connsiteX0" fmla="*/ 0 w 1708330"/>
              <a:gd name="connsiteY0" fmla="*/ 543927 h 543927"/>
              <a:gd name="connsiteX1" fmla="*/ 308811 w 1708330"/>
              <a:gd name="connsiteY1" fmla="*/ 58654 h 543927"/>
              <a:gd name="connsiteX2" fmla="*/ 1427748 w 1708330"/>
              <a:gd name="connsiteY2" fmla="*/ 50633 h 543927"/>
              <a:gd name="connsiteX3" fmla="*/ 1676400 w 1708330"/>
              <a:gd name="connsiteY3" fmla="*/ 443664 h 543927"/>
              <a:gd name="connsiteX4" fmla="*/ 882316 w 1708330"/>
              <a:gd name="connsiteY4" fmla="*/ 519864 h 543927"/>
              <a:gd name="connsiteX5" fmla="*/ 0 w 1708330"/>
              <a:gd name="connsiteY5" fmla="*/ 543927 h 543927"/>
              <a:gd name="connsiteX0" fmla="*/ 0 w 1676400"/>
              <a:gd name="connsiteY0" fmla="*/ 543927 h 543927"/>
              <a:gd name="connsiteX1" fmla="*/ 308811 w 1676400"/>
              <a:gd name="connsiteY1" fmla="*/ 58654 h 543927"/>
              <a:gd name="connsiteX2" fmla="*/ 1427748 w 1676400"/>
              <a:gd name="connsiteY2" fmla="*/ 50633 h 543927"/>
              <a:gd name="connsiteX3" fmla="*/ 1676400 w 1676400"/>
              <a:gd name="connsiteY3" fmla="*/ 443664 h 543927"/>
              <a:gd name="connsiteX4" fmla="*/ 882316 w 1676400"/>
              <a:gd name="connsiteY4" fmla="*/ 519864 h 543927"/>
              <a:gd name="connsiteX5" fmla="*/ 0 w 1676400"/>
              <a:gd name="connsiteY5" fmla="*/ 543927 h 543927"/>
              <a:gd name="connsiteX0" fmla="*/ 0 w 1676400"/>
              <a:gd name="connsiteY0" fmla="*/ 543927 h 543927"/>
              <a:gd name="connsiteX1" fmla="*/ 308811 w 1676400"/>
              <a:gd name="connsiteY1" fmla="*/ 58654 h 543927"/>
              <a:gd name="connsiteX2" fmla="*/ 1427748 w 1676400"/>
              <a:gd name="connsiteY2" fmla="*/ 50633 h 543927"/>
              <a:gd name="connsiteX3" fmla="*/ 1676400 w 1676400"/>
              <a:gd name="connsiteY3" fmla="*/ 443664 h 543927"/>
              <a:gd name="connsiteX4" fmla="*/ 882316 w 1676400"/>
              <a:gd name="connsiteY4" fmla="*/ 519864 h 543927"/>
              <a:gd name="connsiteX5" fmla="*/ 0 w 1676400"/>
              <a:gd name="connsiteY5" fmla="*/ 543927 h 543927"/>
              <a:gd name="connsiteX0" fmla="*/ 0 w 1676400"/>
              <a:gd name="connsiteY0" fmla="*/ 523720 h 523720"/>
              <a:gd name="connsiteX1" fmla="*/ 308811 w 1676400"/>
              <a:gd name="connsiteY1" fmla="*/ 38447 h 523720"/>
              <a:gd name="connsiteX2" fmla="*/ 1427748 w 1676400"/>
              <a:gd name="connsiteY2" fmla="*/ 30426 h 523720"/>
              <a:gd name="connsiteX3" fmla="*/ 1676400 w 1676400"/>
              <a:gd name="connsiteY3" fmla="*/ 423457 h 523720"/>
              <a:gd name="connsiteX4" fmla="*/ 882316 w 1676400"/>
              <a:gd name="connsiteY4" fmla="*/ 499657 h 523720"/>
              <a:gd name="connsiteX5" fmla="*/ 0 w 1676400"/>
              <a:gd name="connsiteY5" fmla="*/ 523720 h 523720"/>
              <a:gd name="connsiteX0" fmla="*/ 0 w 1676400"/>
              <a:gd name="connsiteY0" fmla="*/ 493294 h 493294"/>
              <a:gd name="connsiteX1" fmla="*/ 308811 w 1676400"/>
              <a:gd name="connsiteY1" fmla="*/ 8021 h 493294"/>
              <a:gd name="connsiteX2" fmla="*/ 1427748 w 1676400"/>
              <a:gd name="connsiteY2" fmla="*/ 0 h 493294"/>
              <a:gd name="connsiteX3" fmla="*/ 1676400 w 1676400"/>
              <a:gd name="connsiteY3" fmla="*/ 393031 h 493294"/>
              <a:gd name="connsiteX4" fmla="*/ 882316 w 1676400"/>
              <a:gd name="connsiteY4" fmla="*/ 469231 h 493294"/>
              <a:gd name="connsiteX5" fmla="*/ 0 w 1676400"/>
              <a:gd name="connsiteY5" fmla="*/ 493294 h 493294"/>
              <a:gd name="connsiteX0" fmla="*/ 0 w 1676400"/>
              <a:gd name="connsiteY0" fmla="*/ 493294 h 493294"/>
              <a:gd name="connsiteX1" fmla="*/ 308811 w 1676400"/>
              <a:gd name="connsiteY1" fmla="*/ 8021 h 493294"/>
              <a:gd name="connsiteX2" fmla="*/ 1427748 w 1676400"/>
              <a:gd name="connsiteY2" fmla="*/ 0 h 493294"/>
              <a:gd name="connsiteX3" fmla="*/ 1676400 w 1676400"/>
              <a:gd name="connsiteY3" fmla="*/ 393031 h 493294"/>
              <a:gd name="connsiteX4" fmla="*/ 882316 w 1676400"/>
              <a:gd name="connsiteY4" fmla="*/ 469231 h 493294"/>
              <a:gd name="connsiteX5" fmla="*/ 0 w 1676400"/>
              <a:gd name="connsiteY5" fmla="*/ 493294 h 493294"/>
              <a:gd name="connsiteX0" fmla="*/ 0 w 1676400"/>
              <a:gd name="connsiteY0" fmla="*/ 493294 h 493294"/>
              <a:gd name="connsiteX1" fmla="*/ 308811 w 1676400"/>
              <a:gd name="connsiteY1" fmla="*/ 8021 h 493294"/>
              <a:gd name="connsiteX2" fmla="*/ 1427748 w 1676400"/>
              <a:gd name="connsiteY2" fmla="*/ 0 h 493294"/>
              <a:gd name="connsiteX3" fmla="*/ 1676400 w 1676400"/>
              <a:gd name="connsiteY3" fmla="*/ 393031 h 493294"/>
              <a:gd name="connsiteX4" fmla="*/ 882316 w 1676400"/>
              <a:gd name="connsiteY4" fmla="*/ 469231 h 493294"/>
              <a:gd name="connsiteX5" fmla="*/ 0 w 1676400"/>
              <a:gd name="connsiteY5" fmla="*/ 493294 h 493294"/>
              <a:gd name="connsiteX0" fmla="*/ 0 w 1676400"/>
              <a:gd name="connsiteY0" fmla="*/ 493294 h 493294"/>
              <a:gd name="connsiteX1" fmla="*/ 308811 w 1676400"/>
              <a:gd name="connsiteY1" fmla="*/ 8021 h 493294"/>
              <a:gd name="connsiteX2" fmla="*/ 1427748 w 1676400"/>
              <a:gd name="connsiteY2" fmla="*/ 0 h 493294"/>
              <a:gd name="connsiteX3" fmla="*/ 1676400 w 1676400"/>
              <a:gd name="connsiteY3" fmla="*/ 393031 h 493294"/>
              <a:gd name="connsiteX4" fmla="*/ 882316 w 1676400"/>
              <a:gd name="connsiteY4" fmla="*/ 469231 h 493294"/>
              <a:gd name="connsiteX5" fmla="*/ 0 w 1676400"/>
              <a:gd name="connsiteY5" fmla="*/ 493294 h 493294"/>
              <a:gd name="connsiteX0" fmla="*/ 0 w 1676400"/>
              <a:gd name="connsiteY0" fmla="*/ 493294 h 493294"/>
              <a:gd name="connsiteX1" fmla="*/ 308811 w 1676400"/>
              <a:gd name="connsiteY1" fmla="*/ 8021 h 493294"/>
              <a:gd name="connsiteX2" fmla="*/ 1427748 w 1676400"/>
              <a:gd name="connsiteY2" fmla="*/ 0 h 493294"/>
              <a:gd name="connsiteX3" fmla="*/ 1676400 w 1676400"/>
              <a:gd name="connsiteY3" fmla="*/ 393031 h 493294"/>
              <a:gd name="connsiteX4" fmla="*/ 882316 w 1676400"/>
              <a:gd name="connsiteY4" fmla="*/ 469231 h 493294"/>
              <a:gd name="connsiteX5" fmla="*/ 0 w 1676400"/>
              <a:gd name="connsiteY5" fmla="*/ 493294 h 49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6400" h="493294">
                <a:moveTo>
                  <a:pt x="0" y="493294"/>
                </a:moveTo>
                <a:cubicBezTo>
                  <a:pt x="29410" y="341563"/>
                  <a:pt x="116974" y="117642"/>
                  <a:pt x="308811" y="8021"/>
                </a:cubicBezTo>
                <a:cubicBezTo>
                  <a:pt x="560805" y="14705"/>
                  <a:pt x="1195807" y="0"/>
                  <a:pt x="1427748" y="0"/>
                </a:cubicBezTo>
                <a:cubicBezTo>
                  <a:pt x="1583490" y="156411"/>
                  <a:pt x="1647659" y="276058"/>
                  <a:pt x="1676400" y="393031"/>
                </a:cubicBezTo>
                <a:cubicBezTo>
                  <a:pt x="1540710" y="445836"/>
                  <a:pt x="1161716" y="452521"/>
                  <a:pt x="882316" y="469231"/>
                </a:cubicBezTo>
                <a:cubicBezTo>
                  <a:pt x="602916" y="485941"/>
                  <a:pt x="287421" y="428456"/>
                  <a:pt x="0" y="49329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8" name="Picture 2" descr="D:\PROSTHETIC\그림4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463" y="657576"/>
            <a:ext cx="116363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87338" y="5071730"/>
            <a:ext cx="4038600" cy="178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Wax-up</a:t>
            </a:r>
          </a:p>
        </p:txBody>
      </p:sp>
      <p:sp>
        <p:nvSpPr>
          <p:cNvPr id="11" name="자유형 10"/>
          <p:cNvSpPr/>
          <p:nvPr/>
        </p:nvSpPr>
        <p:spPr>
          <a:xfrm>
            <a:off x="4567987" y="2267744"/>
            <a:ext cx="2123967" cy="2304255"/>
          </a:xfrm>
          <a:custGeom>
            <a:avLst/>
            <a:gdLst>
              <a:gd name="connsiteX0" fmla="*/ 191224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191224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19582 w 1328293"/>
              <a:gd name="connsiteY0" fmla="*/ 362761 h 1842708"/>
              <a:gd name="connsiteX1" fmla="*/ 104457 w 1328293"/>
              <a:gd name="connsiteY1" fmla="*/ 800837 h 1842708"/>
              <a:gd name="connsiteX2" fmla="*/ 14039 w 1328293"/>
              <a:gd name="connsiteY2" fmla="*/ 1288332 h 1842708"/>
              <a:gd name="connsiteX3" fmla="*/ 0 w 1328293"/>
              <a:gd name="connsiteY3" fmla="*/ 1556285 h 1842708"/>
              <a:gd name="connsiteX4" fmla="*/ 87073 w 1328293"/>
              <a:gd name="connsiteY4" fmla="*/ 1790555 h 1842708"/>
              <a:gd name="connsiteX5" fmla="*/ 632932 w 1328293"/>
              <a:gd name="connsiteY5" fmla="*/ 1842708 h 1842708"/>
              <a:gd name="connsiteX6" fmla="*/ 1185744 w 1328293"/>
              <a:gd name="connsiteY6" fmla="*/ 1766218 h 1842708"/>
              <a:gd name="connsiteX7" fmla="*/ 1314386 w 1328293"/>
              <a:gd name="connsiteY7" fmla="*/ 1554133 h 1842708"/>
              <a:gd name="connsiteX8" fmla="*/ 1328293 w 1328293"/>
              <a:gd name="connsiteY8" fmla="*/ 1265558 h 1842708"/>
              <a:gd name="connsiteX9" fmla="*/ 1251803 w 1328293"/>
              <a:gd name="connsiteY9" fmla="*/ 903970 h 1842708"/>
              <a:gd name="connsiteX10" fmla="*/ 1171836 w 1328293"/>
              <a:gd name="connsiteY10" fmla="*/ 681454 h 1842708"/>
              <a:gd name="connsiteX11" fmla="*/ 1130115 w 1328293"/>
              <a:gd name="connsiteY11" fmla="*/ 6954 h 1842708"/>
              <a:gd name="connsiteX12" fmla="*/ 250483 w 1328293"/>
              <a:gd name="connsiteY12" fmla="*/ 0 h 1842708"/>
              <a:gd name="connsiteX13" fmla="*/ 219582 w 1328293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7341 w 1333634"/>
              <a:gd name="connsiteY4" fmla="*/ 1762998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6139"/>
              <a:gd name="connsiteY0" fmla="*/ 362761 h 1852728"/>
              <a:gd name="connsiteX1" fmla="*/ 109798 w 1336139"/>
              <a:gd name="connsiteY1" fmla="*/ 800837 h 1852728"/>
              <a:gd name="connsiteX2" fmla="*/ 19380 w 1336139"/>
              <a:gd name="connsiteY2" fmla="*/ 1288332 h 1852728"/>
              <a:gd name="connsiteX3" fmla="*/ 5341 w 1336139"/>
              <a:gd name="connsiteY3" fmla="*/ 1556285 h 1852728"/>
              <a:gd name="connsiteX4" fmla="*/ 54836 w 1336139"/>
              <a:gd name="connsiteY4" fmla="*/ 1770513 h 1852728"/>
              <a:gd name="connsiteX5" fmla="*/ 638273 w 1336139"/>
              <a:gd name="connsiteY5" fmla="*/ 1852728 h 1852728"/>
              <a:gd name="connsiteX6" fmla="*/ 1183569 w 1336139"/>
              <a:gd name="connsiteY6" fmla="*/ 1781249 h 1852728"/>
              <a:gd name="connsiteX7" fmla="*/ 1324738 w 1336139"/>
              <a:gd name="connsiteY7" fmla="*/ 1576680 h 1852728"/>
              <a:gd name="connsiteX8" fmla="*/ 1336139 w 1336139"/>
              <a:gd name="connsiteY8" fmla="*/ 1245516 h 1852728"/>
              <a:gd name="connsiteX9" fmla="*/ 1257144 w 1336139"/>
              <a:gd name="connsiteY9" fmla="*/ 903970 h 1852728"/>
              <a:gd name="connsiteX10" fmla="*/ 1177177 w 1336139"/>
              <a:gd name="connsiteY10" fmla="*/ 681454 h 1852728"/>
              <a:gd name="connsiteX11" fmla="*/ 1135456 w 1336139"/>
              <a:gd name="connsiteY11" fmla="*/ 6954 h 1852728"/>
              <a:gd name="connsiteX12" fmla="*/ 255824 w 1336139"/>
              <a:gd name="connsiteY12" fmla="*/ 0 h 1852728"/>
              <a:gd name="connsiteX13" fmla="*/ 224923 w 1336139"/>
              <a:gd name="connsiteY13" fmla="*/ 362761 h 1852728"/>
              <a:gd name="connsiteX0" fmla="*/ 224923 w 1339855"/>
              <a:gd name="connsiteY0" fmla="*/ 362761 h 1852728"/>
              <a:gd name="connsiteX1" fmla="*/ 109798 w 1339855"/>
              <a:gd name="connsiteY1" fmla="*/ 800837 h 1852728"/>
              <a:gd name="connsiteX2" fmla="*/ 19380 w 1339855"/>
              <a:gd name="connsiteY2" fmla="*/ 1288332 h 1852728"/>
              <a:gd name="connsiteX3" fmla="*/ 5341 w 1339855"/>
              <a:gd name="connsiteY3" fmla="*/ 1556285 h 1852728"/>
              <a:gd name="connsiteX4" fmla="*/ 54836 w 1339855"/>
              <a:gd name="connsiteY4" fmla="*/ 1770513 h 1852728"/>
              <a:gd name="connsiteX5" fmla="*/ 638273 w 1339855"/>
              <a:gd name="connsiteY5" fmla="*/ 1852728 h 1852728"/>
              <a:gd name="connsiteX6" fmla="*/ 1183569 w 1339855"/>
              <a:gd name="connsiteY6" fmla="*/ 1781249 h 1852728"/>
              <a:gd name="connsiteX7" fmla="*/ 1324738 w 1339855"/>
              <a:gd name="connsiteY7" fmla="*/ 1576680 h 1852728"/>
              <a:gd name="connsiteX8" fmla="*/ 1336139 w 1339855"/>
              <a:gd name="connsiteY8" fmla="*/ 1245516 h 1852728"/>
              <a:gd name="connsiteX9" fmla="*/ 1257144 w 1339855"/>
              <a:gd name="connsiteY9" fmla="*/ 903970 h 1852728"/>
              <a:gd name="connsiteX10" fmla="*/ 1177177 w 1339855"/>
              <a:gd name="connsiteY10" fmla="*/ 681454 h 1852728"/>
              <a:gd name="connsiteX11" fmla="*/ 1135456 w 1339855"/>
              <a:gd name="connsiteY11" fmla="*/ 6954 h 1852728"/>
              <a:gd name="connsiteX12" fmla="*/ 255824 w 1339855"/>
              <a:gd name="connsiteY12" fmla="*/ 0 h 1852728"/>
              <a:gd name="connsiteX13" fmla="*/ 224923 w 1339855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55807 h 1845774"/>
              <a:gd name="connsiteX1" fmla="*/ 109798 w 1343569"/>
              <a:gd name="connsiteY1" fmla="*/ 793883 h 1845774"/>
              <a:gd name="connsiteX2" fmla="*/ 19380 w 1343569"/>
              <a:gd name="connsiteY2" fmla="*/ 1281378 h 1845774"/>
              <a:gd name="connsiteX3" fmla="*/ 5341 w 1343569"/>
              <a:gd name="connsiteY3" fmla="*/ 1549331 h 1845774"/>
              <a:gd name="connsiteX4" fmla="*/ 54836 w 1343569"/>
              <a:gd name="connsiteY4" fmla="*/ 1763559 h 1845774"/>
              <a:gd name="connsiteX5" fmla="*/ 638273 w 1343569"/>
              <a:gd name="connsiteY5" fmla="*/ 1845774 h 1845774"/>
              <a:gd name="connsiteX6" fmla="*/ 1183569 w 1343569"/>
              <a:gd name="connsiteY6" fmla="*/ 1774295 h 1845774"/>
              <a:gd name="connsiteX7" fmla="*/ 1324738 w 1343569"/>
              <a:gd name="connsiteY7" fmla="*/ 1569726 h 1845774"/>
              <a:gd name="connsiteX8" fmla="*/ 1336139 w 1343569"/>
              <a:gd name="connsiteY8" fmla="*/ 1238562 h 1845774"/>
              <a:gd name="connsiteX9" fmla="*/ 1257144 w 1343569"/>
              <a:gd name="connsiteY9" fmla="*/ 897016 h 1845774"/>
              <a:gd name="connsiteX10" fmla="*/ 1174671 w 1343569"/>
              <a:gd name="connsiteY10" fmla="*/ 581807 h 1845774"/>
              <a:gd name="connsiteX11" fmla="*/ 1126251 w 1343569"/>
              <a:gd name="connsiteY11" fmla="*/ 0 h 1845774"/>
              <a:gd name="connsiteX12" fmla="*/ 295254 w 1343569"/>
              <a:gd name="connsiteY12" fmla="*/ 301754 h 1845774"/>
              <a:gd name="connsiteX13" fmla="*/ 224923 w 1343569"/>
              <a:gd name="connsiteY13" fmla="*/ 355807 h 1845774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34066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2342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6249 w 1343569"/>
              <a:gd name="connsiteY11" fmla="*/ 149570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79438 h 1569405"/>
              <a:gd name="connsiteX1" fmla="*/ 109798 w 1343569"/>
              <a:gd name="connsiteY1" fmla="*/ 517514 h 1569405"/>
              <a:gd name="connsiteX2" fmla="*/ 19380 w 1343569"/>
              <a:gd name="connsiteY2" fmla="*/ 1005009 h 1569405"/>
              <a:gd name="connsiteX3" fmla="*/ 5341 w 1343569"/>
              <a:gd name="connsiteY3" fmla="*/ 1272962 h 1569405"/>
              <a:gd name="connsiteX4" fmla="*/ 54836 w 1343569"/>
              <a:gd name="connsiteY4" fmla="*/ 1487190 h 1569405"/>
              <a:gd name="connsiteX5" fmla="*/ 638273 w 1343569"/>
              <a:gd name="connsiteY5" fmla="*/ 1569405 h 1569405"/>
              <a:gd name="connsiteX6" fmla="*/ 1183569 w 1343569"/>
              <a:gd name="connsiteY6" fmla="*/ 1497926 h 1569405"/>
              <a:gd name="connsiteX7" fmla="*/ 1324738 w 1343569"/>
              <a:gd name="connsiteY7" fmla="*/ 1293357 h 1569405"/>
              <a:gd name="connsiteX8" fmla="*/ 1336139 w 1343569"/>
              <a:gd name="connsiteY8" fmla="*/ 962193 h 1569405"/>
              <a:gd name="connsiteX9" fmla="*/ 1257144 w 1343569"/>
              <a:gd name="connsiteY9" fmla="*/ 620647 h 1569405"/>
              <a:gd name="connsiteX10" fmla="*/ 1174671 w 1343569"/>
              <a:gd name="connsiteY10" fmla="*/ 305438 h 1569405"/>
              <a:gd name="connsiteX11" fmla="*/ 1126249 w 1343569"/>
              <a:gd name="connsiteY11" fmla="*/ 32339 h 1569405"/>
              <a:gd name="connsiteX12" fmla="*/ 295254 w 1343569"/>
              <a:gd name="connsiteY12" fmla="*/ 25385 h 1569405"/>
              <a:gd name="connsiteX13" fmla="*/ 224923 w 1343569"/>
              <a:gd name="connsiteY13" fmla="*/ 79438 h 1569405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5302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8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2284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8441 h 1552461"/>
              <a:gd name="connsiteX1" fmla="*/ 109798 w 1343569"/>
              <a:gd name="connsiteY1" fmla="*/ 500570 h 1552461"/>
              <a:gd name="connsiteX2" fmla="*/ 19380 w 1343569"/>
              <a:gd name="connsiteY2" fmla="*/ 988065 h 1552461"/>
              <a:gd name="connsiteX3" fmla="*/ 5341 w 1343569"/>
              <a:gd name="connsiteY3" fmla="*/ 1256018 h 1552461"/>
              <a:gd name="connsiteX4" fmla="*/ 54836 w 1343569"/>
              <a:gd name="connsiteY4" fmla="*/ 1470246 h 1552461"/>
              <a:gd name="connsiteX5" fmla="*/ 638273 w 1343569"/>
              <a:gd name="connsiteY5" fmla="*/ 1552461 h 1552461"/>
              <a:gd name="connsiteX6" fmla="*/ 1183569 w 1343569"/>
              <a:gd name="connsiteY6" fmla="*/ 1480982 h 1552461"/>
              <a:gd name="connsiteX7" fmla="*/ 1324738 w 1343569"/>
              <a:gd name="connsiteY7" fmla="*/ 1276413 h 1552461"/>
              <a:gd name="connsiteX8" fmla="*/ 1336139 w 1343569"/>
              <a:gd name="connsiteY8" fmla="*/ 945249 h 1552461"/>
              <a:gd name="connsiteX9" fmla="*/ 1272233 w 1343569"/>
              <a:gd name="connsiteY9" fmla="*/ 603703 h 1552461"/>
              <a:gd name="connsiteX10" fmla="*/ 1190302 w 1343569"/>
              <a:gd name="connsiteY10" fmla="*/ 292401 h 1552461"/>
              <a:gd name="connsiteX11" fmla="*/ 1132284 w 1343569"/>
              <a:gd name="connsiteY11" fmla="*/ 18413 h 1552461"/>
              <a:gd name="connsiteX12" fmla="*/ 295254 w 1343569"/>
              <a:gd name="connsiteY12" fmla="*/ 8441 h 1552461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21635 w 1343569"/>
              <a:gd name="connsiteY1" fmla="*/ 498035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4679 w 1335429"/>
              <a:gd name="connsiteY0" fmla="*/ 11612 h 1557707"/>
              <a:gd name="connsiteX1" fmla="*/ 85113 w 1335429"/>
              <a:gd name="connsiteY1" fmla="*/ 525980 h 1557707"/>
              <a:gd name="connsiteX2" fmla="*/ 13725 w 1335429"/>
              <a:gd name="connsiteY2" fmla="*/ 960122 h 1557707"/>
              <a:gd name="connsiteX3" fmla="*/ 1615 w 1335429"/>
              <a:gd name="connsiteY3" fmla="*/ 1261264 h 1557707"/>
              <a:gd name="connsiteX4" fmla="*/ 51110 w 1335429"/>
              <a:gd name="connsiteY4" fmla="*/ 1475492 h 1557707"/>
              <a:gd name="connsiteX5" fmla="*/ 634547 w 1335429"/>
              <a:gd name="connsiteY5" fmla="*/ 1557707 h 1557707"/>
              <a:gd name="connsiteX6" fmla="*/ 1179843 w 1335429"/>
              <a:gd name="connsiteY6" fmla="*/ 1486228 h 1557707"/>
              <a:gd name="connsiteX7" fmla="*/ 1321012 w 1335429"/>
              <a:gd name="connsiteY7" fmla="*/ 1281659 h 1557707"/>
              <a:gd name="connsiteX8" fmla="*/ 1332413 w 1335429"/>
              <a:gd name="connsiteY8" fmla="*/ 950495 h 1557707"/>
              <a:gd name="connsiteX9" fmla="*/ 1277561 w 1335429"/>
              <a:gd name="connsiteY9" fmla="*/ 590842 h 1557707"/>
              <a:gd name="connsiteX10" fmla="*/ 1222887 w 1335429"/>
              <a:gd name="connsiteY10" fmla="*/ 385900 h 1557707"/>
              <a:gd name="connsiteX11" fmla="*/ 1008944 w 1335429"/>
              <a:gd name="connsiteY11" fmla="*/ 13287 h 1557707"/>
              <a:gd name="connsiteX12" fmla="*/ 314679 w 1335429"/>
              <a:gd name="connsiteY12" fmla="*/ 11612 h 1557707"/>
              <a:gd name="connsiteX0" fmla="*/ 314679 w 1335429"/>
              <a:gd name="connsiteY0" fmla="*/ 11612 h 1557707"/>
              <a:gd name="connsiteX1" fmla="*/ 74162 w 1335429"/>
              <a:gd name="connsiteY1" fmla="*/ 533830 h 1557707"/>
              <a:gd name="connsiteX2" fmla="*/ 13725 w 1335429"/>
              <a:gd name="connsiteY2" fmla="*/ 960122 h 1557707"/>
              <a:gd name="connsiteX3" fmla="*/ 1615 w 1335429"/>
              <a:gd name="connsiteY3" fmla="*/ 1261264 h 1557707"/>
              <a:gd name="connsiteX4" fmla="*/ 51110 w 1335429"/>
              <a:gd name="connsiteY4" fmla="*/ 1475492 h 1557707"/>
              <a:gd name="connsiteX5" fmla="*/ 634547 w 1335429"/>
              <a:gd name="connsiteY5" fmla="*/ 1557707 h 1557707"/>
              <a:gd name="connsiteX6" fmla="*/ 1179843 w 1335429"/>
              <a:gd name="connsiteY6" fmla="*/ 1486228 h 1557707"/>
              <a:gd name="connsiteX7" fmla="*/ 1321012 w 1335429"/>
              <a:gd name="connsiteY7" fmla="*/ 1281659 h 1557707"/>
              <a:gd name="connsiteX8" fmla="*/ 1332413 w 1335429"/>
              <a:gd name="connsiteY8" fmla="*/ 950495 h 1557707"/>
              <a:gd name="connsiteX9" fmla="*/ 1277561 w 1335429"/>
              <a:gd name="connsiteY9" fmla="*/ 590842 h 1557707"/>
              <a:gd name="connsiteX10" fmla="*/ 1222887 w 1335429"/>
              <a:gd name="connsiteY10" fmla="*/ 385900 h 1557707"/>
              <a:gd name="connsiteX11" fmla="*/ 1008944 w 1335429"/>
              <a:gd name="connsiteY11" fmla="*/ 13287 h 1557707"/>
              <a:gd name="connsiteX12" fmla="*/ 314679 w 1335429"/>
              <a:gd name="connsiteY12" fmla="*/ 11612 h 1557707"/>
              <a:gd name="connsiteX0" fmla="*/ 314679 w 1335429"/>
              <a:gd name="connsiteY0" fmla="*/ 11612 h 1557707"/>
              <a:gd name="connsiteX1" fmla="*/ 74162 w 1335429"/>
              <a:gd name="connsiteY1" fmla="*/ 533830 h 1557707"/>
              <a:gd name="connsiteX2" fmla="*/ 13725 w 1335429"/>
              <a:gd name="connsiteY2" fmla="*/ 960122 h 1557707"/>
              <a:gd name="connsiteX3" fmla="*/ 1615 w 1335429"/>
              <a:gd name="connsiteY3" fmla="*/ 1261264 h 1557707"/>
              <a:gd name="connsiteX4" fmla="*/ 51110 w 1335429"/>
              <a:gd name="connsiteY4" fmla="*/ 1475492 h 1557707"/>
              <a:gd name="connsiteX5" fmla="*/ 634547 w 1335429"/>
              <a:gd name="connsiteY5" fmla="*/ 1557707 h 1557707"/>
              <a:gd name="connsiteX6" fmla="*/ 1179843 w 1335429"/>
              <a:gd name="connsiteY6" fmla="*/ 1486228 h 1557707"/>
              <a:gd name="connsiteX7" fmla="*/ 1321012 w 1335429"/>
              <a:gd name="connsiteY7" fmla="*/ 1281659 h 1557707"/>
              <a:gd name="connsiteX8" fmla="*/ 1332413 w 1335429"/>
              <a:gd name="connsiteY8" fmla="*/ 950495 h 1557707"/>
              <a:gd name="connsiteX9" fmla="*/ 1277561 w 1335429"/>
              <a:gd name="connsiteY9" fmla="*/ 590842 h 1557707"/>
              <a:gd name="connsiteX10" fmla="*/ 1222887 w 1335429"/>
              <a:gd name="connsiteY10" fmla="*/ 385900 h 1557707"/>
              <a:gd name="connsiteX11" fmla="*/ 1008944 w 1335429"/>
              <a:gd name="connsiteY11" fmla="*/ 13287 h 1557707"/>
              <a:gd name="connsiteX12" fmla="*/ 314679 w 1335429"/>
              <a:gd name="connsiteY12" fmla="*/ 11612 h 1557707"/>
              <a:gd name="connsiteX0" fmla="*/ 314679 w 1335429"/>
              <a:gd name="connsiteY0" fmla="*/ 11612 h 1557707"/>
              <a:gd name="connsiteX1" fmla="*/ 74162 w 1335429"/>
              <a:gd name="connsiteY1" fmla="*/ 533830 h 1557707"/>
              <a:gd name="connsiteX2" fmla="*/ 13725 w 1335429"/>
              <a:gd name="connsiteY2" fmla="*/ 960122 h 1557707"/>
              <a:gd name="connsiteX3" fmla="*/ 1615 w 1335429"/>
              <a:gd name="connsiteY3" fmla="*/ 1261264 h 1557707"/>
              <a:gd name="connsiteX4" fmla="*/ 51110 w 1335429"/>
              <a:gd name="connsiteY4" fmla="*/ 1475492 h 1557707"/>
              <a:gd name="connsiteX5" fmla="*/ 634547 w 1335429"/>
              <a:gd name="connsiteY5" fmla="*/ 1557707 h 1557707"/>
              <a:gd name="connsiteX6" fmla="*/ 1179843 w 1335429"/>
              <a:gd name="connsiteY6" fmla="*/ 1486228 h 1557707"/>
              <a:gd name="connsiteX7" fmla="*/ 1321012 w 1335429"/>
              <a:gd name="connsiteY7" fmla="*/ 1281659 h 1557707"/>
              <a:gd name="connsiteX8" fmla="*/ 1332413 w 1335429"/>
              <a:gd name="connsiteY8" fmla="*/ 950495 h 1557707"/>
              <a:gd name="connsiteX9" fmla="*/ 1277561 w 1335429"/>
              <a:gd name="connsiteY9" fmla="*/ 590842 h 1557707"/>
              <a:gd name="connsiteX10" fmla="*/ 1222887 w 1335429"/>
              <a:gd name="connsiteY10" fmla="*/ 385900 h 1557707"/>
              <a:gd name="connsiteX11" fmla="*/ 1008944 w 1335429"/>
              <a:gd name="connsiteY11" fmla="*/ 13287 h 1557707"/>
              <a:gd name="connsiteX12" fmla="*/ 314679 w 1335429"/>
              <a:gd name="connsiteY12" fmla="*/ 11612 h 1557707"/>
              <a:gd name="connsiteX0" fmla="*/ 314679 w 1335429"/>
              <a:gd name="connsiteY0" fmla="*/ 11612 h 1557707"/>
              <a:gd name="connsiteX1" fmla="*/ 74162 w 1335429"/>
              <a:gd name="connsiteY1" fmla="*/ 533830 h 1557707"/>
              <a:gd name="connsiteX2" fmla="*/ 13725 w 1335429"/>
              <a:gd name="connsiteY2" fmla="*/ 960122 h 1557707"/>
              <a:gd name="connsiteX3" fmla="*/ 1615 w 1335429"/>
              <a:gd name="connsiteY3" fmla="*/ 1261264 h 1557707"/>
              <a:gd name="connsiteX4" fmla="*/ 51110 w 1335429"/>
              <a:gd name="connsiteY4" fmla="*/ 1475492 h 1557707"/>
              <a:gd name="connsiteX5" fmla="*/ 634547 w 1335429"/>
              <a:gd name="connsiteY5" fmla="*/ 1557707 h 1557707"/>
              <a:gd name="connsiteX6" fmla="*/ 1179843 w 1335429"/>
              <a:gd name="connsiteY6" fmla="*/ 1486228 h 1557707"/>
              <a:gd name="connsiteX7" fmla="*/ 1321012 w 1335429"/>
              <a:gd name="connsiteY7" fmla="*/ 1281659 h 1557707"/>
              <a:gd name="connsiteX8" fmla="*/ 1332413 w 1335429"/>
              <a:gd name="connsiteY8" fmla="*/ 950495 h 1557707"/>
              <a:gd name="connsiteX9" fmla="*/ 1277561 w 1335429"/>
              <a:gd name="connsiteY9" fmla="*/ 590842 h 1557707"/>
              <a:gd name="connsiteX10" fmla="*/ 1222887 w 1335429"/>
              <a:gd name="connsiteY10" fmla="*/ 385900 h 1557707"/>
              <a:gd name="connsiteX11" fmla="*/ 1008944 w 1335429"/>
              <a:gd name="connsiteY11" fmla="*/ 13287 h 1557707"/>
              <a:gd name="connsiteX12" fmla="*/ 314679 w 1335429"/>
              <a:gd name="connsiteY12" fmla="*/ 11612 h 1557707"/>
              <a:gd name="connsiteX0" fmla="*/ 314679 w 1335429"/>
              <a:gd name="connsiteY0" fmla="*/ 11612 h 1557707"/>
              <a:gd name="connsiteX1" fmla="*/ 74162 w 1335429"/>
              <a:gd name="connsiteY1" fmla="*/ 533830 h 1557707"/>
              <a:gd name="connsiteX2" fmla="*/ 13725 w 1335429"/>
              <a:gd name="connsiteY2" fmla="*/ 960122 h 1557707"/>
              <a:gd name="connsiteX3" fmla="*/ 1615 w 1335429"/>
              <a:gd name="connsiteY3" fmla="*/ 1261264 h 1557707"/>
              <a:gd name="connsiteX4" fmla="*/ 51110 w 1335429"/>
              <a:gd name="connsiteY4" fmla="*/ 1475492 h 1557707"/>
              <a:gd name="connsiteX5" fmla="*/ 634547 w 1335429"/>
              <a:gd name="connsiteY5" fmla="*/ 1557707 h 1557707"/>
              <a:gd name="connsiteX6" fmla="*/ 1179843 w 1335429"/>
              <a:gd name="connsiteY6" fmla="*/ 1486228 h 1557707"/>
              <a:gd name="connsiteX7" fmla="*/ 1321012 w 1335429"/>
              <a:gd name="connsiteY7" fmla="*/ 1281659 h 1557707"/>
              <a:gd name="connsiteX8" fmla="*/ 1332413 w 1335429"/>
              <a:gd name="connsiteY8" fmla="*/ 950495 h 1557707"/>
              <a:gd name="connsiteX9" fmla="*/ 1277561 w 1335429"/>
              <a:gd name="connsiteY9" fmla="*/ 590842 h 1557707"/>
              <a:gd name="connsiteX10" fmla="*/ 1222887 w 1335429"/>
              <a:gd name="connsiteY10" fmla="*/ 385900 h 1557707"/>
              <a:gd name="connsiteX11" fmla="*/ 1008944 w 1335429"/>
              <a:gd name="connsiteY11" fmla="*/ 13287 h 1557707"/>
              <a:gd name="connsiteX12" fmla="*/ 314679 w 1335429"/>
              <a:gd name="connsiteY12" fmla="*/ 11612 h 1557707"/>
              <a:gd name="connsiteX0" fmla="*/ 314679 w 1335429"/>
              <a:gd name="connsiteY0" fmla="*/ 11612 h 1557707"/>
              <a:gd name="connsiteX1" fmla="*/ 74162 w 1335429"/>
              <a:gd name="connsiteY1" fmla="*/ 533830 h 1557707"/>
              <a:gd name="connsiteX2" fmla="*/ 13725 w 1335429"/>
              <a:gd name="connsiteY2" fmla="*/ 960122 h 1557707"/>
              <a:gd name="connsiteX3" fmla="*/ 1615 w 1335429"/>
              <a:gd name="connsiteY3" fmla="*/ 1261264 h 1557707"/>
              <a:gd name="connsiteX4" fmla="*/ 51110 w 1335429"/>
              <a:gd name="connsiteY4" fmla="*/ 1475492 h 1557707"/>
              <a:gd name="connsiteX5" fmla="*/ 634547 w 1335429"/>
              <a:gd name="connsiteY5" fmla="*/ 1557707 h 1557707"/>
              <a:gd name="connsiteX6" fmla="*/ 1179843 w 1335429"/>
              <a:gd name="connsiteY6" fmla="*/ 1486228 h 1557707"/>
              <a:gd name="connsiteX7" fmla="*/ 1321012 w 1335429"/>
              <a:gd name="connsiteY7" fmla="*/ 1281659 h 1557707"/>
              <a:gd name="connsiteX8" fmla="*/ 1332413 w 1335429"/>
              <a:gd name="connsiteY8" fmla="*/ 950495 h 1557707"/>
              <a:gd name="connsiteX9" fmla="*/ 1277561 w 1335429"/>
              <a:gd name="connsiteY9" fmla="*/ 590842 h 1557707"/>
              <a:gd name="connsiteX10" fmla="*/ 1222887 w 1335429"/>
              <a:gd name="connsiteY10" fmla="*/ 385900 h 1557707"/>
              <a:gd name="connsiteX11" fmla="*/ 1008944 w 1335429"/>
              <a:gd name="connsiteY11" fmla="*/ 13287 h 1557707"/>
              <a:gd name="connsiteX12" fmla="*/ 314679 w 1335429"/>
              <a:gd name="connsiteY12" fmla="*/ 11612 h 1557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35429" h="1557707">
                <a:moveTo>
                  <a:pt x="314679" y="11612"/>
                </a:moveTo>
                <a:cubicBezTo>
                  <a:pt x="138986" y="170043"/>
                  <a:pt x="103219" y="376884"/>
                  <a:pt x="74162" y="533830"/>
                </a:cubicBezTo>
                <a:cubicBezTo>
                  <a:pt x="45105" y="690776"/>
                  <a:pt x="33682" y="778404"/>
                  <a:pt x="13725" y="960122"/>
                </a:cubicBezTo>
                <a:cubicBezTo>
                  <a:pt x="5186" y="1061886"/>
                  <a:pt x="-3726" y="1169441"/>
                  <a:pt x="1615" y="1261264"/>
                </a:cubicBezTo>
                <a:cubicBezTo>
                  <a:pt x="8092" y="1379437"/>
                  <a:pt x="14571" y="1399908"/>
                  <a:pt x="51110" y="1475492"/>
                </a:cubicBezTo>
                <a:cubicBezTo>
                  <a:pt x="100287" y="1539641"/>
                  <a:pt x="432553" y="1548673"/>
                  <a:pt x="634547" y="1557707"/>
                </a:cubicBezTo>
                <a:cubicBezTo>
                  <a:pt x="846375" y="1541396"/>
                  <a:pt x="1008098" y="1522581"/>
                  <a:pt x="1179843" y="1486228"/>
                </a:cubicBezTo>
                <a:cubicBezTo>
                  <a:pt x="1270323" y="1438080"/>
                  <a:pt x="1283141" y="1384921"/>
                  <a:pt x="1321012" y="1281659"/>
                </a:cubicBezTo>
                <a:cubicBezTo>
                  <a:pt x="1339843" y="1168766"/>
                  <a:pt x="1336129" y="1085935"/>
                  <a:pt x="1332413" y="950495"/>
                </a:cubicBezTo>
                <a:cubicBezTo>
                  <a:pt x="1318152" y="782325"/>
                  <a:pt x="1306340" y="730826"/>
                  <a:pt x="1277561" y="590842"/>
                </a:cubicBezTo>
                <a:cubicBezTo>
                  <a:pt x="1257776" y="487062"/>
                  <a:pt x="1261258" y="525749"/>
                  <a:pt x="1222887" y="385900"/>
                </a:cubicBezTo>
                <a:cubicBezTo>
                  <a:pt x="1174662" y="247439"/>
                  <a:pt x="1114651" y="103736"/>
                  <a:pt x="1008944" y="13287"/>
                </a:cubicBezTo>
                <a:cubicBezTo>
                  <a:pt x="729934" y="-5126"/>
                  <a:pt x="590671" y="-3171"/>
                  <a:pt x="314679" y="1161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61000">
                <a:srgbClr val="C9C9C9">
                  <a:alpha val="69000"/>
                </a:srgbClr>
              </a:gs>
              <a:gs pos="29000">
                <a:schemeClr val="bg1">
                  <a:lumMod val="75000"/>
                  <a:tint val="44500"/>
                  <a:satMod val="160000"/>
                  <a:alpha val="42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0" name="Picture 11" descr="DAN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-1565955"/>
            <a:ext cx="1247775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54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94" y="-767780"/>
            <a:ext cx="9186294" cy="6107231"/>
          </a:xfrm>
          <a:prstGeom prst="rect">
            <a:avLst/>
          </a:prstGeom>
        </p:spPr>
      </p:pic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87338" y="5071730"/>
            <a:ext cx="4038600" cy="178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Cut back</a:t>
            </a: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4536339" y="624448"/>
            <a:ext cx="2164436" cy="2456329"/>
          </a:xfrm>
          <a:custGeom>
            <a:avLst/>
            <a:gdLst>
              <a:gd name="T0" fmla="*/ 63500 w 1480"/>
              <a:gd name="T1" fmla="*/ 2359026 h 1681"/>
              <a:gd name="T2" fmla="*/ 1588 w 1480"/>
              <a:gd name="T3" fmla="*/ 1412875 h 1681"/>
              <a:gd name="T4" fmla="*/ 50800 w 1480"/>
              <a:gd name="T5" fmla="*/ 406400 h 1681"/>
              <a:gd name="T6" fmla="*/ 273050 w 1480"/>
              <a:gd name="T7" fmla="*/ 74613 h 1681"/>
              <a:gd name="T8" fmla="*/ 660400 w 1480"/>
              <a:gd name="T9" fmla="*/ 7938 h 1681"/>
              <a:gd name="T10" fmla="*/ 1743075 w 1480"/>
              <a:gd name="T11" fmla="*/ 17463 h 1681"/>
              <a:gd name="T12" fmla="*/ 2165350 w 1480"/>
              <a:gd name="T13" fmla="*/ 111125 h 1681"/>
              <a:gd name="T14" fmla="*/ 2325688 w 1480"/>
              <a:gd name="T15" fmla="*/ 600075 h 1681"/>
              <a:gd name="T16" fmla="*/ 2311400 w 1480"/>
              <a:gd name="T17" fmla="*/ 2139951 h 1681"/>
              <a:gd name="T18" fmla="*/ 2152650 w 1480"/>
              <a:gd name="T19" fmla="*/ 2420938 h 1681"/>
              <a:gd name="T20" fmla="*/ 1860550 w 1480"/>
              <a:gd name="T21" fmla="*/ 2135188 h 1681"/>
              <a:gd name="T22" fmla="*/ 1528762 w 1480"/>
              <a:gd name="T23" fmla="*/ 2058988 h 1681"/>
              <a:gd name="T24" fmla="*/ 1147763 w 1480"/>
              <a:gd name="T25" fmla="*/ 2047876 h 1681"/>
              <a:gd name="T26" fmla="*/ 700087 w 1480"/>
              <a:gd name="T27" fmla="*/ 2108201 h 1681"/>
              <a:gd name="T28" fmla="*/ 400050 w 1480"/>
              <a:gd name="T29" fmla="*/ 2435226 h 1681"/>
              <a:gd name="T30" fmla="*/ 247650 w 1480"/>
              <a:gd name="T31" fmla="*/ 2655888 h 1681"/>
              <a:gd name="T32" fmla="*/ 63500 w 1480"/>
              <a:gd name="T33" fmla="*/ 2359026 h 168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80"/>
              <a:gd name="T52" fmla="*/ 0 h 1681"/>
              <a:gd name="T53" fmla="*/ 1480 w 1480"/>
              <a:gd name="T54" fmla="*/ 1681 h 1681"/>
              <a:gd name="connsiteX0" fmla="*/ 175 w 10101"/>
              <a:gd name="connsiteY0" fmla="*/ 7373 h 10244"/>
              <a:gd name="connsiteX1" fmla="*/ 108 w 10101"/>
              <a:gd name="connsiteY1" fmla="*/ 5294 h 10244"/>
              <a:gd name="connsiteX2" fmla="*/ 317 w 10101"/>
              <a:gd name="connsiteY2" fmla="*/ 1523 h 10244"/>
              <a:gd name="connsiteX3" fmla="*/ 1263 w 10101"/>
              <a:gd name="connsiteY3" fmla="*/ 280 h 10244"/>
              <a:gd name="connsiteX4" fmla="*/ 2912 w 10101"/>
              <a:gd name="connsiteY4" fmla="*/ 30 h 10244"/>
              <a:gd name="connsiteX5" fmla="*/ 7520 w 10101"/>
              <a:gd name="connsiteY5" fmla="*/ 65 h 10244"/>
              <a:gd name="connsiteX6" fmla="*/ 9317 w 10101"/>
              <a:gd name="connsiteY6" fmla="*/ 416 h 10244"/>
              <a:gd name="connsiteX7" fmla="*/ 10000 w 10101"/>
              <a:gd name="connsiteY7" fmla="*/ 2249 h 10244"/>
              <a:gd name="connsiteX8" fmla="*/ 9939 w 10101"/>
              <a:gd name="connsiteY8" fmla="*/ 8019 h 10244"/>
              <a:gd name="connsiteX9" fmla="*/ 9263 w 10101"/>
              <a:gd name="connsiteY9" fmla="*/ 9072 h 10244"/>
              <a:gd name="connsiteX10" fmla="*/ 8020 w 10101"/>
              <a:gd name="connsiteY10" fmla="*/ 8001 h 10244"/>
              <a:gd name="connsiteX11" fmla="*/ 6608 w 10101"/>
              <a:gd name="connsiteY11" fmla="*/ 7716 h 10244"/>
              <a:gd name="connsiteX12" fmla="*/ 4986 w 10101"/>
              <a:gd name="connsiteY12" fmla="*/ 7674 h 10244"/>
              <a:gd name="connsiteX13" fmla="*/ 3081 w 10101"/>
              <a:gd name="connsiteY13" fmla="*/ 7900 h 10244"/>
              <a:gd name="connsiteX14" fmla="*/ 1804 w 10101"/>
              <a:gd name="connsiteY14" fmla="*/ 9126 h 10244"/>
              <a:gd name="connsiteX15" fmla="*/ 1155 w 10101"/>
              <a:gd name="connsiteY15" fmla="*/ 9952 h 10244"/>
              <a:gd name="connsiteX16" fmla="*/ 175 w 10101"/>
              <a:gd name="connsiteY16" fmla="*/ 7373 h 10244"/>
              <a:gd name="connsiteX0" fmla="*/ 100 w 10026"/>
              <a:gd name="connsiteY0" fmla="*/ 7373 h 10244"/>
              <a:gd name="connsiteX1" fmla="*/ 33 w 10026"/>
              <a:gd name="connsiteY1" fmla="*/ 5294 h 10244"/>
              <a:gd name="connsiteX2" fmla="*/ 242 w 10026"/>
              <a:gd name="connsiteY2" fmla="*/ 1523 h 10244"/>
              <a:gd name="connsiteX3" fmla="*/ 1188 w 10026"/>
              <a:gd name="connsiteY3" fmla="*/ 280 h 10244"/>
              <a:gd name="connsiteX4" fmla="*/ 2837 w 10026"/>
              <a:gd name="connsiteY4" fmla="*/ 30 h 10244"/>
              <a:gd name="connsiteX5" fmla="*/ 7445 w 10026"/>
              <a:gd name="connsiteY5" fmla="*/ 65 h 10244"/>
              <a:gd name="connsiteX6" fmla="*/ 9242 w 10026"/>
              <a:gd name="connsiteY6" fmla="*/ 416 h 10244"/>
              <a:gd name="connsiteX7" fmla="*/ 9925 w 10026"/>
              <a:gd name="connsiteY7" fmla="*/ 2249 h 10244"/>
              <a:gd name="connsiteX8" fmla="*/ 9864 w 10026"/>
              <a:gd name="connsiteY8" fmla="*/ 8019 h 10244"/>
              <a:gd name="connsiteX9" fmla="*/ 9188 w 10026"/>
              <a:gd name="connsiteY9" fmla="*/ 9072 h 10244"/>
              <a:gd name="connsiteX10" fmla="*/ 7945 w 10026"/>
              <a:gd name="connsiteY10" fmla="*/ 8001 h 10244"/>
              <a:gd name="connsiteX11" fmla="*/ 6533 w 10026"/>
              <a:gd name="connsiteY11" fmla="*/ 7716 h 10244"/>
              <a:gd name="connsiteX12" fmla="*/ 4911 w 10026"/>
              <a:gd name="connsiteY12" fmla="*/ 7674 h 10244"/>
              <a:gd name="connsiteX13" fmla="*/ 3006 w 10026"/>
              <a:gd name="connsiteY13" fmla="*/ 7900 h 10244"/>
              <a:gd name="connsiteX14" fmla="*/ 1729 w 10026"/>
              <a:gd name="connsiteY14" fmla="*/ 9126 h 10244"/>
              <a:gd name="connsiteX15" fmla="*/ 1080 w 10026"/>
              <a:gd name="connsiteY15" fmla="*/ 9952 h 10244"/>
              <a:gd name="connsiteX16" fmla="*/ 100 w 10026"/>
              <a:gd name="connsiteY16" fmla="*/ 7373 h 10244"/>
              <a:gd name="connsiteX0" fmla="*/ 100 w 10026"/>
              <a:gd name="connsiteY0" fmla="*/ 7373 h 9265"/>
              <a:gd name="connsiteX1" fmla="*/ 33 w 10026"/>
              <a:gd name="connsiteY1" fmla="*/ 5294 h 9265"/>
              <a:gd name="connsiteX2" fmla="*/ 242 w 10026"/>
              <a:gd name="connsiteY2" fmla="*/ 1523 h 9265"/>
              <a:gd name="connsiteX3" fmla="*/ 1188 w 10026"/>
              <a:gd name="connsiteY3" fmla="*/ 280 h 9265"/>
              <a:gd name="connsiteX4" fmla="*/ 2837 w 10026"/>
              <a:gd name="connsiteY4" fmla="*/ 30 h 9265"/>
              <a:gd name="connsiteX5" fmla="*/ 7445 w 10026"/>
              <a:gd name="connsiteY5" fmla="*/ 65 h 9265"/>
              <a:gd name="connsiteX6" fmla="*/ 9242 w 10026"/>
              <a:gd name="connsiteY6" fmla="*/ 416 h 9265"/>
              <a:gd name="connsiteX7" fmla="*/ 9925 w 10026"/>
              <a:gd name="connsiteY7" fmla="*/ 2249 h 9265"/>
              <a:gd name="connsiteX8" fmla="*/ 9864 w 10026"/>
              <a:gd name="connsiteY8" fmla="*/ 8019 h 9265"/>
              <a:gd name="connsiteX9" fmla="*/ 9188 w 10026"/>
              <a:gd name="connsiteY9" fmla="*/ 9072 h 9265"/>
              <a:gd name="connsiteX10" fmla="*/ 7945 w 10026"/>
              <a:gd name="connsiteY10" fmla="*/ 8001 h 9265"/>
              <a:gd name="connsiteX11" fmla="*/ 6533 w 10026"/>
              <a:gd name="connsiteY11" fmla="*/ 7716 h 9265"/>
              <a:gd name="connsiteX12" fmla="*/ 4911 w 10026"/>
              <a:gd name="connsiteY12" fmla="*/ 7674 h 9265"/>
              <a:gd name="connsiteX13" fmla="*/ 3006 w 10026"/>
              <a:gd name="connsiteY13" fmla="*/ 7900 h 9265"/>
              <a:gd name="connsiteX14" fmla="*/ 1729 w 10026"/>
              <a:gd name="connsiteY14" fmla="*/ 9126 h 9265"/>
              <a:gd name="connsiteX15" fmla="*/ 402 w 10026"/>
              <a:gd name="connsiteY15" fmla="*/ 8732 h 9265"/>
              <a:gd name="connsiteX16" fmla="*/ 100 w 10026"/>
              <a:gd name="connsiteY16" fmla="*/ 7373 h 9265"/>
              <a:gd name="connsiteX0" fmla="*/ 100 w 10000"/>
              <a:gd name="connsiteY0" fmla="*/ 7958 h 9991"/>
              <a:gd name="connsiteX1" fmla="*/ 33 w 10000"/>
              <a:gd name="connsiteY1" fmla="*/ 5714 h 9991"/>
              <a:gd name="connsiteX2" fmla="*/ 241 w 10000"/>
              <a:gd name="connsiteY2" fmla="*/ 1644 h 9991"/>
              <a:gd name="connsiteX3" fmla="*/ 1185 w 10000"/>
              <a:gd name="connsiteY3" fmla="*/ 302 h 9991"/>
              <a:gd name="connsiteX4" fmla="*/ 2830 w 10000"/>
              <a:gd name="connsiteY4" fmla="*/ 32 h 9991"/>
              <a:gd name="connsiteX5" fmla="*/ 7426 w 10000"/>
              <a:gd name="connsiteY5" fmla="*/ 70 h 9991"/>
              <a:gd name="connsiteX6" fmla="*/ 9218 w 10000"/>
              <a:gd name="connsiteY6" fmla="*/ 449 h 9991"/>
              <a:gd name="connsiteX7" fmla="*/ 9899 w 10000"/>
              <a:gd name="connsiteY7" fmla="*/ 2427 h 9991"/>
              <a:gd name="connsiteX8" fmla="*/ 9838 w 10000"/>
              <a:gd name="connsiteY8" fmla="*/ 8655 h 9991"/>
              <a:gd name="connsiteX9" fmla="*/ 9164 w 10000"/>
              <a:gd name="connsiteY9" fmla="*/ 9792 h 9991"/>
              <a:gd name="connsiteX10" fmla="*/ 7924 w 10000"/>
              <a:gd name="connsiteY10" fmla="*/ 8636 h 9991"/>
              <a:gd name="connsiteX11" fmla="*/ 6516 w 10000"/>
              <a:gd name="connsiteY11" fmla="*/ 8328 h 9991"/>
              <a:gd name="connsiteX12" fmla="*/ 4898 w 10000"/>
              <a:gd name="connsiteY12" fmla="*/ 8283 h 9991"/>
              <a:gd name="connsiteX13" fmla="*/ 2998 w 10000"/>
              <a:gd name="connsiteY13" fmla="*/ 8527 h 9991"/>
              <a:gd name="connsiteX14" fmla="*/ 1725 w 10000"/>
              <a:gd name="connsiteY14" fmla="*/ 9850 h 9991"/>
              <a:gd name="connsiteX15" fmla="*/ 446 w 10000"/>
              <a:gd name="connsiteY15" fmla="*/ 9374 h 9991"/>
              <a:gd name="connsiteX16" fmla="*/ 100 w 10000"/>
              <a:gd name="connsiteY16" fmla="*/ 7958 h 9991"/>
              <a:gd name="connsiteX0" fmla="*/ 100 w 10000"/>
              <a:gd name="connsiteY0" fmla="*/ 7965 h 9890"/>
              <a:gd name="connsiteX1" fmla="*/ 33 w 10000"/>
              <a:gd name="connsiteY1" fmla="*/ 5719 h 9890"/>
              <a:gd name="connsiteX2" fmla="*/ 241 w 10000"/>
              <a:gd name="connsiteY2" fmla="*/ 1645 h 9890"/>
              <a:gd name="connsiteX3" fmla="*/ 1185 w 10000"/>
              <a:gd name="connsiteY3" fmla="*/ 302 h 9890"/>
              <a:gd name="connsiteX4" fmla="*/ 2830 w 10000"/>
              <a:gd name="connsiteY4" fmla="*/ 32 h 9890"/>
              <a:gd name="connsiteX5" fmla="*/ 7426 w 10000"/>
              <a:gd name="connsiteY5" fmla="*/ 70 h 9890"/>
              <a:gd name="connsiteX6" fmla="*/ 9218 w 10000"/>
              <a:gd name="connsiteY6" fmla="*/ 449 h 9890"/>
              <a:gd name="connsiteX7" fmla="*/ 9899 w 10000"/>
              <a:gd name="connsiteY7" fmla="*/ 2429 h 9890"/>
              <a:gd name="connsiteX8" fmla="*/ 9838 w 10000"/>
              <a:gd name="connsiteY8" fmla="*/ 8663 h 9890"/>
              <a:gd name="connsiteX9" fmla="*/ 9164 w 10000"/>
              <a:gd name="connsiteY9" fmla="*/ 9801 h 9890"/>
              <a:gd name="connsiteX10" fmla="*/ 7924 w 10000"/>
              <a:gd name="connsiteY10" fmla="*/ 8644 h 9890"/>
              <a:gd name="connsiteX11" fmla="*/ 6516 w 10000"/>
              <a:gd name="connsiteY11" fmla="*/ 8336 h 9890"/>
              <a:gd name="connsiteX12" fmla="*/ 4898 w 10000"/>
              <a:gd name="connsiteY12" fmla="*/ 8290 h 9890"/>
              <a:gd name="connsiteX13" fmla="*/ 2998 w 10000"/>
              <a:gd name="connsiteY13" fmla="*/ 8535 h 9890"/>
              <a:gd name="connsiteX14" fmla="*/ 1454 w 10000"/>
              <a:gd name="connsiteY14" fmla="*/ 8249 h 9890"/>
              <a:gd name="connsiteX15" fmla="*/ 446 w 10000"/>
              <a:gd name="connsiteY15" fmla="*/ 9382 h 9890"/>
              <a:gd name="connsiteX16" fmla="*/ 100 w 10000"/>
              <a:gd name="connsiteY16" fmla="*/ 7965 h 989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898 w 10000"/>
              <a:gd name="connsiteY12" fmla="*/ 8382 h 10000"/>
              <a:gd name="connsiteX13" fmla="*/ 2998 w 10000"/>
              <a:gd name="connsiteY13" fmla="*/ 8630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898 w 10000"/>
              <a:gd name="connsiteY12" fmla="*/ 8382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54 w 10000"/>
              <a:gd name="connsiteY9" fmla="*/ 9154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4 w 10000"/>
              <a:gd name="connsiteY9" fmla="*/ 9103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420 w 9974"/>
              <a:gd name="connsiteY0" fmla="*/ 9486 h 10000"/>
              <a:gd name="connsiteX1" fmla="*/ 7 w 9974"/>
              <a:gd name="connsiteY1" fmla="*/ 5783 h 10000"/>
              <a:gd name="connsiteX2" fmla="*/ 215 w 9974"/>
              <a:gd name="connsiteY2" fmla="*/ 1663 h 10000"/>
              <a:gd name="connsiteX3" fmla="*/ 1159 w 9974"/>
              <a:gd name="connsiteY3" fmla="*/ 305 h 10000"/>
              <a:gd name="connsiteX4" fmla="*/ 2804 w 9974"/>
              <a:gd name="connsiteY4" fmla="*/ 32 h 10000"/>
              <a:gd name="connsiteX5" fmla="*/ 7400 w 9974"/>
              <a:gd name="connsiteY5" fmla="*/ 71 h 10000"/>
              <a:gd name="connsiteX6" fmla="*/ 9192 w 9974"/>
              <a:gd name="connsiteY6" fmla="*/ 454 h 10000"/>
              <a:gd name="connsiteX7" fmla="*/ 9873 w 9974"/>
              <a:gd name="connsiteY7" fmla="*/ 2456 h 10000"/>
              <a:gd name="connsiteX8" fmla="*/ 9812 w 9974"/>
              <a:gd name="connsiteY8" fmla="*/ 8759 h 10000"/>
              <a:gd name="connsiteX9" fmla="*/ 9258 w 9974"/>
              <a:gd name="connsiteY9" fmla="*/ 9103 h 10000"/>
              <a:gd name="connsiteX10" fmla="*/ 8259 w 9974"/>
              <a:gd name="connsiteY10" fmla="*/ 8355 h 10000"/>
              <a:gd name="connsiteX11" fmla="*/ 6881 w 9974"/>
              <a:gd name="connsiteY11" fmla="*/ 8044 h 10000"/>
              <a:gd name="connsiteX12" fmla="*/ 4962 w 9974"/>
              <a:gd name="connsiteY12" fmla="*/ 7959 h 10000"/>
              <a:gd name="connsiteX13" fmla="*/ 3002 w 9974"/>
              <a:gd name="connsiteY13" fmla="*/ 7899 h 10000"/>
              <a:gd name="connsiteX14" fmla="*/ 1293 w 9974"/>
              <a:gd name="connsiteY14" fmla="*/ 8392 h 10000"/>
              <a:gd name="connsiteX15" fmla="*/ 420 w 9974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392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10 w 10000"/>
              <a:gd name="connsiteY14" fmla="*/ 7999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330 w 10000"/>
              <a:gd name="connsiteY14" fmla="*/ 7897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387 w 10000"/>
              <a:gd name="connsiteY15" fmla="*/ 9486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780 w 10000"/>
              <a:gd name="connsiteY13" fmla="*/ 7855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84 w 10000"/>
              <a:gd name="connsiteY12" fmla="*/ 7930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84 w 10000"/>
              <a:gd name="connsiteY12" fmla="*/ 7930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67 w 10000"/>
              <a:gd name="connsiteY12" fmla="*/ 779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804 w 10000"/>
              <a:gd name="connsiteY12" fmla="*/ 7625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078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98 w 10000"/>
              <a:gd name="connsiteY10" fmla="*/ 7845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66 w 10000"/>
              <a:gd name="connsiteY10" fmla="*/ 7568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04 w 10000"/>
              <a:gd name="connsiteY11" fmla="*/ 7523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958 w 10000"/>
              <a:gd name="connsiteY11" fmla="*/ 7348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727 w 10000"/>
              <a:gd name="connsiteY9" fmla="*/ 8637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9936"/>
              <a:gd name="connsiteY0" fmla="*/ 9501 h 10081"/>
              <a:gd name="connsiteX1" fmla="*/ 7 w 9936"/>
              <a:gd name="connsiteY1" fmla="*/ 5783 h 10081"/>
              <a:gd name="connsiteX2" fmla="*/ 216 w 9936"/>
              <a:gd name="connsiteY2" fmla="*/ 1663 h 10081"/>
              <a:gd name="connsiteX3" fmla="*/ 1162 w 9936"/>
              <a:gd name="connsiteY3" fmla="*/ 305 h 10081"/>
              <a:gd name="connsiteX4" fmla="*/ 2811 w 9936"/>
              <a:gd name="connsiteY4" fmla="*/ 32 h 10081"/>
              <a:gd name="connsiteX5" fmla="*/ 7419 w 9936"/>
              <a:gd name="connsiteY5" fmla="*/ 71 h 10081"/>
              <a:gd name="connsiteX6" fmla="*/ 9216 w 9936"/>
              <a:gd name="connsiteY6" fmla="*/ 454 h 10081"/>
              <a:gd name="connsiteX7" fmla="*/ 9899 w 9936"/>
              <a:gd name="connsiteY7" fmla="*/ 2456 h 10081"/>
              <a:gd name="connsiteX8" fmla="*/ 9436 w 9936"/>
              <a:gd name="connsiteY8" fmla="*/ 9205 h 10081"/>
              <a:gd name="connsiteX9" fmla="*/ 8349 w 9936"/>
              <a:gd name="connsiteY9" fmla="*/ 7714 h 10081"/>
              <a:gd name="connsiteX10" fmla="*/ 4735 w 9936"/>
              <a:gd name="connsiteY10" fmla="*/ 7406 h 10081"/>
              <a:gd name="connsiteX11" fmla="*/ 1467 w 9936"/>
              <a:gd name="connsiteY11" fmla="*/ 8028 h 10081"/>
              <a:gd name="connsiteX12" fmla="*/ 421 w 9936"/>
              <a:gd name="connsiteY12" fmla="*/ 9501 h 10081"/>
              <a:gd name="connsiteX0" fmla="*/ 424 w 10000"/>
              <a:gd name="connsiteY0" fmla="*/ 9425 h 9425"/>
              <a:gd name="connsiteX1" fmla="*/ 7 w 10000"/>
              <a:gd name="connsiteY1" fmla="*/ 5737 h 9425"/>
              <a:gd name="connsiteX2" fmla="*/ 217 w 10000"/>
              <a:gd name="connsiteY2" fmla="*/ 1650 h 9425"/>
              <a:gd name="connsiteX3" fmla="*/ 1169 w 10000"/>
              <a:gd name="connsiteY3" fmla="*/ 303 h 9425"/>
              <a:gd name="connsiteX4" fmla="*/ 2829 w 10000"/>
              <a:gd name="connsiteY4" fmla="*/ 32 h 9425"/>
              <a:gd name="connsiteX5" fmla="*/ 7467 w 10000"/>
              <a:gd name="connsiteY5" fmla="*/ 70 h 9425"/>
              <a:gd name="connsiteX6" fmla="*/ 9275 w 10000"/>
              <a:gd name="connsiteY6" fmla="*/ 450 h 9425"/>
              <a:gd name="connsiteX7" fmla="*/ 9963 w 10000"/>
              <a:gd name="connsiteY7" fmla="*/ 2436 h 9425"/>
              <a:gd name="connsiteX8" fmla="*/ 9497 w 10000"/>
              <a:gd name="connsiteY8" fmla="*/ 9131 h 9425"/>
              <a:gd name="connsiteX9" fmla="*/ 8403 w 10000"/>
              <a:gd name="connsiteY9" fmla="*/ 7652 h 9425"/>
              <a:gd name="connsiteX10" fmla="*/ 4765 w 10000"/>
              <a:gd name="connsiteY10" fmla="*/ 7346 h 9425"/>
              <a:gd name="connsiteX11" fmla="*/ 1476 w 10000"/>
              <a:gd name="connsiteY11" fmla="*/ 7963 h 9425"/>
              <a:gd name="connsiteX12" fmla="*/ 424 w 10000"/>
              <a:gd name="connsiteY12" fmla="*/ 9425 h 9425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338 w 10000"/>
              <a:gd name="connsiteY6" fmla="*/ 618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365"/>
              <a:gd name="connsiteY0" fmla="*/ 10000 h 10000"/>
              <a:gd name="connsiteX1" fmla="*/ 7 w 10365"/>
              <a:gd name="connsiteY1" fmla="*/ 6087 h 10000"/>
              <a:gd name="connsiteX2" fmla="*/ 217 w 10365"/>
              <a:gd name="connsiteY2" fmla="*/ 1751 h 10000"/>
              <a:gd name="connsiteX3" fmla="*/ 1169 w 10365"/>
              <a:gd name="connsiteY3" fmla="*/ 321 h 10000"/>
              <a:gd name="connsiteX4" fmla="*/ 2829 w 10365"/>
              <a:gd name="connsiteY4" fmla="*/ 34 h 10000"/>
              <a:gd name="connsiteX5" fmla="*/ 8021 w 10365"/>
              <a:gd name="connsiteY5" fmla="*/ 116 h 10000"/>
              <a:gd name="connsiteX6" fmla="*/ 9963 w 10365"/>
              <a:gd name="connsiteY6" fmla="*/ 2585 h 10000"/>
              <a:gd name="connsiteX7" fmla="*/ 9497 w 10365"/>
              <a:gd name="connsiteY7" fmla="*/ 9688 h 10000"/>
              <a:gd name="connsiteX8" fmla="*/ 8403 w 10365"/>
              <a:gd name="connsiteY8" fmla="*/ 8119 h 10000"/>
              <a:gd name="connsiteX9" fmla="*/ 4765 w 10365"/>
              <a:gd name="connsiteY9" fmla="*/ 7794 h 10000"/>
              <a:gd name="connsiteX10" fmla="*/ 1476 w 10365"/>
              <a:gd name="connsiteY10" fmla="*/ 8449 h 10000"/>
              <a:gd name="connsiteX11" fmla="*/ 424 w 10365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1169 w 10191"/>
              <a:gd name="connsiteY3" fmla="*/ 321 h 10000"/>
              <a:gd name="connsiteX4" fmla="*/ 2829 w 10191"/>
              <a:gd name="connsiteY4" fmla="*/ 34 h 10000"/>
              <a:gd name="connsiteX5" fmla="*/ 7847 w 10191"/>
              <a:gd name="connsiteY5" fmla="*/ 102 h 10000"/>
              <a:gd name="connsiteX6" fmla="*/ 9963 w 10191"/>
              <a:gd name="connsiteY6" fmla="*/ 2585 h 10000"/>
              <a:gd name="connsiteX7" fmla="*/ 9497 w 10191"/>
              <a:gd name="connsiteY7" fmla="*/ 9688 h 10000"/>
              <a:gd name="connsiteX8" fmla="*/ 8403 w 10191"/>
              <a:gd name="connsiteY8" fmla="*/ 8119 h 10000"/>
              <a:gd name="connsiteX9" fmla="*/ 4765 w 10191"/>
              <a:gd name="connsiteY9" fmla="*/ 7794 h 10000"/>
              <a:gd name="connsiteX10" fmla="*/ 1476 w 10191"/>
              <a:gd name="connsiteY10" fmla="*/ 8449 h 10000"/>
              <a:gd name="connsiteX11" fmla="*/ 424 w 10191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1169 w 10191"/>
              <a:gd name="connsiteY3" fmla="*/ 321 h 10000"/>
              <a:gd name="connsiteX4" fmla="*/ 2829 w 10191"/>
              <a:gd name="connsiteY4" fmla="*/ 34 h 10000"/>
              <a:gd name="connsiteX5" fmla="*/ 7847 w 10191"/>
              <a:gd name="connsiteY5" fmla="*/ 102 h 10000"/>
              <a:gd name="connsiteX6" fmla="*/ 9963 w 10191"/>
              <a:gd name="connsiteY6" fmla="*/ 2585 h 10000"/>
              <a:gd name="connsiteX7" fmla="*/ 9497 w 10191"/>
              <a:gd name="connsiteY7" fmla="*/ 9688 h 10000"/>
              <a:gd name="connsiteX8" fmla="*/ 8403 w 10191"/>
              <a:gd name="connsiteY8" fmla="*/ 8119 h 10000"/>
              <a:gd name="connsiteX9" fmla="*/ 4765 w 10191"/>
              <a:gd name="connsiteY9" fmla="*/ 7794 h 10000"/>
              <a:gd name="connsiteX10" fmla="*/ 1476 w 10191"/>
              <a:gd name="connsiteY10" fmla="*/ 8449 h 10000"/>
              <a:gd name="connsiteX11" fmla="*/ 424 w 10191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83 w 10250"/>
              <a:gd name="connsiteY0" fmla="*/ 10000 h 10000"/>
              <a:gd name="connsiteX1" fmla="*/ 66 w 10250"/>
              <a:gd name="connsiteY1" fmla="*/ 6087 h 10000"/>
              <a:gd name="connsiteX2" fmla="*/ 197 w 10250"/>
              <a:gd name="connsiteY2" fmla="*/ 1835 h 10000"/>
              <a:gd name="connsiteX3" fmla="*/ 2888 w 10250"/>
              <a:gd name="connsiteY3" fmla="*/ 34 h 10000"/>
              <a:gd name="connsiteX4" fmla="*/ 7906 w 10250"/>
              <a:gd name="connsiteY4" fmla="*/ 102 h 10000"/>
              <a:gd name="connsiteX5" fmla="*/ 10022 w 10250"/>
              <a:gd name="connsiteY5" fmla="*/ 2585 h 10000"/>
              <a:gd name="connsiteX6" fmla="*/ 9556 w 10250"/>
              <a:gd name="connsiteY6" fmla="*/ 9688 h 10000"/>
              <a:gd name="connsiteX7" fmla="*/ 8462 w 10250"/>
              <a:gd name="connsiteY7" fmla="*/ 8119 h 10000"/>
              <a:gd name="connsiteX8" fmla="*/ 4824 w 10250"/>
              <a:gd name="connsiteY8" fmla="*/ 7794 h 10000"/>
              <a:gd name="connsiteX9" fmla="*/ 1535 w 10250"/>
              <a:gd name="connsiteY9" fmla="*/ 8449 h 10000"/>
              <a:gd name="connsiteX10" fmla="*/ 483 w 10250"/>
              <a:gd name="connsiteY10" fmla="*/ 10000 h 10000"/>
              <a:gd name="connsiteX0" fmla="*/ 499 w 10266"/>
              <a:gd name="connsiteY0" fmla="*/ 10000 h 10000"/>
              <a:gd name="connsiteX1" fmla="*/ 82 w 10266"/>
              <a:gd name="connsiteY1" fmla="*/ 6087 h 10000"/>
              <a:gd name="connsiteX2" fmla="*/ 197 w 10266"/>
              <a:gd name="connsiteY2" fmla="*/ 1765 h 10000"/>
              <a:gd name="connsiteX3" fmla="*/ 2904 w 10266"/>
              <a:gd name="connsiteY3" fmla="*/ 34 h 10000"/>
              <a:gd name="connsiteX4" fmla="*/ 7922 w 10266"/>
              <a:gd name="connsiteY4" fmla="*/ 102 h 10000"/>
              <a:gd name="connsiteX5" fmla="*/ 10038 w 10266"/>
              <a:gd name="connsiteY5" fmla="*/ 2585 h 10000"/>
              <a:gd name="connsiteX6" fmla="*/ 9572 w 10266"/>
              <a:gd name="connsiteY6" fmla="*/ 9688 h 10000"/>
              <a:gd name="connsiteX7" fmla="*/ 8478 w 10266"/>
              <a:gd name="connsiteY7" fmla="*/ 8119 h 10000"/>
              <a:gd name="connsiteX8" fmla="*/ 4840 w 10266"/>
              <a:gd name="connsiteY8" fmla="*/ 7794 h 10000"/>
              <a:gd name="connsiteX9" fmla="*/ 1551 w 10266"/>
              <a:gd name="connsiteY9" fmla="*/ 8449 h 10000"/>
              <a:gd name="connsiteX10" fmla="*/ 499 w 10266"/>
              <a:gd name="connsiteY10" fmla="*/ 10000 h 10000"/>
              <a:gd name="connsiteX0" fmla="*/ 467 w 10234"/>
              <a:gd name="connsiteY0" fmla="*/ 10000 h 10000"/>
              <a:gd name="connsiteX1" fmla="*/ 50 w 10234"/>
              <a:gd name="connsiteY1" fmla="*/ 6087 h 10000"/>
              <a:gd name="connsiteX2" fmla="*/ 165 w 10234"/>
              <a:gd name="connsiteY2" fmla="*/ 1765 h 10000"/>
              <a:gd name="connsiteX3" fmla="*/ 2872 w 10234"/>
              <a:gd name="connsiteY3" fmla="*/ 34 h 10000"/>
              <a:gd name="connsiteX4" fmla="*/ 7890 w 10234"/>
              <a:gd name="connsiteY4" fmla="*/ 102 h 10000"/>
              <a:gd name="connsiteX5" fmla="*/ 10006 w 10234"/>
              <a:gd name="connsiteY5" fmla="*/ 2585 h 10000"/>
              <a:gd name="connsiteX6" fmla="*/ 9540 w 10234"/>
              <a:gd name="connsiteY6" fmla="*/ 9688 h 10000"/>
              <a:gd name="connsiteX7" fmla="*/ 8446 w 10234"/>
              <a:gd name="connsiteY7" fmla="*/ 8119 h 10000"/>
              <a:gd name="connsiteX8" fmla="*/ 4808 w 10234"/>
              <a:gd name="connsiteY8" fmla="*/ 7794 h 10000"/>
              <a:gd name="connsiteX9" fmla="*/ 1519 w 10234"/>
              <a:gd name="connsiteY9" fmla="*/ 8449 h 10000"/>
              <a:gd name="connsiteX10" fmla="*/ 467 w 10234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122 w 10191"/>
              <a:gd name="connsiteY2" fmla="*/ 1765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42 w 10270"/>
              <a:gd name="connsiteY5" fmla="*/ 2585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26 w 10270"/>
              <a:gd name="connsiteY5" fmla="*/ 1924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26 w 10270"/>
              <a:gd name="connsiteY5" fmla="*/ 1924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73 w 10270"/>
              <a:gd name="connsiteY5" fmla="*/ 1938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410"/>
              <a:gd name="connsiteY0" fmla="*/ 10000 h 10000"/>
              <a:gd name="connsiteX1" fmla="*/ 7 w 10410"/>
              <a:gd name="connsiteY1" fmla="*/ 6678 h 10000"/>
              <a:gd name="connsiteX2" fmla="*/ 201 w 10410"/>
              <a:gd name="connsiteY2" fmla="*/ 1765 h 10000"/>
              <a:gd name="connsiteX3" fmla="*/ 2908 w 10410"/>
              <a:gd name="connsiteY3" fmla="*/ 34 h 10000"/>
              <a:gd name="connsiteX4" fmla="*/ 7926 w 10410"/>
              <a:gd name="connsiteY4" fmla="*/ 102 h 10000"/>
              <a:gd name="connsiteX5" fmla="*/ 10073 w 10410"/>
              <a:gd name="connsiteY5" fmla="*/ 1938 h 10000"/>
              <a:gd name="connsiteX6" fmla="*/ 10120 w 10410"/>
              <a:gd name="connsiteY6" fmla="*/ 6717 h 10000"/>
              <a:gd name="connsiteX7" fmla="*/ 9576 w 10410"/>
              <a:gd name="connsiteY7" fmla="*/ 9688 h 10000"/>
              <a:gd name="connsiteX8" fmla="*/ 8482 w 10410"/>
              <a:gd name="connsiteY8" fmla="*/ 8119 h 10000"/>
              <a:gd name="connsiteX9" fmla="*/ 4844 w 10410"/>
              <a:gd name="connsiteY9" fmla="*/ 7794 h 10000"/>
              <a:gd name="connsiteX10" fmla="*/ 1555 w 10410"/>
              <a:gd name="connsiteY10" fmla="*/ 8449 h 10000"/>
              <a:gd name="connsiteX11" fmla="*/ 503 w 10410"/>
              <a:gd name="connsiteY11" fmla="*/ 10000 h 10000"/>
              <a:gd name="connsiteX0" fmla="*/ 503 w 10473"/>
              <a:gd name="connsiteY0" fmla="*/ 10000 h 10000"/>
              <a:gd name="connsiteX1" fmla="*/ 7 w 10473"/>
              <a:gd name="connsiteY1" fmla="*/ 6678 h 10000"/>
              <a:gd name="connsiteX2" fmla="*/ 201 w 10473"/>
              <a:gd name="connsiteY2" fmla="*/ 1765 h 10000"/>
              <a:gd name="connsiteX3" fmla="*/ 2908 w 10473"/>
              <a:gd name="connsiteY3" fmla="*/ 34 h 10000"/>
              <a:gd name="connsiteX4" fmla="*/ 7926 w 10473"/>
              <a:gd name="connsiteY4" fmla="*/ 102 h 10000"/>
              <a:gd name="connsiteX5" fmla="*/ 10136 w 10473"/>
              <a:gd name="connsiteY5" fmla="*/ 1882 h 10000"/>
              <a:gd name="connsiteX6" fmla="*/ 10120 w 10473"/>
              <a:gd name="connsiteY6" fmla="*/ 6717 h 10000"/>
              <a:gd name="connsiteX7" fmla="*/ 9576 w 10473"/>
              <a:gd name="connsiteY7" fmla="*/ 9688 h 10000"/>
              <a:gd name="connsiteX8" fmla="*/ 8482 w 10473"/>
              <a:gd name="connsiteY8" fmla="*/ 8119 h 10000"/>
              <a:gd name="connsiteX9" fmla="*/ 4844 w 10473"/>
              <a:gd name="connsiteY9" fmla="*/ 7794 h 10000"/>
              <a:gd name="connsiteX10" fmla="*/ 1555 w 10473"/>
              <a:gd name="connsiteY10" fmla="*/ 8449 h 10000"/>
              <a:gd name="connsiteX11" fmla="*/ 503 w 10473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168 w 10283"/>
              <a:gd name="connsiteY5" fmla="*/ 1769 h 10000"/>
              <a:gd name="connsiteX6" fmla="*/ 10120 w 10283"/>
              <a:gd name="connsiteY6" fmla="*/ 6717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20 w 10299"/>
              <a:gd name="connsiteY6" fmla="*/ 6717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20 w 10299"/>
              <a:gd name="connsiteY6" fmla="*/ 6717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200 w 10270"/>
              <a:gd name="connsiteY5" fmla="*/ 1656 h 10000"/>
              <a:gd name="connsiteX6" fmla="*/ 10183 w 10270"/>
              <a:gd name="connsiteY6" fmla="*/ 6633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82 w 10362"/>
              <a:gd name="connsiteY0" fmla="*/ 10000 h 10000"/>
              <a:gd name="connsiteX1" fmla="*/ 86 w 10362"/>
              <a:gd name="connsiteY1" fmla="*/ 6678 h 10000"/>
              <a:gd name="connsiteX2" fmla="*/ 118 w 10362"/>
              <a:gd name="connsiteY2" fmla="*/ 1749 h 10000"/>
              <a:gd name="connsiteX3" fmla="*/ 2987 w 10362"/>
              <a:gd name="connsiteY3" fmla="*/ 34 h 10000"/>
              <a:gd name="connsiteX4" fmla="*/ 8005 w 10362"/>
              <a:gd name="connsiteY4" fmla="*/ 102 h 10000"/>
              <a:gd name="connsiteX5" fmla="*/ 10279 w 10362"/>
              <a:gd name="connsiteY5" fmla="*/ 1656 h 10000"/>
              <a:gd name="connsiteX6" fmla="*/ 10262 w 10362"/>
              <a:gd name="connsiteY6" fmla="*/ 6633 h 10000"/>
              <a:gd name="connsiteX7" fmla="*/ 9702 w 10362"/>
              <a:gd name="connsiteY7" fmla="*/ 9801 h 10000"/>
              <a:gd name="connsiteX8" fmla="*/ 8561 w 10362"/>
              <a:gd name="connsiteY8" fmla="*/ 8119 h 10000"/>
              <a:gd name="connsiteX9" fmla="*/ 4923 w 10362"/>
              <a:gd name="connsiteY9" fmla="*/ 7794 h 10000"/>
              <a:gd name="connsiteX10" fmla="*/ 1634 w 10362"/>
              <a:gd name="connsiteY10" fmla="*/ 8449 h 10000"/>
              <a:gd name="connsiteX11" fmla="*/ 582 w 10362"/>
              <a:gd name="connsiteY11" fmla="*/ 10000 h 10000"/>
              <a:gd name="connsiteX0" fmla="*/ 582 w 10362"/>
              <a:gd name="connsiteY0" fmla="*/ 9968 h 9968"/>
              <a:gd name="connsiteX1" fmla="*/ 86 w 10362"/>
              <a:gd name="connsiteY1" fmla="*/ 6646 h 9968"/>
              <a:gd name="connsiteX2" fmla="*/ 118 w 10362"/>
              <a:gd name="connsiteY2" fmla="*/ 1717 h 9968"/>
              <a:gd name="connsiteX3" fmla="*/ 2591 w 10362"/>
              <a:gd name="connsiteY3" fmla="*/ 34 h 9968"/>
              <a:gd name="connsiteX4" fmla="*/ 8005 w 10362"/>
              <a:gd name="connsiteY4" fmla="*/ 70 h 9968"/>
              <a:gd name="connsiteX5" fmla="*/ 10279 w 10362"/>
              <a:gd name="connsiteY5" fmla="*/ 1624 h 9968"/>
              <a:gd name="connsiteX6" fmla="*/ 10262 w 10362"/>
              <a:gd name="connsiteY6" fmla="*/ 6601 h 9968"/>
              <a:gd name="connsiteX7" fmla="*/ 9702 w 10362"/>
              <a:gd name="connsiteY7" fmla="*/ 9769 h 9968"/>
              <a:gd name="connsiteX8" fmla="*/ 8561 w 10362"/>
              <a:gd name="connsiteY8" fmla="*/ 8087 h 9968"/>
              <a:gd name="connsiteX9" fmla="*/ 4923 w 10362"/>
              <a:gd name="connsiteY9" fmla="*/ 7762 h 9968"/>
              <a:gd name="connsiteX10" fmla="*/ 1634 w 10362"/>
              <a:gd name="connsiteY10" fmla="*/ 8417 h 9968"/>
              <a:gd name="connsiteX11" fmla="*/ 582 w 10362"/>
              <a:gd name="connsiteY11" fmla="*/ 9968 h 9968"/>
              <a:gd name="connsiteX0" fmla="*/ 562 w 10000"/>
              <a:gd name="connsiteY0" fmla="*/ 10000 h 10000"/>
              <a:gd name="connsiteX1" fmla="*/ 83 w 10000"/>
              <a:gd name="connsiteY1" fmla="*/ 6667 h 10000"/>
              <a:gd name="connsiteX2" fmla="*/ 114 w 10000"/>
              <a:gd name="connsiteY2" fmla="*/ 1723 h 10000"/>
              <a:gd name="connsiteX3" fmla="*/ 2378 w 10000"/>
              <a:gd name="connsiteY3" fmla="*/ 34 h 10000"/>
              <a:gd name="connsiteX4" fmla="*/ 7725 w 10000"/>
              <a:gd name="connsiteY4" fmla="*/ 70 h 10000"/>
              <a:gd name="connsiteX5" fmla="*/ 9920 w 10000"/>
              <a:gd name="connsiteY5" fmla="*/ 1629 h 10000"/>
              <a:gd name="connsiteX6" fmla="*/ 9903 w 10000"/>
              <a:gd name="connsiteY6" fmla="*/ 6622 h 10000"/>
              <a:gd name="connsiteX7" fmla="*/ 9363 w 10000"/>
              <a:gd name="connsiteY7" fmla="*/ 9800 h 10000"/>
              <a:gd name="connsiteX8" fmla="*/ 8262 w 10000"/>
              <a:gd name="connsiteY8" fmla="*/ 8113 h 10000"/>
              <a:gd name="connsiteX9" fmla="*/ 4751 w 10000"/>
              <a:gd name="connsiteY9" fmla="*/ 7787 h 10000"/>
              <a:gd name="connsiteX10" fmla="*/ 1577 w 10000"/>
              <a:gd name="connsiteY10" fmla="*/ 8444 h 10000"/>
              <a:gd name="connsiteX11" fmla="*/ 562 w 10000"/>
              <a:gd name="connsiteY11" fmla="*/ 10000 h 10000"/>
              <a:gd name="connsiteX0" fmla="*/ 562 w 10000"/>
              <a:gd name="connsiteY0" fmla="*/ 10062 h 10062"/>
              <a:gd name="connsiteX1" fmla="*/ 83 w 10000"/>
              <a:gd name="connsiteY1" fmla="*/ 6729 h 10062"/>
              <a:gd name="connsiteX2" fmla="*/ 114 w 10000"/>
              <a:gd name="connsiteY2" fmla="*/ 1785 h 10062"/>
              <a:gd name="connsiteX3" fmla="*/ 2378 w 10000"/>
              <a:gd name="connsiteY3" fmla="*/ 96 h 10062"/>
              <a:gd name="connsiteX4" fmla="*/ 7708 w 10000"/>
              <a:gd name="connsiteY4" fmla="*/ 68 h 10062"/>
              <a:gd name="connsiteX5" fmla="*/ 9920 w 10000"/>
              <a:gd name="connsiteY5" fmla="*/ 1691 h 10062"/>
              <a:gd name="connsiteX6" fmla="*/ 9903 w 10000"/>
              <a:gd name="connsiteY6" fmla="*/ 6684 h 10062"/>
              <a:gd name="connsiteX7" fmla="*/ 9363 w 10000"/>
              <a:gd name="connsiteY7" fmla="*/ 9862 h 10062"/>
              <a:gd name="connsiteX8" fmla="*/ 8262 w 10000"/>
              <a:gd name="connsiteY8" fmla="*/ 8175 h 10062"/>
              <a:gd name="connsiteX9" fmla="*/ 4751 w 10000"/>
              <a:gd name="connsiteY9" fmla="*/ 7849 h 10062"/>
              <a:gd name="connsiteX10" fmla="*/ 1577 w 10000"/>
              <a:gd name="connsiteY10" fmla="*/ 8506 h 10062"/>
              <a:gd name="connsiteX11" fmla="*/ 562 w 10000"/>
              <a:gd name="connsiteY11" fmla="*/ 10062 h 10062"/>
              <a:gd name="connsiteX0" fmla="*/ 562 w 10000"/>
              <a:gd name="connsiteY0" fmla="*/ 10062 h 10062"/>
              <a:gd name="connsiteX1" fmla="*/ 83 w 10000"/>
              <a:gd name="connsiteY1" fmla="*/ 6729 h 10062"/>
              <a:gd name="connsiteX2" fmla="*/ 114 w 10000"/>
              <a:gd name="connsiteY2" fmla="*/ 1785 h 10062"/>
              <a:gd name="connsiteX3" fmla="*/ 2378 w 10000"/>
              <a:gd name="connsiteY3" fmla="*/ 48 h 10062"/>
              <a:gd name="connsiteX4" fmla="*/ 7708 w 10000"/>
              <a:gd name="connsiteY4" fmla="*/ 68 h 10062"/>
              <a:gd name="connsiteX5" fmla="*/ 9920 w 10000"/>
              <a:gd name="connsiteY5" fmla="*/ 1691 h 10062"/>
              <a:gd name="connsiteX6" fmla="*/ 9903 w 10000"/>
              <a:gd name="connsiteY6" fmla="*/ 6684 h 10062"/>
              <a:gd name="connsiteX7" fmla="*/ 9363 w 10000"/>
              <a:gd name="connsiteY7" fmla="*/ 9862 h 10062"/>
              <a:gd name="connsiteX8" fmla="*/ 8262 w 10000"/>
              <a:gd name="connsiteY8" fmla="*/ 8175 h 10062"/>
              <a:gd name="connsiteX9" fmla="*/ 4751 w 10000"/>
              <a:gd name="connsiteY9" fmla="*/ 7849 h 10062"/>
              <a:gd name="connsiteX10" fmla="*/ 1577 w 10000"/>
              <a:gd name="connsiteY10" fmla="*/ 8506 h 10062"/>
              <a:gd name="connsiteX11" fmla="*/ 562 w 10000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08 w 10046"/>
              <a:gd name="connsiteY0" fmla="*/ 10062 h 10062"/>
              <a:gd name="connsiteX1" fmla="*/ 7 w 10046"/>
              <a:gd name="connsiteY1" fmla="*/ 6729 h 10062"/>
              <a:gd name="connsiteX2" fmla="*/ 125 w 10046"/>
              <a:gd name="connsiteY2" fmla="*/ 1817 h 10062"/>
              <a:gd name="connsiteX3" fmla="*/ 2424 w 10046"/>
              <a:gd name="connsiteY3" fmla="*/ 48 h 10062"/>
              <a:gd name="connsiteX4" fmla="*/ 7754 w 10046"/>
              <a:gd name="connsiteY4" fmla="*/ 68 h 10062"/>
              <a:gd name="connsiteX5" fmla="*/ 9966 w 10046"/>
              <a:gd name="connsiteY5" fmla="*/ 1691 h 10062"/>
              <a:gd name="connsiteX6" fmla="*/ 9949 w 10046"/>
              <a:gd name="connsiteY6" fmla="*/ 6684 h 10062"/>
              <a:gd name="connsiteX7" fmla="*/ 9409 w 10046"/>
              <a:gd name="connsiteY7" fmla="*/ 9862 h 10062"/>
              <a:gd name="connsiteX8" fmla="*/ 8308 w 10046"/>
              <a:gd name="connsiteY8" fmla="*/ 8175 h 10062"/>
              <a:gd name="connsiteX9" fmla="*/ 4797 w 10046"/>
              <a:gd name="connsiteY9" fmla="*/ 7849 h 10062"/>
              <a:gd name="connsiteX10" fmla="*/ 1623 w 10046"/>
              <a:gd name="connsiteY10" fmla="*/ 8506 h 10062"/>
              <a:gd name="connsiteX11" fmla="*/ 608 w 10046"/>
              <a:gd name="connsiteY11" fmla="*/ 10062 h 10062"/>
              <a:gd name="connsiteX0" fmla="*/ 597 w 10035"/>
              <a:gd name="connsiteY0" fmla="*/ 10062 h 10062"/>
              <a:gd name="connsiteX1" fmla="*/ 31 w 10035"/>
              <a:gd name="connsiteY1" fmla="*/ 6617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25 w 10063"/>
              <a:gd name="connsiteY0" fmla="*/ 10062 h 10062"/>
              <a:gd name="connsiteX1" fmla="*/ 7 w 10063"/>
              <a:gd name="connsiteY1" fmla="*/ 6649 h 10062"/>
              <a:gd name="connsiteX2" fmla="*/ 142 w 10063"/>
              <a:gd name="connsiteY2" fmla="*/ 1817 h 10062"/>
              <a:gd name="connsiteX3" fmla="*/ 2441 w 10063"/>
              <a:gd name="connsiteY3" fmla="*/ 48 h 10062"/>
              <a:gd name="connsiteX4" fmla="*/ 7771 w 10063"/>
              <a:gd name="connsiteY4" fmla="*/ 68 h 10062"/>
              <a:gd name="connsiteX5" fmla="*/ 9983 w 10063"/>
              <a:gd name="connsiteY5" fmla="*/ 1691 h 10062"/>
              <a:gd name="connsiteX6" fmla="*/ 9966 w 10063"/>
              <a:gd name="connsiteY6" fmla="*/ 6684 h 10062"/>
              <a:gd name="connsiteX7" fmla="*/ 9426 w 10063"/>
              <a:gd name="connsiteY7" fmla="*/ 9862 h 10062"/>
              <a:gd name="connsiteX8" fmla="*/ 8325 w 10063"/>
              <a:gd name="connsiteY8" fmla="*/ 8175 h 10062"/>
              <a:gd name="connsiteX9" fmla="*/ 4814 w 10063"/>
              <a:gd name="connsiteY9" fmla="*/ 7849 h 10062"/>
              <a:gd name="connsiteX10" fmla="*/ 1640 w 10063"/>
              <a:gd name="connsiteY10" fmla="*/ 8506 h 10062"/>
              <a:gd name="connsiteX11" fmla="*/ 625 w 10063"/>
              <a:gd name="connsiteY11" fmla="*/ 10062 h 10062"/>
              <a:gd name="connsiteX0" fmla="*/ 597 w 10035"/>
              <a:gd name="connsiteY0" fmla="*/ 10062 h 10062"/>
              <a:gd name="connsiteX1" fmla="*/ 14 w 10035"/>
              <a:gd name="connsiteY1" fmla="*/ 6665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84 w 10122"/>
              <a:gd name="connsiteY0" fmla="*/ 10062 h 10062"/>
              <a:gd name="connsiteX1" fmla="*/ 101 w 10122"/>
              <a:gd name="connsiteY1" fmla="*/ 6665 h 10062"/>
              <a:gd name="connsiteX2" fmla="*/ 114 w 10122"/>
              <a:gd name="connsiteY2" fmla="*/ 1881 h 10062"/>
              <a:gd name="connsiteX3" fmla="*/ 2500 w 10122"/>
              <a:gd name="connsiteY3" fmla="*/ 48 h 10062"/>
              <a:gd name="connsiteX4" fmla="*/ 7830 w 10122"/>
              <a:gd name="connsiteY4" fmla="*/ 68 h 10062"/>
              <a:gd name="connsiteX5" fmla="*/ 10042 w 10122"/>
              <a:gd name="connsiteY5" fmla="*/ 1691 h 10062"/>
              <a:gd name="connsiteX6" fmla="*/ 10025 w 10122"/>
              <a:gd name="connsiteY6" fmla="*/ 6684 h 10062"/>
              <a:gd name="connsiteX7" fmla="*/ 9485 w 10122"/>
              <a:gd name="connsiteY7" fmla="*/ 9862 h 10062"/>
              <a:gd name="connsiteX8" fmla="*/ 8384 w 10122"/>
              <a:gd name="connsiteY8" fmla="*/ 8175 h 10062"/>
              <a:gd name="connsiteX9" fmla="*/ 4873 w 10122"/>
              <a:gd name="connsiteY9" fmla="*/ 7849 h 10062"/>
              <a:gd name="connsiteX10" fmla="*/ 1699 w 10122"/>
              <a:gd name="connsiteY10" fmla="*/ 8506 h 10062"/>
              <a:gd name="connsiteX11" fmla="*/ 684 w 10122"/>
              <a:gd name="connsiteY11" fmla="*/ 10062 h 10062"/>
              <a:gd name="connsiteX0" fmla="*/ 649 w 10087"/>
              <a:gd name="connsiteY0" fmla="*/ 10062 h 10062"/>
              <a:gd name="connsiteX1" fmla="*/ 66 w 10087"/>
              <a:gd name="connsiteY1" fmla="*/ 6665 h 10062"/>
              <a:gd name="connsiteX2" fmla="*/ 79 w 10087"/>
              <a:gd name="connsiteY2" fmla="*/ 1881 h 10062"/>
              <a:gd name="connsiteX3" fmla="*/ 2465 w 10087"/>
              <a:gd name="connsiteY3" fmla="*/ 48 h 10062"/>
              <a:gd name="connsiteX4" fmla="*/ 7795 w 10087"/>
              <a:gd name="connsiteY4" fmla="*/ 68 h 10062"/>
              <a:gd name="connsiteX5" fmla="*/ 10007 w 10087"/>
              <a:gd name="connsiteY5" fmla="*/ 1691 h 10062"/>
              <a:gd name="connsiteX6" fmla="*/ 9990 w 10087"/>
              <a:gd name="connsiteY6" fmla="*/ 6684 h 10062"/>
              <a:gd name="connsiteX7" fmla="*/ 9450 w 10087"/>
              <a:gd name="connsiteY7" fmla="*/ 9862 h 10062"/>
              <a:gd name="connsiteX8" fmla="*/ 8349 w 10087"/>
              <a:gd name="connsiteY8" fmla="*/ 8175 h 10062"/>
              <a:gd name="connsiteX9" fmla="*/ 4838 w 10087"/>
              <a:gd name="connsiteY9" fmla="*/ 7849 h 10062"/>
              <a:gd name="connsiteX10" fmla="*/ 1664 w 10087"/>
              <a:gd name="connsiteY10" fmla="*/ 8506 h 10062"/>
              <a:gd name="connsiteX11" fmla="*/ 649 w 10087"/>
              <a:gd name="connsiteY11" fmla="*/ 10062 h 10062"/>
              <a:gd name="connsiteX0" fmla="*/ 659 w 10097"/>
              <a:gd name="connsiteY0" fmla="*/ 10062 h 10062"/>
              <a:gd name="connsiteX1" fmla="*/ 76 w 10097"/>
              <a:gd name="connsiteY1" fmla="*/ 6665 h 10062"/>
              <a:gd name="connsiteX2" fmla="*/ 89 w 10097"/>
              <a:gd name="connsiteY2" fmla="*/ 1881 h 10062"/>
              <a:gd name="connsiteX3" fmla="*/ 2475 w 10097"/>
              <a:gd name="connsiteY3" fmla="*/ 48 h 10062"/>
              <a:gd name="connsiteX4" fmla="*/ 7805 w 10097"/>
              <a:gd name="connsiteY4" fmla="*/ 68 h 10062"/>
              <a:gd name="connsiteX5" fmla="*/ 10017 w 10097"/>
              <a:gd name="connsiteY5" fmla="*/ 1691 h 10062"/>
              <a:gd name="connsiteX6" fmla="*/ 10000 w 10097"/>
              <a:gd name="connsiteY6" fmla="*/ 6684 h 10062"/>
              <a:gd name="connsiteX7" fmla="*/ 9460 w 10097"/>
              <a:gd name="connsiteY7" fmla="*/ 9862 h 10062"/>
              <a:gd name="connsiteX8" fmla="*/ 8359 w 10097"/>
              <a:gd name="connsiteY8" fmla="*/ 8175 h 10062"/>
              <a:gd name="connsiteX9" fmla="*/ 4848 w 10097"/>
              <a:gd name="connsiteY9" fmla="*/ 7849 h 10062"/>
              <a:gd name="connsiteX10" fmla="*/ 1674 w 10097"/>
              <a:gd name="connsiteY10" fmla="*/ 8506 h 10062"/>
              <a:gd name="connsiteX11" fmla="*/ 659 w 10097"/>
              <a:gd name="connsiteY11" fmla="*/ 10062 h 10062"/>
              <a:gd name="connsiteX0" fmla="*/ 728 w 10166"/>
              <a:gd name="connsiteY0" fmla="*/ 10062 h 10062"/>
              <a:gd name="connsiteX1" fmla="*/ 76 w 10166"/>
              <a:gd name="connsiteY1" fmla="*/ 6745 h 10062"/>
              <a:gd name="connsiteX2" fmla="*/ 158 w 10166"/>
              <a:gd name="connsiteY2" fmla="*/ 1881 h 10062"/>
              <a:gd name="connsiteX3" fmla="*/ 2544 w 10166"/>
              <a:gd name="connsiteY3" fmla="*/ 48 h 10062"/>
              <a:gd name="connsiteX4" fmla="*/ 7874 w 10166"/>
              <a:gd name="connsiteY4" fmla="*/ 68 h 10062"/>
              <a:gd name="connsiteX5" fmla="*/ 10086 w 10166"/>
              <a:gd name="connsiteY5" fmla="*/ 1691 h 10062"/>
              <a:gd name="connsiteX6" fmla="*/ 10069 w 10166"/>
              <a:gd name="connsiteY6" fmla="*/ 6684 h 10062"/>
              <a:gd name="connsiteX7" fmla="*/ 9529 w 10166"/>
              <a:gd name="connsiteY7" fmla="*/ 9862 h 10062"/>
              <a:gd name="connsiteX8" fmla="*/ 8428 w 10166"/>
              <a:gd name="connsiteY8" fmla="*/ 8175 h 10062"/>
              <a:gd name="connsiteX9" fmla="*/ 4917 w 10166"/>
              <a:gd name="connsiteY9" fmla="*/ 7849 h 10062"/>
              <a:gd name="connsiteX10" fmla="*/ 1743 w 10166"/>
              <a:gd name="connsiteY10" fmla="*/ 8506 h 10062"/>
              <a:gd name="connsiteX11" fmla="*/ 728 w 10166"/>
              <a:gd name="connsiteY11" fmla="*/ 10062 h 10062"/>
              <a:gd name="connsiteX0" fmla="*/ 728 w 10166"/>
              <a:gd name="connsiteY0" fmla="*/ 10062 h 10062"/>
              <a:gd name="connsiteX1" fmla="*/ 76 w 10166"/>
              <a:gd name="connsiteY1" fmla="*/ 6745 h 10062"/>
              <a:gd name="connsiteX2" fmla="*/ 158 w 10166"/>
              <a:gd name="connsiteY2" fmla="*/ 1881 h 10062"/>
              <a:gd name="connsiteX3" fmla="*/ 2544 w 10166"/>
              <a:gd name="connsiteY3" fmla="*/ 48 h 10062"/>
              <a:gd name="connsiteX4" fmla="*/ 7874 w 10166"/>
              <a:gd name="connsiteY4" fmla="*/ 68 h 10062"/>
              <a:gd name="connsiteX5" fmla="*/ 10086 w 10166"/>
              <a:gd name="connsiteY5" fmla="*/ 1691 h 10062"/>
              <a:gd name="connsiteX6" fmla="*/ 10069 w 10166"/>
              <a:gd name="connsiteY6" fmla="*/ 6684 h 10062"/>
              <a:gd name="connsiteX7" fmla="*/ 9529 w 10166"/>
              <a:gd name="connsiteY7" fmla="*/ 9862 h 10062"/>
              <a:gd name="connsiteX8" fmla="*/ 8428 w 10166"/>
              <a:gd name="connsiteY8" fmla="*/ 8175 h 10062"/>
              <a:gd name="connsiteX9" fmla="*/ 4917 w 10166"/>
              <a:gd name="connsiteY9" fmla="*/ 7849 h 10062"/>
              <a:gd name="connsiteX10" fmla="*/ 1743 w 10166"/>
              <a:gd name="connsiteY10" fmla="*/ 8506 h 10062"/>
              <a:gd name="connsiteX11" fmla="*/ 728 w 10166"/>
              <a:gd name="connsiteY11" fmla="*/ 10062 h 10062"/>
              <a:gd name="connsiteX0" fmla="*/ 711 w 10149"/>
              <a:gd name="connsiteY0" fmla="*/ 10062 h 10062"/>
              <a:gd name="connsiteX1" fmla="*/ 76 w 10149"/>
              <a:gd name="connsiteY1" fmla="*/ 6970 h 10062"/>
              <a:gd name="connsiteX2" fmla="*/ 141 w 10149"/>
              <a:gd name="connsiteY2" fmla="*/ 1881 h 10062"/>
              <a:gd name="connsiteX3" fmla="*/ 2527 w 10149"/>
              <a:gd name="connsiteY3" fmla="*/ 48 h 10062"/>
              <a:gd name="connsiteX4" fmla="*/ 7857 w 10149"/>
              <a:gd name="connsiteY4" fmla="*/ 68 h 10062"/>
              <a:gd name="connsiteX5" fmla="*/ 10069 w 10149"/>
              <a:gd name="connsiteY5" fmla="*/ 1691 h 10062"/>
              <a:gd name="connsiteX6" fmla="*/ 10052 w 10149"/>
              <a:gd name="connsiteY6" fmla="*/ 6684 h 10062"/>
              <a:gd name="connsiteX7" fmla="*/ 9512 w 10149"/>
              <a:gd name="connsiteY7" fmla="*/ 9862 h 10062"/>
              <a:gd name="connsiteX8" fmla="*/ 8411 w 10149"/>
              <a:gd name="connsiteY8" fmla="*/ 8175 h 10062"/>
              <a:gd name="connsiteX9" fmla="*/ 4900 w 10149"/>
              <a:gd name="connsiteY9" fmla="*/ 7849 h 10062"/>
              <a:gd name="connsiteX10" fmla="*/ 1726 w 10149"/>
              <a:gd name="connsiteY10" fmla="*/ 8506 h 10062"/>
              <a:gd name="connsiteX11" fmla="*/ 711 w 10149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76 w 10184"/>
              <a:gd name="connsiteY2" fmla="*/ 1881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428 h 10428"/>
              <a:gd name="connsiteX1" fmla="*/ 76 w 10184"/>
              <a:gd name="connsiteY1" fmla="*/ 7336 h 10428"/>
              <a:gd name="connsiteX2" fmla="*/ 107 w 10184"/>
              <a:gd name="connsiteY2" fmla="*/ 2295 h 10428"/>
              <a:gd name="connsiteX3" fmla="*/ 2562 w 10184"/>
              <a:gd name="connsiteY3" fmla="*/ 414 h 10428"/>
              <a:gd name="connsiteX4" fmla="*/ 7852 w 10184"/>
              <a:gd name="connsiteY4" fmla="*/ 68 h 10428"/>
              <a:gd name="connsiteX5" fmla="*/ 10104 w 10184"/>
              <a:gd name="connsiteY5" fmla="*/ 2057 h 10428"/>
              <a:gd name="connsiteX6" fmla="*/ 10087 w 10184"/>
              <a:gd name="connsiteY6" fmla="*/ 7050 h 10428"/>
              <a:gd name="connsiteX7" fmla="*/ 9547 w 10184"/>
              <a:gd name="connsiteY7" fmla="*/ 10228 h 10428"/>
              <a:gd name="connsiteX8" fmla="*/ 8446 w 10184"/>
              <a:gd name="connsiteY8" fmla="*/ 8541 h 10428"/>
              <a:gd name="connsiteX9" fmla="*/ 4935 w 10184"/>
              <a:gd name="connsiteY9" fmla="*/ 8215 h 10428"/>
              <a:gd name="connsiteX10" fmla="*/ 1761 w 10184"/>
              <a:gd name="connsiteY10" fmla="*/ 8872 h 10428"/>
              <a:gd name="connsiteX11" fmla="*/ 746 w 10184"/>
              <a:gd name="connsiteY11" fmla="*/ 10428 h 10428"/>
              <a:gd name="connsiteX0" fmla="*/ 746 w 10184"/>
              <a:gd name="connsiteY0" fmla="*/ 10451 h 10451"/>
              <a:gd name="connsiteX1" fmla="*/ 76 w 10184"/>
              <a:gd name="connsiteY1" fmla="*/ 7359 h 10451"/>
              <a:gd name="connsiteX2" fmla="*/ 107 w 10184"/>
              <a:gd name="connsiteY2" fmla="*/ 2318 h 10451"/>
              <a:gd name="connsiteX3" fmla="*/ 2483 w 10184"/>
              <a:gd name="connsiteY3" fmla="*/ 34 h 10451"/>
              <a:gd name="connsiteX4" fmla="*/ 7852 w 10184"/>
              <a:gd name="connsiteY4" fmla="*/ 91 h 10451"/>
              <a:gd name="connsiteX5" fmla="*/ 10104 w 10184"/>
              <a:gd name="connsiteY5" fmla="*/ 2080 h 10451"/>
              <a:gd name="connsiteX6" fmla="*/ 10087 w 10184"/>
              <a:gd name="connsiteY6" fmla="*/ 7073 h 10451"/>
              <a:gd name="connsiteX7" fmla="*/ 9547 w 10184"/>
              <a:gd name="connsiteY7" fmla="*/ 10251 h 10451"/>
              <a:gd name="connsiteX8" fmla="*/ 8446 w 10184"/>
              <a:gd name="connsiteY8" fmla="*/ 8564 h 10451"/>
              <a:gd name="connsiteX9" fmla="*/ 4935 w 10184"/>
              <a:gd name="connsiteY9" fmla="*/ 8238 h 10451"/>
              <a:gd name="connsiteX10" fmla="*/ 1761 w 10184"/>
              <a:gd name="connsiteY10" fmla="*/ 8895 h 10451"/>
              <a:gd name="connsiteX11" fmla="*/ 746 w 10184"/>
              <a:gd name="connsiteY11" fmla="*/ 10451 h 10451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852 w 10184"/>
              <a:gd name="connsiteY4" fmla="*/ 274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892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773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773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503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730 w 10116"/>
              <a:gd name="connsiteY10" fmla="*/ 906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730 w 10116"/>
              <a:gd name="connsiteY10" fmla="*/ 906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168 w 10116"/>
              <a:gd name="connsiteY10" fmla="*/ 9043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93 w 10116"/>
              <a:gd name="connsiteY10" fmla="*/ 932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93 w 10116"/>
              <a:gd name="connsiteY10" fmla="*/ 932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15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16" h="10616">
                <a:moveTo>
                  <a:pt x="771" y="10616"/>
                </a:moveTo>
                <a:cubicBezTo>
                  <a:pt x="457" y="10033"/>
                  <a:pt x="165" y="9029"/>
                  <a:pt x="45" y="7524"/>
                </a:cubicBezTo>
                <a:cubicBezTo>
                  <a:pt x="-31" y="6133"/>
                  <a:pt x="-3" y="3683"/>
                  <a:pt x="76" y="2483"/>
                </a:cubicBezTo>
                <a:cubicBezTo>
                  <a:pt x="218" y="1317"/>
                  <a:pt x="86" y="66"/>
                  <a:pt x="2412" y="16"/>
                </a:cubicBezTo>
                <a:cubicBezTo>
                  <a:pt x="3423" y="-18"/>
                  <a:pt x="6712" y="5"/>
                  <a:pt x="7742" y="73"/>
                </a:cubicBezTo>
                <a:cubicBezTo>
                  <a:pt x="10004" y="204"/>
                  <a:pt x="9990" y="1287"/>
                  <a:pt x="10073" y="2245"/>
                </a:cubicBezTo>
                <a:cubicBezTo>
                  <a:pt x="10153" y="3532"/>
                  <a:pt x="10109" y="5984"/>
                  <a:pt x="10056" y="7238"/>
                </a:cubicBezTo>
                <a:cubicBezTo>
                  <a:pt x="9974" y="8972"/>
                  <a:pt x="9704" y="10110"/>
                  <a:pt x="9422" y="10433"/>
                </a:cubicBezTo>
                <a:cubicBezTo>
                  <a:pt x="8951" y="9353"/>
                  <a:pt x="9056" y="9622"/>
                  <a:pt x="8884" y="8954"/>
                </a:cubicBezTo>
                <a:cubicBezTo>
                  <a:pt x="8094" y="9118"/>
                  <a:pt x="6168" y="9299"/>
                  <a:pt x="4998" y="9317"/>
                </a:cubicBezTo>
                <a:cubicBezTo>
                  <a:pt x="3891" y="9414"/>
                  <a:pt x="2201" y="9027"/>
                  <a:pt x="1056" y="9355"/>
                </a:cubicBezTo>
                <a:cubicBezTo>
                  <a:pt x="923" y="9849"/>
                  <a:pt x="1084" y="9791"/>
                  <a:pt x="771" y="10616"/>
                </a:cubicBezTo>
                <a:close/>
              </a:path>
            </a:pathLst>
          </a:custGeom>
          <a:solidFill>
            <a:srgbClr val="FF5050"/>
          </a:solidFill>
          <a:ln w="9525">
            <a:noFill/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pPr>
              <a:defRPr/>
            </a:pPr>
            <a:endParaRPr lang="ko-KR" altLang="en-US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22" name="Picture 2" descr="D:\PROSTHETIC\그림4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657225"/>
            <a:ext cx="1163638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자유형 22"/>
          <p:cNvSpPr/>
          <p:nvPr/>
        </p:nvSpPr>
        <p:spPr>
          <a:xfrm>
            <a:off x="4562475" y="2260600"/>
            <a:ext cx="2136775" cy="2311400"/>
          </a:xfrm>
          <a:custGeom>
            <a:avLst/>
            <a:gdLst>
              <a:gd name="connsiteX0" fmla="*/ 191224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191224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19582 w 1328293"/>
              <a:gd name="connsiteY0" fmla="*/ 362761 h 1842708"/>
              <a:gd name="connsiteX1" fmla="*/ 104457 w 1328293"/>
              <a:gd name="connsiteY1" fmla="*/ 800837 h 1842708"/>
              <a:gd name="connsiteX2" fmla="*/ 14039 w 1328293"/>
              <a:gd name="connsiteY2" fmla="*/ 1288332 h 1842708"/>
              <a:gd name="connsiteX3" fmla="*/ 0 w 1328293"/>
              <a:gd name="connsiteY3" fmla="*/ 1556285 h 1842708"/>
              <a:gd name="connsiteX4" fmla="*/ 87073 w 1328293"/>
              <a:gd name="connsiteY4" fmla="*/ 1790555 h 1842708"/>
              <a:gd name="connsiteX5" fmla="*/ 632932 w 1328293"/>
              <a:gd name="connsiteY5" fmla="*/ 1842708 h 1842708"/>
              <a:gd name="connsiteX6" fmla="*/ 1185744 w 1328293"/>
              <a:gd name="connsiteY6" fmla="*/ 1766218 h 1842708"/>
              <a:gd name="connsiteX7" fmla="*/ 1314386 w 1328293"/>
              <a:gd name="connsiteY7" fmla="*/ 1554133 h 1842708"/>
              <a:gd name="connsiteX8" fmla="*/ 1328293 w 1328293"/>
              <a:gd name="connsiteY8" fmla="*/ 1265558 h 1842708"/>
              <a:gd name="connsiteX9" fmla="*/ 1251803 w 1328293"/>
              <a:gd name="connsiteY9" fmla="*/ 903970 h 1842708"/>
              <a:gd name="connsiteX10" fmla="*/ 1171836 w 1328293"/>
              <a:gd name="connsiteY10" fmla="*/ 681454 h 1842708"/>
              <a:gd name="connsiteX11" fmla="*/ 1130115 w 1328293"/>
              <a:gd name="connsiteY11" fmla="*/ 6954 h 1842708"/>
              <a:gd name="connsiteX12" fmla="*/ 250483 w 1328293"/>
              <a:gd name="connsiteY12" fmla="*/ 0 h 1842708"/>
              <a:gd name="connsiteX13" fmla="*/ 219582 w 1328293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7341 w 1333634"/>
              <a:gd name="connsiteY4" fmla="*/ 1762998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6139"/>
              <a:gd name="connsiteY0" fmla="*/ 362761 h 1852728"/>
              <a:gd name="connsiteX1" fmla="*/ 109798 w 1336139"/>
              <a:gd name="connsiteY1" fmla="*/ 800837 h 1852728"/>
              <a:gd name="connsiteX2" fmla="*/ 19380 w 1336139"/>
              <a:gd name="connsiteY2" fmla="*/ 1288332 h 1852728"/>
              <a:gd name="connsiteX3" fmla="*/ 5341 w 1336139"/>
              <a:gd name="connsiteY3" fmla="*/ 1556285 h 1852728"/>
              <a:gd name="connsiteX4" fmla="*/ 54836 w 1336139"/>
              <a:gd name="connsiteY4" fmla="*/ 1770513 h 1852728"/>
              <a:gd name="connsiteX5" fmla="*/ 638273 w 1336139"/>
              <a:gd name="connsiteY5" fmla="*/ 1852728 h 1852728"/>
              <a:gd name="connsiteX6" fmla="*/ 1183569 w 1336139"/>
              <a:gd name="connsiteY6" fmla="*/ 1781249 h 1852728"/>
              <a:gd name="connsiteX7" fmla="*/ 1324738 w 1336139"/>
              <a:gd name="connsiteY7" fmla="*/ 1576680 h 1852728"/>
              <a:gd name="connsiteX8" fmla="*/ 1336139 w 1336139"/>
              <a:gd name="connsiteY8" fmla="*/ 1245516 h 1852728"/>
              <a:gd name="connsiteX9" fmla="*/ 1257144 w 1336139"/>
              <a:gd name="connsiteY9" fmla="*/ 903970 h 1852728"/>
              <a:gd name="connsiteX10" fmla="*/ 1177177 w 1336139"/>
              <a:gd name="connsiteY10" fmla="*/ 681454 h 1852728"/>
              <a:gd name="connsiteX11" fmla="*/ 1135456 w 1336139"/>
              <a:gd name="connsiteY11" fmla="*/ 6954 h 1852728"/>
              <a:gd name="connsiteX12" fmla="*/ 255824 w 1336139"/>
              <a:gd name="connsiteY12" fmla="*/ 0 h 1852728"/>
              <a:gd name="connsiteX13" fmla="*/ 224923 w 1336139"/>
              <a:gd name="connsiteY13" fmla="*/ 362761 h 1852728"/>
              <a:gd name="connsiteX0" fmla="*/ 224923 w 1339855"/>
              <a:gd name="connsiteY0" fmla="*/ 362761 h 1852728"/>
              <a:gd name="connsiteX1" fmla="*/ 109798 w 1339855"/>
              <a:gd name="connsiteY1" fmla="*/ 800837 h 1852728"/>
              <a:gd name="connsiteX2" fmla="*/ 19380 w 1339855"/>
              <a:gd name="connsiteY2" fmla="*/ 1288332 h 1852728"/>
              <a:gd name="connsiteX3" fmla="*/ 5341 w 1339855"/>
              <a:gd name="connsiteY3" fmla="*/ 1556285 h 1852728"/>
              <a:gd name="connsiteX4" fmla="*/ 54836 w 1339855"/>
              <a:gd name="connsiteY4" fmla="*/ 1770513 h 1852728"/>
              <a:gd name="connsiteX5" fmla="*/ 638273 w 1339855"/>
              <a:gd name="connsiteY5" fmla="*/ 1852728 h 1852728"/>
              <a:gd name="connsiteX6" fmla="*/ 1183569 w 1339855"/>
              <a:gd name="connsiteY6" fmla="*/ 1781249 h 1852728"/>
              <a:gd name="connsiteX7" fmla="*/ 1324738 w 1339855"/>
              <a:gd name="connsiteY7" fmla="*/ 1576680 h 1852728"/>
              <a:gd name="connsiteX8" fmla="*/ 1336139 w 1339855"/>
              <a:gd name="connsiteY8" fmla="*/ 1245516 h 1852728"/>
              <a:gd name="connsiteX9" fmla="*/ 1257144 w 1339855"/>
              <a:gd name="connsiteY9" fmla="*/ 903970 h 1852728"/>
              <a:gd name="connsiteX10" fmla="*/ 1177177 w 1339855"/>
              <a:gd name="connsiteY10" fmla="*/ 681454 h 1852728"/>
              <a:gd name="connsiteX11" fmla="*/ 1135456 w 1339855"/>
              <a:gd name="connsiteY11" fmla="*/ 6954 h 1852728"/>
              <a:gd name="connsiteX12" fmla="*/ 255824 w 1339855"/>
              <a:gd name="connsiteY12" fmla="*/ 0 h 1852728"/>
              <a:gd name="connsiteX13" fmla="*/ 224923 w 1339855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55807 h 1845774"/>
              <a:gd name="connsiteX1" fmla="*/ 109798 w 1343569"/>
              <a:gd name="connsiteY1" fmla="*/ 793883 h 1845774"/>
              <a:gd name="connsiteX2" fmla="*/ 19380 w 1343569"/>
              <a:gd name="connsiteY2" fmla="*/ 1281378 h 1845774"/>
              <a:gd name="connsiteX3" fmla="*/ 5341 w 1343569"/>
              <a:gd name="connsiteY3" fmla="*/ 1549331 h 1845774"/>
              <a:gd name="connsiteX4" fmla="*/ 54836 w 1343569"/>
              <a:gd name="connsiteY4" fmla="*/ 1763559 h 1845774"/>
              <a:gd name="connsiteX5" fmla="*/ 638273 w 1343569"/>
              <a:gd name="connsiteY5" fmla="*/ 1845774 h 1845774"/>
              <a:gd name="connsiteX6" fmla="*/ 1183569 w 1343569"/>
              <a:gd name="connsiteY6" fmla="*/ 1774295 h 1845774"/>
              <a:gd name="connsiteX7" fmla="*/ 1324738 w 1343569"/>
              <a:gd name="connsiteY7" fmla="*/ 1569726 h 1845774"/>
              <a:gd name="connsiteX8" fmla="*/ 1336139 w 1343569"/>
              <a:gd name="connsiteY8" fmla="*/ 1238562 h 1845774"/>
              <a:gd name="connsiteX9" fmla="*/ 1257144 w 1343569"/>
              <a:gd name="connsiteY9" fmla="*/ 897016 h 1845774"/>
              <a:gd name="connsiteX10" fmla="*/ 1174671 w 1343569"/>
              <a:gd name="connsiteY10" fmla="*/ 581807 h 1845774"/>
              <a:gd name="connsiteX11" fmla="*/ 1126251 w 1343569"/>
              <a:gd name="connsiteY11" fmla="*/ 0 h 1845774"/>
              <a:gd name="connsiteX12" fmla="*/ 295254 w 1343569"/>
              <a:gd name="connsiteY12" fmla="*/ 301754 h 1845774"/>
              <a:gd name="connsiteX13" fmla="*/ 224923 w 1343569"/>
              <a:gd name="connsiteY13" fmla="*/ 355807 h 1845774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34066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2342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6249 w 1343569"/>
              <a:gd name="connsiteY11" fmla="*/ 149570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79438 h 1569405"/>
              <a:gd name="connsiteX1" fmla="*/ 109798 w 1343569"/>
              <a:gd name="connsiteY1" fmla="*/ 517514 h 1569405"/>
              <a:gd name="connsiteX2" fmla="*/ 19380 w 1343569"/>
              <a:gd name="connsiteY2" fmla="*/ 1005009 h 1569405"/>
              <a:gd name="connsiteX3" fmla="*/ 5341 w 1343569"/>
              <a:gd name="connsiteY3" fmla="*/ 1272962 h 1569405"/>
              <a:gd name="connsiteX4" fmla="*/ 54836 w 1343569"/>
              <a:gd name="connsiteY4" fmla="*/ 1487190 h 1569405"/>
              <a:gd name="connsiteX5" fmla="*/ 638273 w 1343569"/>
              <a:gd name="connsiteY5" fmla="*/ 1569405 h 1569405"/>
              <a:gd name="connsiteX6" fmla="*/ 1183569 w 1343569"/>
              <a:gd name="connsiteY6" fmla="*/ 1497926 h 1569405"/>
              <a:gd name="connsiteX7" fmla="*/ 1324738 w 1343569"/>
              <a:gd name="connsiteY7" fmla="*/ 1293357 h 1569405"/>
              <a:gd name="connsiteX8" fmla="*/ 1336139 w 1343569"/>
              <a:gd name="connsiteY8" fmla="*/ 962193 h 1569405"/>
              <a:gd name="connsiteX9" fmla="*/ 1257144 w 1343569"/>
              <a:gd name="connsiteY9" fmla="*/ 620647 h 1569405"/>
              <a:gd name="connsiteX10" fmla="*/ 1174671 w 1343569"/>
              <a:gd name="connsiteY10" fmla="*/ 305438 h 1569405"/>
              <a:gd name="connsiteX11" fmla="*/ 1126249 w 1343569"/>
              <a:gd name="connsiteY11" fmla="*/ 32339 h 1569405"/>
              <a:gd name="connsiteX12" fmla="*/ 295254 w 1343569"/>
              <a:gd name="connsiteY12" fmla="*/ 25385 h 1569405"/>
              <a:gd name="connsiteX13" fmla="*/ 224923 w 1343569"/>
              <a:gd name="connsiteY13" fmla="*/ 79438 h 1569405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5302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8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2284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8441 h 1552461"/>
              <a:gd name="connsiteX1" fmla="*/ 109798 w 1343569"/>
              <a:gd name="connsiteY1" fmla="*/ 500570 h 1552461"/>
              <a:gd name="connsiteX2" fmla="*/ 19380 w 1343569"/>
              <a:gd name="connsiteY2" fmla="*/ 988065 h 1552461"/>
              <a:gd name="connsiteX3" fmla="*/ 5341 w 1343569"/>
              <a:gd name="connsiteY3" fmla="*/ 1256018 h 1552461"/>
              <a:gd name="connsiteX4" fmla="*/ 54836 w 1343569"/>
              <a:gd name="connsiteY4" fmla="*/ 1470246 h 1552461"/>
              <a:gd name="connsiteX5" fmla="*/ 638273 w 1343569"/>
              <a:gd name="connsiteY5" fmla="*/ 1552461 h 1552461"/>
              <a:gd name="connsiteX6" fmla="*/ 1183569 w 1343569"/>
              <a:gd name="connsiteY6" fmla="*/ 1480982 h 1552461"/>
              <a:gd name="connsiteX7" fmla="*/ 1324738 w 1343569"/>
              <a:gd name="connsiteY7" fmla="*/ 1276413 h 1552461"/>
              <a:gd name="connsiteX8" fmla="*/ 1336139 w 1343569"/>
              <a:gd name="connsiteY8" fmla="*/ 945249 h 1552461"/>
              <a:gd name="connsiteX9" fmla="*/ 1272233 w 1343569"/>
              <a:gd name="connsiteY9" fmla="*/ 603703 h 1552461"/>
              <a:gd name="connsiteX10" fmla="*/ 1190302 w 1343569"/>
              <a:gd name="connsiteY10" fmla="*/ 292401 h 1552461"/>
              <a:gd name="connsiteX11" fmla="*/ 1132284 w 1343569"/>
              <a:gd name="connsiteY11" fmla="*/ 18413 h 1552461"/>
              <a:gd name="connsiteX12" fmla="*/ 295254 w 1343569"/>
              <a:gd name="connsiteY12" fmla="*/ 8441 h 1552461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21635 w 1343569"/>
              <a:gd name="connsiteY1" fmla="*/ 498035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43569" h="1562833">
                <a:moveTo>
                  <a:pt x="318405" y="16738"/>
                </a:moveTo>
                <a:cubicBezTo>
                  <a:pt x="202942" y="200679"/>
                  <a:pt x="143368" y="295408"/>
                  <a:pt x="88839" y="531106"/>
                </a:cubicBezTo>
                <a:cubicBezTo>
                  <a:pt x="45181" y="742998"/>
                  <a:pt x="37408" y="783530"/>
                  <a:pt x="17451" y="965248"/>
                </a:cubicBezTo>
                <a:cubicBezTo>
                  <a:pt x="8912" y="1067012"/>
                  <a:pt x="0" y="1174567"/>
                  <a:pt x="5341" y="1266390"/>
                </a:cubicBezTo>
                <a:cubicBezTo>
                  <a:pt x="11818" y="1384563"/>
                  <a:pt x="18297" y="1405034"/>
                  <a:pt x="54836" y="1480618"/>
                </a:cubicBezTo>
                <a:cubicBezTo>
                  <a:pt x="104013" y="1544767"/>
                  <a:pt x="436279" y="1553799"/>
                  <a:pt x="638273" y="1562833"/>
                </a:cubicBezTo>
                <a:cubicBezTo>
                  <a:pt x="850101" y="1546522"/>
                  <a:pt x="1011824" y="1527707"/>
                  <a:pt x="1183569" y="1491354"/>
                </a:cubicBezTo>
                <a:cubicBezTo>
                  <a:pt x="1274049" y="1443206"/>
                  <a:pt x="1286867" y="1390047"/>
                  <a:pt x="1324738" y="1286785"/>
                </a:cubicBezTo>
                <a:cubicBezTo>
                  <a:pt x="1343569" y="1173892"/>
                  <a:pt x="1339855" y="1091061"/>
                  <a:pt x="1336139" y="955621"/>
                </a:cubicBezTo>
                <a:cubicBezTo>
                  <a:pt x="1321878" y="787451"/>
                  <a:pt x="1310066" y="735952"/>
                  <a:pt x="1281287" y="595968"/>
                </a:cubicBezTo>
                <a:cubicBezTo>
                  <a:pt x="1261502" y="492188"/>
                  <a:pt x="1264984" y="530875"/>
                  <a:pt x="1226613" y="391026"/>
                </a:cubicBezTo>
                <a:cubicBezTo>
                  <a:pt x="1178388" y="252565"/>
                  <a:pt x="1096475" y="106900"/>
                  <a:pt x="1012670" y="18413"/>
                </a:cubicBezTo>
                <a:cubicBezTo>
                  <a:pt x="733660" y="0"/>
                  <a:pt x="594397" y="1955"/>
                  <a:pt x="318405" y="16738"/>
                </a:cubicBezTo>
                <a:close/>
              </a:path>
            </a:pathLst>
          </a:cu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4" name="자유형 23"/>
          <p:cNvSpPr/>
          <p:nvPr/>
        </p:nvSpPr>
        <p:spPr>
          <a:xfrm>
            <a:off x="4790803" y="2263428"/>
            <a:ext cx="1678577" cy="1955875"/>
          </a:xfrm>
          <a:custGeom>
            <a:avLst/>
            <a:gdLst>
              <a:gd name="connsiteX0" fmla="*/ 191224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191224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19582 w 1328293"/>
              <a:gd name="connsiteY0" fmla="*/ 362761 h 1842708"/>
              <a:gd name="connsiteX1" fmla="*/ 104457 w 1328293"/>
              <a:gd name="connsiteY1" fmla="*/ 800837 h 1842708"/>
              <a:gd name="connsiteX2" fmla="*/ 14039 w 1328293"/>
              <a:gd name="connsiteY2" fmla="*/ 1288332 h 1842708"/>
              <a:gd name="connsiteX3" fmla="*/ 0 w 1328293"/>
              <a:gd name="connsiteY3" fmla="*/ 1556285 h 1842708"/>
              <a:gd name="connsiteX4" fmla="*/ 87073 w 1328293"/>
              <a:gd name="connsiteY4" fmla="*/ 1790555 h 1842708"/>
              <a:gd name="connsiteX5" fmla="*/ 632932 w 1328293"/>
              <a:gd name="connsiteY5" fmla="*/ 1842708 h 1842708"/>
              <a:gd name="connsiteX6" fmla="*/ 1185744 w 1328293"/>
              <a:gd name="connsiteY6" fmla="*/ 1766218 h 1842708"/>
              <a:gd name="connsiteX7" fmla="*/ 1314386 w 1328293"/>
              <a:gd name="connsiteY7" fmla="*/ 1554133 h 1842708"/>
              <a:gd name="connsiteX8" fmla="*/ 1328293 w 1328293"/>
              <a:gd name="connsiteY8" fmla="*/ 1265558 h 1842708"/>
              <a:gd name="connsiteX9" fmla="*/ 1251803 w 1328293"/>
              <a:gd name="connsiteY9" fmla="*/ 903970 h 1842708"/>
              <a:gd name="connsiteX10" fmla="*/ 1171836 w 1328293"/>
              <a:gd name="connsiteY10" fmla="*/ 681454 h 1842708"/>
              <a:gd name="connsiteX11" fmla="*/ 1130115 w 1328293"/>
              <a:gd name="connsiteY11" fmla="*/ 6954 h 1842708"/>
              <a:gd name="connsiteX12" fmla="*/ 250483 w 1328293"/>
              <a:gd name="connsiteY12" fmla="*/ 0 h 1842708"/>
              <a:gd name="connsiteX13" fmla="*/ 219582 w 1328293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7341 w 1333634"/>
              <a:gd name="connsiteY4" fmla="*/ 1762998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6139"/>
              <a:gd name="connsiteY0" fmla="*/ 362761 h 1852728"/>
              <a:gd name="connsiteX1" fmla="*/ 109798 w 1336139"/>
              <a:gd name="connsiteY1" fmla="*/ 800837 h 1852728"/>
              <a:gd name="connsiteX2" fmla="*/ 19380 w 1336139"/>
              <a:gd name="connsiteY2" fmla="*/ 1288332 h 1852728"/>
              <a:gd name="connsiteX3" fmla="*/ 5341 w 1336139"/>
              <a:gd name="connsiteY3" fmla="*/ 1556285 h 1852728"/>
              <a:gd name="connsiteX4" fmla="*/ 54836 w 1336139"/>
              <a:gd name="connsiteY4" fmla="*/ 1770513 h 1852728"/>
              <a:gd name="connsiteX5" fmla="*/ 638273 w 1336139"/>
              <a:gd name="connsiteY5" fmla="*/ 1852728 h 1852728"/>
              <a:gd name="connsiteX6" fmla="*/ 1183569 w 1336139"/>
              <a:gd name="connsiteY6" fmla="*/ 1781249 h 1852728"/>
              <a:gd name="connsiteX7" fmla="*/ 1324738 w 1336139"/>
              <a:gd name="connsiteY7" fmla="*/ 1576680 h 1852728"/>
              <a:gd name="connsiteX8" fmla="*/ 1336139 w 1336139"/>
              <a:gd name="connsiteY8" fmla="*/ 1245516 h 1852728"/>
              <a:gd name="connsiteX9" fmla="*/ 1257144 w 1336139"/>
              <a:gd name="connsiteY9" fmla="*/ 903970 h 1852728"/>
              <a:gd name="connsiteX10" fmla="*/ 1177177 w 1336139"/>
              <a:gd name="connsiteY10" fmla="*/ 681454 h 1852728"/>
              <a:gd name="connsiteX11" fmla="*/ 1135456 w 1336139"/>
              <a:gd name="connsiteY11" fmla="*/ 6954 h 1852728"/>
              <a:gd name="connsiteX12" fmla="*/ 255824 w 1336139"/>
              <a:gd name="connsiteY12" fmla="*/ 0 h 1852728"/>
              <a:gd name="connsiteX13" fmla="*/ 224923 w 1336139"/>
              <a:gd name="connsiteY13" fmla="*/ 362761 h 1852728"/>
              <a:gd name="connsiteX0" fmla="*/ 224923 w 1339855"/>
              <a:gd name="connsiteY0" fmla="*/ 362761 h 1852728"/>
              <a:gd name="connsiteX1" fmla="*/ 109798 w 1339855"/>
              <a:gd name="connsiteY1" fmla="*/ 800837 h 1852728"/>
              <a:gd name="connsiteX2" fmla="*/ 19380 w 1339855"/>
              <a:gd name="connsiteY2" fmla="*/ 1288332 h 1852728"/>
              <a:gd name="connsiteX3" fmla="*/ 5341 w 1339855"/>
              <a:gd name="connsiteY3" fmla="*/ 1556285 h 1852728"/>
              <a:gd name="connsiteX4" fmla="*/ 54836 w 1339855"/>
              <a:gd name="connsiteY4" fmla="*/ 1770513 h 1852728"/>
              <a:gd name="connsiteX5" fmla="*/ 638273 w 1339855"/>
              <a:gd name="connsiteY5" fmla="*/ 1852728 h 1852728"/>
              <a:gd name="connsiteX6" fmla="*/ 1183569 w 1339855"/>
              <a:gd name="connsiteY6" fmla="*/ 1781249 h 1852728"/>
              <a:gd name="connsiteX7" fmla="*/ 1324738 w 1339855"/>
              <a:gd name="connsiteY7" fmla="*/ 1576680 h 1852728"/>
              <a:gd name="connsiteX8" fmla="*/ 1336139 w 1339855"/>
              <a:gd name="connsiteY8" fmla="*/ 1245516 h 1852728"/>
              <a:gd name="connsiteX9" fmla="*/ 1257144 w 1339855"/>
              <a:gd name="connsiteY9" fmla="*/ 903970 h 1852728"/>
              <a:gd name="connsiteX10" fmla="*/ 1177177 w 1339855"/>
              <a:gd name="connsiteY10" fmla="*/ 681454 h 1852728"/>
              <a:gd name="connsiteX11" fmla="*/ 1135456 w 1339855"/>
              <a:gd name="connsiteY11" fmla="*/ 6954 h 1852728"/>
              <a:gd name="connsiteX12" fmla="*/ 255824 w 1339855"/>
              <a:gd name="connsiteY12" fmla="*/ 0 h 1852728"/>
              <a:gd name="connsiteX13" fmla="*/ 224923 w 1339855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55807 h 1845774"/>
              <a:gd name="connsiteX1" fmla="*/ 109798 w 1343569"/>
              <a:gd name="connsiteY1" fmla="*/ 793883 h 1845774"/>
              <a:gd name="connsiteX2" fmla="*/ 19380 w 1343569"/>
              <a:gd name="connsiteY2" fmla="*/ 1281378 h 1845774"/>
              <a:gd name="connsiteX3" fmla="*/ 5341 w 1343569"/>
              <a:gd name="connsiteY3" fmla="*/ 1549331 h 1845774"/>
              <a:gd name="connsiteX4" fmla="*/ 54836 w 1343569"/>
              <a:gd name="connsiteY4" fmla="*/ 1763559 h 1845774"/>
              <a:gd name="connsiteX5" fmla="*/ 638273 w 1343569"/>
              <a:gd name="connsiteY5" fmla="*/ 1845774 h 1845774"/>
              <a:gd name="connsiteX6" fmla="*/ 1183569 w 1343569"/>
              <a:gd name="connsiteY6" fmla="*/ 1774295 h 1845774"/>
              <a:gd name="connsiteX7" fmla="*/ 1324738 w 1343569"/>
              <a:gd name="connsiteY7" fmla="*/ 1569726 h 1845774"/>
              <a:gd name="connsiteX8" fmla="*/ 1336139 w 1343569"/>
              <a:gd name="connsiteY8" fmla="*/ 1238562 h 1845774"/>
              <a:gd name="connsiteX9" fmla="*/ 1257144 w 1343569"/>
              <a:gd name="connsiteY9" fmla="*/ 897016 h 1845774"/>
              <a:gd name="connsiteX10" fmla="*/ 1174671 w 1343569"/>
              <a:gd name="connsiteY10" fmla="*/ 581807 h 1845774"/>
              <a:gd name="connsiteX11" fmla="*/ 1126251 w 1343569"/>
              <a:gd name="connsiteY11" fmla="*/ 0 h 1845774"/>
              <a:gd name="connsiteX12" fmla="*/ 295254 w 1343569"/>
              <a:gd name="connsiteY12" fmla="*/ 301754 h 1845774"/>
              <a:gd name="connsiteX13" fmla="*/ 224923 w 1343569"/>
              <a:gd name="connsiteY13" fmla="*/ 355807 h 1845774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34066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2342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6249 w 1343569"/>
              <a:gd name="connsiteY11" fmla="*/ 149570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79438 h 1569405"/>
              <a:gd name="connsiteX1" fmla="*/ 109798 w 1343569"/>
              <a:gd name="connsiteY1" fmla="*/ 517514 h 1569405"/>
              <a:gd name="connsiteX2" fmla="*/ 19380 w 1343569"/>
              <a:gd name="connsiteY2" fmla="*/ 1005009 h 1569405"/>
              <a:gd name="connsiteX3" fmla="*/ 5341 w 1343569"/>
              <a:gd name="connsiteY3" fmla="*/ 1272962 h 1569405"/>
              <a:gd name="connsiteX4" fmla="*/ 54836 w 1343569"/>
              <a:gd name="connsiteY4" fmla="*/ 1487190 h 1569405"/>
              <a:gd name="connsiteX5" fmla="*/ 638273 w 1343569"/>
              <a:gd name="connsiteY5" fmla="*/ 1569405 h 1569405"/>
              <a:gd name="connsiteX6" fmla="*/ 1183569 w 1343569"/>
              <a:gd name="connsiteY6" fmla="*/ 1497926 h 1569405"/>
              <a:gd name="connsiteX7" fmla="*/ 1324738 w 1343569"/>
              <a:gd name="connsiteY7" fmla="*/ 1293357 h 1569405"/>
              <a:gd name="connsiteX8" fmla="*/ 1336139 w 1343569"/>
              <a:gd name="connsiteY8" fmla="*/ 962193 h 1569405"/>
              <a:gd name="connsiteX9" fmla="*/ 1257144 w 1343569"/>
              <a:gd name="connsiteY9" fmla="*/ 620647 h 1569405"/>
              <a:gd name="connsiteX10" fmla="*/ 1174671 w 1343569"/>
              <a:gd name="connsiteY10" fmla="*/ 305438 h 1569405"/>
              <a:gd name="connsiteX11" fmla="*/ 1126249 w 1343569"/>
              <a:gd name="connsiteY11" fmla="*/ 32339 h 1569405"/>
              <a:gd name="connsiteX12" fmla="*/ 295254 w 1343569"/>
              <a:gd name="connsiteY12" fmla="*/ 25385 h 1569405"/>
              <a:gd name="connsiteX13" fmla="*/ 224923 w 1343569"/>
              <a:gd name="connsiteY13" fmla="*/ 79438 h 1569405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5302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8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2284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8441 h 1552461"/>
              <a:gd name="connsiteX1" fmla="*/ 109798 w 1343569"/>
              <a:gd name="connsiteY1" fmla="*/ 500570 h 1552461"/>
              <a:gd name="connsiteX2" fmla="*/ 19380 w 1343569"/>
              <a:gd name="connsiteY2" fmla="*/ 988065 h 1552461"/>
              <a:gd name="connsiteX3" fmla="*/ 5341 w 1343569"/>
              <a:gd name="connsiteY3" fmla="*/ 1256018 h 1552461"/>
              <a:gd name="connsiteX4" fmla="*/ 54836 w 1343569"/>
              <a:gd name="connsiteY4" fmla="*/ 1470246 h 1552461"/>
              <a:gd name="connsiteX5" fmla="*/ 638273 w 1343569"/>
              <a:gd name="connsiteY5" fmla="*/ 1552461 h 1552461"/>
              <a:gd name="connsiteX6" fmla="*/ 1183569 w 1343569"/>
              <a:gd name="connsiteY6" fmla="*/ 1480982 h 1552461"/>
              <a:gd name="connsiteX7" fmla="*/ 1324738 w 1343569"/>
              <a:gd name="connsiteY7" fmla="*/ 1276413 h 1552461"/>
              <a:gd name="connsiteX8" fmla="*/ 1336139 w 1343569"/>
              <a:gd name="connsiteY8" fmla="*/ 945249 h 1552461"/>
              <a:gd name="connsiteX9" fmla="*/ 1272233 w 1343569"/>
              <a:gd name="connsiteY9" fmla="*/ 603703 h 1552461"/>
              <a:gd name="connsiteX10" fmla="*/ 1190302 w 1343569"/>
              <a:gd name="connsiteY10" fmla="*/ 292401 h 1552461"/>
              <a:gd name="connsiteX11" fmla="*/ 1132284 w 1343569"/>
              <a:gd name="connsiteY11" fmla="*/ 18413 h 1552461"/>
              <a:gd name="connsiteX12" fmla="*/ 295254 w 1343569"/>
              <a:gd name="connsiteY12" fmla="*/ 8441 h 1552461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21635 w 1343569"/>
              <a:gd name="connsiteY1" fmla="*/ 498035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226917 w 1343569"/>
              <a:gd name="connsiteY0" fmla="*/ 19344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26917 w 1343569"/>
              <a:gd name="connsiteY12" fmla="*/ 19344 h 1562833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43569" h="1560228">
                <a:moveTo>
                  <a:pt x="226917" y="16739"/>
                </a:moveTo>
                <a:cubicBezTo>
                  <a:pt x="150663" y="271018"/>
                  <a:pt x="143368" y="292803"/>
                  <a:pt x="88839" y="528501"/>
                </a:cubicBezTo>
                <a:cubicBezTo>
                  <a:pt x="45181" y="740393"/>
                  <a:pt x="37408" y="780925"/>
                  <a:pt x="17451" y="962643"/>
                </a:cubicBezTo>
                <a:cubicBezTo>
                  <a:pt x="8912" y="1064407"/>
                  <a:pt x="0" y="1171962"/>
                  <a:pt x="5341" y="1263785"/>
                </a:cubicBezTo>
                <a:cubicBezTo>
                  <a:pt x="11818" y="1381958"/>
                  <a:pt x="18297" y="1402429"/>
                  <a:pt x="54836" y="1478013"/>
                </a:cubicBezTo>
                <a:cubicBezTo>
                  <a:pt x="104013" y="1542162"/>
                  <a:pt x="436279" y="1551194"/>
                  <a:pt x="638273" y="1560228"/>
                </a:cubicBezTo>
                <a:cubicBezTo>
                  <a:pt x="850101" y="1543917"/>
                  <a:pt x="1011824" y="1525102"/>
                  <a:pt x="1183569" y="1488749"/>
                </a:cubicBezTo>
                <a:cubicBezTo>
                  <a:pt x="1274049" y="1440601"/>
                  <a:pt x="1286867" y="1387442"/>
                  <a:pt x="1324738" y="1284180"/>
                </a:cubicBezTo>
                <a:cubicBezTo>
                  <a:pt x="1343569" y="1171287"/>
                  <a:pt x="1339855" y="1088456"/>
                  <a:pt x="1336139" y="953016"/>
                </a:cubicBezTo>
                <a:cubicBezTo>
                  <a:pt x="1321878" y="784846"/>
                  <a:pt x="1310066" y="733347"/>
                  <a:pt x="1281287" y="593363"/>
                </a:cubicBezTo>
                <a:cubicBezTo>
                  <a:pt x="1261502" y="489583"/>
                  <a:pt x="1264984" y="528270"/>
                  <a:pt x="1226613" y="388421"/>
                </a:cubicBezTo>
                <a:cubicBezTo>
                  <a:pt x="1178388" y="249960"/>
                  <a:pt x="1153982" y="174633"/>
                  <a:pt x="1101544" y="18413"/>
                </a:cubicBezTo>
                <a:cubicBezTo>
                  <a:pt x="822534" y="0"/>
                  <a:pt x="502909" y="1956"/>
                  <a:pt x="226917" y="16739"/>
                </a:cubicBezTo>
                <a:close/>
              </a:path>
            </a:pathLst>
          </a:custGeom>
          <a:gradFill flip="none" rotWithShape="1">
            <a:gsLst>
              <a:gs pos="47000">
                <a:sysClr val="windowText" lastClr="000000">
                  <a:lumMod val="75000"/>
                  <a:alpha val="55000"/>
                </a:sysClr>
              </a:gs>
              <a:gs pos="3000">
                <a:sysClr val="windowText" lastClr="000000">
                  <a:lumMod val="50000"/>
                </a:sysClr>
              </a:gs>
              <a:gs pos="75000">
                <a:srgbClr val="B5B5B5">
                  <a:alpha val="82000"/>
                </a:srgbClr>
              </a:gs>
              <a:gs pos="100000">
                <a:sysClr val="windowText" lastClr="000000">
                  <a:lumMod val="5000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pic>
        <p:nvPicPr>
          <p:cNvPr id="10" name="Picture 11" descr="DAN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-1565955"/>
            <a:ext cx="1247775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14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94" y="-767780"/>
            <a:ext cx="9186294" cy="6107231"/>
          </a:xfrm>
          <a:prstGeom prst="rect">
            <a:avLst/>
          </a:prstGeom>
        </p:spPr>
      </p:pic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87338" y="5071730"/>
            <a:ext cx="4038600" cy="178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Completed </a:t>
            </a: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Metal </a:t>
            </a: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framework</a:t>
            </a: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4536339" y="624448"/>
            <a:ext cx="2164436" cy="2456329"/>
          </a:xfrm>
          <a:custGeom>
            <a:avLst/>
            <a:gdLst>
              <a:gd name="T0" fmla="*/ 63500 w 1480"/>
              <a:gd name="T1" fmla="*/ 2359026 h 1681"/>
              <a:gd name="T2" fmla="*/ 1588 w 1480"/>
              <a:gd name="T3" fmla="*/ 1412875 h 1681"/>
              <a:gd name="T4" fmla="*/ 50800 w 1480"/>
              <a:gd name="T5" fmla="*/ 406400 h 1681"/>
              <a:gd name="T6" fmla="*/ 273050 w 1480"/>
              <a:gd name="T7" fmla="*/ 74613 h 1681"/>
              <a:gd name="T8" fmla="*/ 660400 w 1480"/>
              <a:gd name="T9" fmla="*/ 7938 h 1681"/>
              <a:gd name="T10" fmla="*/ 1743075 w 1480"/>
              <a:gd name="T11" fmla="*/ 17463 h 1681"/>
              <a:gd name="T12" fmla="*/ 2165350 w 1480"/>
              <a:gd name="T13" fmla="*/ 111125 h 1681"/>
              <a:gd name="T14" fmla="*/ 2325688 w 1480"/>
              <a:gd name="T15" fmla="*/ 600075 h 1681"/>
              <a:gd name="T16" fmla="*/ 2311400 w 1480"/>
              <a:gd name="T17" fmla="*/ 2139951 h 1681"/>
              <a:gd name="T18" fmla="*/ 2152650 w 1480"/>
              <a:gd name="T19" fmla="*/ 2420938 h 1681"/>
              <a:gd name="T20" fmla="*/ 1860550 w 1480"/>
              <a:gd name="T21" fmla="*/ 2135188 h 1681"/>
              <a:gd name="T22" fmla="*/ 1528762 w 1480"/>
              <a:gd name="T23" fmla="*/ 2058988 h 1681"/>
              <a:gd name="T24" fmla="*/ 1147763 w 1480"/>
              <a:gd name="T25" fmla="*/ 2047876 h 1681"/>
              <a:gd name="T26" fmla="*/ 700087 w 1480"/>
              <a:gd name="T27" fmla="*/ 2108201 h 1681"/>
              <a:gd name="T28" fmla="*/ 400050 w 1480"/>
              <a:gd name="T29" fmla="*/ 2435226 h 1681"/>
              <a:gd name="T30" fmla="*/ 247650 w 1480"/>
              <a:gd name="T31" fmla="*/ 2655888 h 1681"/>
              <a:gd name="T32" fmla="*/ 63500 w 1480"/>
              <a:gd name="T33" fmla="*/ 2359026 h 168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80"/>
              <a:gd name="T52" fmla="*/ 0 h 1681"/>
              <a:gd name="T53" fmla="*/ 1480 w 1480"/>
              <a:gd name="T54" fmla="*/ 1681 h 1681"/>
              <a:gd name="connsiteX0" fmla="*/ 175 w 10101"/>
              <a:gd name="connsiteY0" fmla="*/ 7373 h 10244"/>
              <a:gd name="connsiteX1" fmla="*/ 108 w 10101"/>
              <a:gd name="connsiteY1" fmla="*/ 5294 h 10244"/>
              <a:gd name="connsiteX2" fmla="*/ 317 w 10101"/>
              <a:gd name="connsiteY2" fmla="*/ 1523 h 10244"/>
              <a:gd name="connsiteX3" fmla="*/ 1263 w 10101"/>
              <a:gd name="connsiteY3" fmla="*/ 280 h 10244"/>
              <a:gd name="connsiteX4" fmla="*/ 2912 w 10101"/>
              <a:gd name="connsiteY4" fmla="*/ 30 h 10244"/>
              <a:gd name="connsiteX5" fmla="*/ 7520 w 10101"/>
              <a:gd name="connsiteY5" fmla="*/ 65 h 10244"/>
              <a:gd name="connsiteX6" fmla="*/ 9317 w 10101"/>
              <a:gd name="connsiteY6" fmla="*/ 416 h 10244"/>
              <a:gd name="connsiteX7" fmla="*/ 10000 w 10101"/>
              <a:gd name="connsiteY7" fmla="*/ 2249 h 10244"/>
              <a:gd name="connsiteX8" fmla="*/ 9939 w 10101"/>
              <a:gd name="connsiteY8" fmla="*/ 8019 h 10244"/>
              <a:gd name="connsiteX9" fmla="*/ 9263 w 10101"/>
              <a:gd name="connsiteY9" fmla="*/ 9072 h 10244"/>
              <a:gd name="connsiteX10" fmla="*/ 8020 w 10101"/>
              <a:gd name="connsiteY10" fmla="*/ 8001 h 10244"/>
              <a:gd name="connsiteX11" fmla="*/ 6608 w 10101"/>
              <a:gd name="connsiteY11" fmla="*/ 7716 h 10244"/>
              <a:gd name="connsiteX12" fmla="*/ 4986 w 10101"/>
              <a:gd name="connsiteY12" fmla="*/ 7674 h 10244"/>
              <a:gd name="connsiteX13" fmla="*/ 3081 w 10101"/>
              <a:gd name="connsiteY13" fmla="*/ 7900 h 10244"/>
              <a:gd name="connsiteX14" fmla="*/ 1804 w 10101"/>
              <a:gd name="connsiteY14" fmla="*/ 9126 h 10244"/>
              <a:gd name="connsiteX15" fmla="*/ 1155 w 10101"/>
              <a:gd name="connsiteY15" fmla="*/ 9952 h 10244"/>
              <a:gd name="connsiteX16" fmla="*/ 175 w 10101"/>
              <a:gd name="connsiteY16" fmla="*/ 7373 h 10244"/>
              <a:gd name="connsiteX0" fmla="*/ 100 w 10026"/>
              <a:gd name="connsiteY0" fmla="*/ 7373 h 10244"/>
              <a:gd name="connsiteX1" fmla="*/ 33 w 10026"/>
              <a:gd name="connsiteY1" fmla="*/ 5294 h 10244"/>
              <a:gd name="connsiteX2" fmla="*/ 242 w 10026"/>
              <a:gd name="connsiteY2" fmla="*/ 1523 h 10244"/>
              <a:gd name="connsiteX3" fmla="*/ 1188 w 10026"/>
              <a:gd name="connsiteY3" fmla="*/ 280 h 10244"/>
              <a:gd name="connsiteX4" fmla="*/ 2837 w 10026"/>
              <a:gd name="connsiteY4" fmla="*/ 30 h 10244"/>
              <a:gd name="connsiteX5" fmla="*/ 7445 w 10026"/>
              <a:gd name="connsiteY5" fmla="*/ 65 h 10244"/>
              <a:gd name="connsiteX6" fmla="*/ 9242 w 10026"/>
              <a:gd name="connsiteY6" fmla="*/ 416 h 10244"/>
              <a:gd name="connsiteX7" fmla="*/ 9925 w 10026"/>
              <a:gd name="connsiteY7" fmla="*/ 2249 h 10244"/>
              <a:gd name="connsiteX8" fmla="*/ 9864 w 10026"/>
              <a:gd name="connsiteY8" fmla="*/ 8019 h 10244"/>
              <a:gd name="connsiteX9" fmla="*/ 9188 w 10026"/>
              <a:gd name="connsiteY9" fmla="*/ 9072 h 10244"/>
              <a:gd name="connsiteX10" fmla="*/ 7945 w 10026"/>
              <a:gd name="connsiteY10" fmla="*/ 8001 h 10244"/>
              <a:gd name="connsiteX11" fmla="*/ 6533 w 10026"/>
              <a:gd name="connsiteY11" fmla="*/ 7716 h 10244"/>
              <a:gd name="connsiteX12" fmla="*/ 4911 w 10026"/>
              <a:gd name="connsiteY12" fmla="*/ 7674 h 10244"/>
              <a:gd name="connsiteX13" fmla="*/ 3006 w 10026"/>
              <a:gd name="connsiteY13" fmla="*/ 7900 h 10244"/>
              <a:gd name="connsiteX14" fmla="*/ 1729 w 10026"/>
              <a:gd name="connsiteY14" fmla="*/ 9126 h 10244"/>
              <a:gd name="connsiteX15" fmla="*/ 1080 w 10026"/>
              <a:gd name="connsiteY15" fmla="*/ 9952 h 10244"/>
              <a:gd name="connsiteX16" fmla="*/ 100 w 10026"/>
              <a:gd name="connsiteY16" fmla="*/ 7373 h 10244"/>
              <a:gd name="connsiteX0" fmla="*/ 100 w 10026"/>
              <a:gd name="connsiteY0" fmla="*/ 7373 h 9265"/>
              <a:gd name="connsiteX1" fmla="*/ 33 w 10026"/>
              <a:gd name="connsiteY1" fmla="*/ 5294 h 9265"/>
              <a:gd name="connsiteX2" fmla="*/ 242 w 10026"/>
              <a:gd name="connsiteY2" fmla="*/ 1523 h 9265"/>
              <a:gd name="connsiteX3" fmla="*/ 1188 w 10026"/>
              <a:gd name="connsiteY3" fmla="*/ 280 h 9265"/>
              <a:gd name="connsiteX4" fmla="*/ 2837 w 10026"/>
              <a:gd name="connsiteY4" fmla="*/ 30 h 9265"/>
              <a:gd name="connsiteX5" fmla="*/ 7445 w 10026"/>
              <a:gd name="connsiteY5" fmla="*/ 65 h 9265"/>
              <a:gd name="connsiteX6" fmla="*/ 9242 w 10026"/>
              <a:gd name="connsiteY6" fmla="*/ 416 h 9265"/>
              <a:gd name="connsiteX7" fmla="*/ 9925 w 10026"/>
              <a:gd name="connsiteY7" fmla="*/ 2249 h 9265"/>
              <a:gd name="connsiteX8" fmla="*/ 9864 w 10026"/>
              <a:gd name="connsiteY8" fmla="*/ 8019 h 9265"/>
              <a:gd name="connsiteX9" fmla="*/ 9188 w 10026"/>
              <a:gd name="connsiteY9" fmla="*/ 9072 h 9265"/>
              <a:gd name="connsiteX10" fmla="*/ 7945 w 10026"/>
              <a:gd name="connsiteY10" fmla="*/ 8001 h 9265"/>
              <a:gd name="connsiteX11" fmla="*/ 6533 w 10026"/>
              <a:gd name="connsiteY11" fmla="*/ 7716 h 9265"/>
              <a:gd name="connsiteX12" fmla="*/ 4911 w 10026"/>
              <a:gd name="connsiteY12" fmla="*/ 7674 h 9265"/>
              <a:gd name="connsiteX13" fmla="*/ 3006 w 10026"/>
              <a:gd name="connsiteY13" fmla="*/ 7900 h 9265"/>
              <a:gd name="connsiteX14" fmla="*/ 1729 w 10026"/>
              <a:gd name="connsiteY14" fmla="*/ 9126 h 9265"/>
              <a:gd name="connsiteX15" fmla="*/ 402 w 10026"/>
              <a:gd name="connsiteY15" fmla="*/ 8732 h 9265"/>
              <a:gd name="connsiteX16" fmla="*/ 100 w 10026"/>
              <a:gd name="connsiteY16" fmla="*/ 7373 h 9265"/>
              <a:gd name="connsiteX0" fmla="*/ 100 w 10000"/>
              <a:gd name="connsiteY0" fmla="*/ 7958 h 9991"/>
              <a:gd name="connsiteX1" fmla="*/ 33 w 10000"/>
              <a:gd name="connsiteY1" fmla="*/ 5714 h 9991"/>
              <a:gd name="connsiteX2" fmla="*/ 241 w 10000"/>
              <a:gd name="connsiteY2" fmla="*/ 1644 h 9991"/>
              <a:gd name="connsiteX3" fmla="*/ 1185 w 10000"/>
              <a:gd name="connsiteY3" fmla="*/ 302 h 9991"/>
              <a:gd name="connsiteX4" fmla="*/ 2830 w 10000"/>
              <a:gd name="connsiteY4" fmla="*/ 32 h 9991"/>
              <a:gd name="connsiteX5" fmla="*/ 7426 w 10000"/>
              <a:gd name="connsiteY5" fmla="*/ 70 h 9991"/>
              <a:gd name="connsiteX6" fmla="*/ 9218 w 10000"/>
              <a:gd name="connsiteY6" fmla="*/ 449 h 9991"/>
              <a:gd name="connsiteX7" fmla="*/ 9899 w 10000"/>
              <a:gd name="connsiteY7" fmla="*/ 2427 h 9991"/>
              <a:gd name="connsiteX8" fmla="*/ 9838 w 10000"/>
              <a:gd name="connsiteY8" fmla="*/ 8655 h 9991"/>
              <a:gd name="connsiteX9" fmla="*/ 9164 w 10000"/>
              <a:gd name="connsiteY9" fmla="*/ 9792 h 9991"/>
              <a:gd name="connsiteX10" fmla="*/ 7924 w 10000"/>
              <a:gd name="connsiteY10" fmla="*/ 8636 h 9991"/>
              <a:gd name="connsiteX11" fmla="*/ 6516 w 10000"/>
              <a:gd name="connsiteY11" fmla="*/ 8328 h 9991"/>
              <a:gd name="connsiteX12" fmla="*/ 4898 w 10000"/>
              <a:gd name="connsiteY12" fmla="*/ 8283 h 9991"/>
              <a:gd name="connsiteX13" fmla="*/ 2998 w 10000"/>
              <a:gd name="connsiteY13" fmla="*/ 8527 h 9991"/>
              <a:gd name="connsiteX14" fmla="*/ 1725 w 10000"/>
              <a:gd name="connsiteY14" fmla="*/ 9850 h 9991"/>
              <a:gd name="connsiteX15" fmla="*/ 446 w 10000"/>
              <a:gd name="connsiteY15" fmla="*/ 9374 h 9991"/>
              <a:gd name="connsiteX16" fmla="*/ 100 w 10000"/>
              <a:gd name="connsiteY16" fmla="*/ 7958 h 9991"/>
              <a:gd name="connsiteX0" fmla="*/ 100 w 10000"/>
              <a:gd name="connsiteY0" fmla="*/ 7965 h 9890"/>
              <a:gd name="connsiteX1" fmla="*/ 33 w 10000"/>
              <a:gd name="connsiteY1" fmla="*/ 5719 h 9890"/>
              <a:gd name="connsiteX2" fmla="*/ 241 w 10000"/>
              <a:gd name="connsiteY2" fmla="*/ 1645 h 9890"/>
              <a:gd name="connsiteX3" fmla="*/ 1185 w 10000"/>
              <a:gd name="connsiteY3" fmla="*/ 302 h 9890"/>
              <a:gd name="connsiteX4" fmla="*/ 2830 w 10000"/>
              <a:gd name="connsiteY4" fmla="*/ 32 h 9890"/>
              <a:gd name="connsiteX5" fmla="*/ 7426 w 10000"/>
              <a:gd name="connsiteY5" fmla="*/ 70 h 9890"/>
              <a:gd name="connsiteX6" fmla="*/ 9218 w 10000"/>
              <a:gd name="connsiteY6" fmla="*/ 449 h 9890"/>
              <a:gd name="connsiteX7" fmla="*/ 9899 w 10000"/>
              <a:gd name="connsiteY7" fmla="*/ 2429 h 9890"/>
              <a:gd name="connsiteX8" fmla="*/ 9838 w 10000"/>
              <a:gd name="connsiteY8" fmla="*/ 8663 h 9890"/>
              <a:gd name="connsiteX9" fmla="*/ 9164 w 10000"/>
              <a:gd name="connsiteY9" fmla="*/ 9801 h 9890"/>
              <a:gd name="connsiteX10" fmla="*/ 7924 w 10000"/>
              <a:gd name="connsiteY10" fmla="*/ 8644 h 9890"/>
              <a:gd name="connsiteX11" fmla="*/ 6516 w 10000"/>
              <a:gd name="connsiteY11" fmla="*/ 8336 h 9890"/>
              <a:gd name="connsiteX12" fmla="*/ 4898 w 10000"/>
              <a:gd name="connsiteY12" fmla="*/ 8290 h 9890"/>
              <a:gd name="connsiteX13" fmla="*/ 2998 w 10000"/>
              <a:gd name="connsiteY13" fmla="*/ 8535 h 9890"/>
              <a:gd name="connsiteX14" fmla="*/ 1454 w 10000"/>
              <a:gd name="connsiteY14" fmla="*/ 8249 h 9890"/>
              <a:gd name="connsiteX15" fmla="*/ 446 w 10000"/>
              <a:gd name="connsiteY15" fmla="*/ 9382 h 9890"/>
              <a:gd name="connsiteX16" fmla="*/ 100 w 10000"/>
              <a:gd name="connsiteY16" fmla="*/ 7965 h 989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898 w 10000"/>
              <a:gd name="connsiteY12" fmla="*/ 8382 h 10000"/>
              <a:gd name="connsiteX13" fmla="*/ 2998 w 10000"/>
              <a:gd name="connsiteY13" fmla="*/ 8630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898 w 10000"/>
              <a:gd name="connsiteY12" fmla="*/ 8382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54 w 10000"/>
              <a:gd name="connsiteY9" fmla="*/ 9154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4 w 10000"/>
              <a:gd name="connsiteY9" fmla="*/ 9103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420 w 9974"/>
              <a:gd name="connsiteY0" fmla="*/ 9486 h 10000"/>
              <a:gd name="connsiteX1" fmla="*/ 7 w 9974"/>
              <a:gd name="connsiteY1" fmla="*/ 5783 h 10000"/>
              <a:gd name="connsiteX2" fmla="*/ 215 w 9974"/>
              <a:gd name="connsiteY2" fmla="*/ 1663 h 10000"/>
              <a:gd name="connsiteX3" fmla="*/ 1159 w 9974"/>
              <a:gd name="connsiteY3" fmla="*/ 305 h 10000"/>
              <a:gd name="connsiteX4" fmla="*/ 2804 w 9974"/>
              <a:gd name="connsiteY4" fmla="*/ 32 h 10000"/>
              <a:gd name="connsiteX5" fmla="*/ 7400 w 9974"/>
              <a:gd name="connsiteY5" fmla="*/ 71 h 10000"/>
              <a:gd name="connsiteX6" fmla="*/ 9192 w 9974"/>
              <a:gd name="connsiteY6" fmla="*/ 454 h 10000"/>
              <a:gd name="connsiteX7" fmla="*/ 9873 w 9974"/>
              <a:gd name="connsiteY7" fmla="*/ 2456 h 10000"/>
              <a:gd name="connsiteX8" fmla="*/ 9812 w 9974"/>
              <a:gd name="connsiteY8" fmla="*/ 8759 h 10000"/>
              <a:gd name="connsiteX9" fmla="*/ 9258 w 9974"/>
              <a:gd name="connsiteY9" fmla="*/ 9103 h 10000"/>
              <a:gd name="connsiteX10" fmla="*/ 8259 w 9974"/>
              <a:gd name="connsiteY10" fmla="*/ 8355 h 10000"/>
              <a:gd name="connsiteX11" fmla="*/ 6881 w 9974"/>
              <a:gd name="connsiteY11" fmla="*/ 8044 h 10000"/>
              <a:gd name="connsiteX12" fmla="*/ 4962 w 9974"/>
              <a:gd name="connsiteY12" fmla="*/ 7959 h 10000"/>
              <a:gd name="connsiteX13" fmla="*/ 3002 w 9974"/>
              <a:gd name="connsiteY13" fmla="*/ 7899 h 10000"/>
              <a:gd name="connsiteX14" fmla="*/ 1293 w 9974"/>
              <a:gd name="connsiteY14" fmla="*/ 8392 h 10000"/>
              <a:gd name="connsiteX15" fmla="*/ 420 w 9974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392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10 w 10000"/>
              <a:gd name="connsiteY14" fmla="*/ 7999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330 w 10000"/>
              <a:gd name="connsiteY14" fmla="*/ 7897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387 w 10000"/>
              <a:gd name="connsiteY15" fmla="*/ 9486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780 w 10000"/>
              <a:gd name="connsiteY13" fmla="*/ 7855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84 w 10000"/>
              <a:gd name="connsiteY12" fmla="*/ 7930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84 w 10000"/>
              <a:gd name="connsiteY12" fmla="*/ 7930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67 w 10000"/>
              <a:gd name="connsiteY12" fmla="*/ 779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804 w 10000"/>
              <a:gd name="connsiteY12" fmla="*/ 7625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078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98 w 10000"/>
              <a:gd name="connsiteY10" fmla="*/ 7845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66 w 10000"/>
              <a:gd name="connsiteY10" fmla="*/ 7568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04 w 10000"/>
              <a:gd name="connsiteY11" fmla="*/ 7523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958 w 10000"/>
              <a:gd name="connsiteY11" fmla="*/ 7348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727 w 10000"/>
              <a:gd name="connsiteY9" fmla="*/ 8637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9936"/>
              <a:gd name="connsiteY0" fmla="*/ 9501 h 10081"/>
              <a:gd name="connsiteX1" fmla="*/ 7 w 9936"/>
              <a:gd name="connsiteY1" fmla="*/ 5783 h 10081"/>
              <a:gd name="connsiteX2" fmla="*/ 216 w 9936"/>
              <a:gd name="connsiteY2" fmla="*/ 1663 h 10081"/>
              <a:gd name="connsiteX3" fmla="*/ 1162 w 9936"/>
              <a:gd name="connsiteY3" fmla="*/ 305 h 10081"/>
              <a:gd name="connsiteX4" fmla="*/ 2811 w 9936"/>
              <a:gd name="connsiteY4" fmla="*/ 32 h 10081"/>
              <a:gd name="connsiteX5" fmla="*/ 7419 w 9936"/>
              <a:gd name="connsiteY5" fmla="*/ 71 h 10081"/>
              <a:gd name="connsiteX6" fmla="*/ 9216 w 9936"/>
              <a:gd name="connsiteY6" fmla="*/ 454 h 10081"/>
              <a:gd name="connsiteX7" fmla="*/ 9899 w 9936"/>
              <a:gd name="connsiteY7" fmla="*/ 2456 h 10081"/>
              <a:gd name="connsiteX8" fmla="*/ 9436 w 9936"/>
              <a:gd name="connsiteY8" fmla="*/ 9205 h 10081"/>
              <a:gd name="connsiteX9" fmla="*/ 8349 w 9936"/>
              <a:gd name="connsiteY9" fmla="*/ 7714 h 10081"/>
              <a:gd name="connsiteX10" fmla="*/ 4735 w 9936"/>
              <a:gd name="connsiteY10" fmla="*/ 7406 h 10081"/>
              <a:gd name="connsiteX11" fmla="*/ 1467 w 9936"/>
              <a:gd name="connsiteY11" fmla="*/ 8028 h 10081"/>
              <a:gd name="connsiteX12" fmla="*/ 421 w 9936"/>
              <a:gd name="connsiteY12" fmla="*/ 9501 h 10081"/>
              <a:gd name="connsiteX0" fmla="*/ 424 w 10000"/>
              <a:gd name="connsiteY0" fmla="*/ 9425 h 9425"/>
              <a:gd name="connsiteX1" fmla="*/ 7 w 10000"/>
              <a:gd name="connsiteY1" fmla="*/ 5737 h 9425"/>
              <a:gd name="connsiteX2" fmla="*/ 217 w 10000"/>
              <a:gd name="connsiteY2" fmla="*/ 1650 h 9425"/>
              <a:gd name="connsiteX3" fmla="*/ 1169 w 10000"/>
              <a:gd name="connsiteY3" fmla="*/ 303 h 9425"/>
              <a:gd name="connsiteX4" fmla="*/ 2829 w 10000"/>
              <a:gd name="connsiteY4" fmla="*/ 32 h 9425"/>
              <a:gd name="connsiteX5" fmla="*/ 7467 w 10000"/>
              <a:gd name="connsiteY5" fmla="*/ 70 h 9425"/>
              <a:gd name="connsiteX6" fmla="*/ 9275 w 10000"/>
              <a:gd name="connsiteY6" fmla="*/ 450 h 9425"/>
              <a:gd name="connsiteX7" fmla="*/ 9963 w 10000"/>
              <a:gd name="connsiteY7" fmla="*/ 2436 h 9425"/>
              <a:gd name="connsiteX8" fmla="*/ 9497 w 10000"/>
              <a:gd name="connsiteY8" fmla="*/ 9131 h 9425"/>
              <a:gd name="connsiteX9" fmla="*/ 8403 w 10000"/>
              <a:gd name="connsiteY9" fmla="*/ 7652 h 9425"/>
              <a:gd name="connsiteX10" fmla="*/ 4765 w 10000"/>
              <a:gd name="connsiteY10" fmla="*/ 7346 h 9425"/>
              <a:gd name="connsiteX11" fmla="*/ 1476 w 10000"/>
              <a:gd name="connsiteY11" fmla="*/ 7963 h 9425"/>
              <a:gd name="connsiteX12" fmla="*/ 424 w 10000"/>
              <a:gd name="connsiteY12" fmla="*/ 9425 h 9425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338 w 10000"/>
              <a:gd name="connsiteY6" fmla="*/ 618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365"/>
              <a:gd name="connsiteY0" fmla="*/ 10000 h 10000"/>
              <a:gd name="connsiteX1" fmla="*/ 7 w 10365"/>
              <a:gd name="connsiteY1" fmla="*/ 6087 h 10000"/>
              <a:gd name="connsiteX2" fmla="*/ 217 w 10365"/>
              <a:gd name="connsiteY2" fmla="*/ 1751 h 10000"/>
              <a:gd name="connsiteX3" fmla="*/ 1169 w 10365"/>
              <a:gd name="connsiteY3" fmla="*/ 321 h 10000"/>
              <a:gd name="connsiteX4" fmla="*/ 2829 w 10365"/>
              <a:gd name="connsiteY4" fmla="*/ 34 h 10000"/>
              <a:gd name="connsiteX5" fmla="*/ 8021 w 10365"/>
              <a:gd name="connsiteY5" fmla="*/ 116 h 10000"/>
              <a:gd name="connsiteX6" fmla="*/ 9963 w 10365"/>
              <a:gd name="connsiteY6" fmla="*/ 2585 h 10000"/>
              <a:gd name="connsiteX7" fmla="*/ 9497 w 10365"/>
              <a:gd name="connsiteY7" fmla="*/ 9688 h 10000"/>
              <a:gd name="connsiteX8" fmla="*/ 8403 w 10365"/>
              <a:gd name="connsiteY8" fmla="*/ 8119 h 10000"/>
              <a:gd name="connsiteX9" fmla="*/ 4765 w 10365"/>
              <a:gd name="connsiteY9" fmla="*/ 7794 h 10000"/>
              <a:gd name="connsiteX10" fmla="*/ 1476 w 10365"/>
              <a:gd name="connsiteY10" fmla="*/ 8449 h 10000"/>
              <a:gd name="connsiteX11" fmla="*/ 424 w 10365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1169 w 10191"/>
              <a:gd name="connsiteY3" fmla="*/ 321 h 10000"/>
              <a:gd name="connsiteX4" fmla="*/ 2829 w 10191"/>
              <a:gd name="connsiteY4" fmla="*/ 34 h 10000"/>
              <a:gd name="connsiteX5" fmla="*/ 7847 w 10191"/>
              <a:gd name="connsiteY5" fmla="*/ 102 h 10000"/>
              <a:gd name="connsiteX6" fmla="*/ 9963 w 10191"/>
              <a:gd name="connsiteY6" fmla="*/ 2585 h 10000"/>
              <a:gd name="connsiteX7" fmla="*/ 9497 w 10191"/>
              <a:gd name="connsiteY7" fmla="*/ 9688 h 10000"/>
              <a:gd name="connsiteX8" fmla="*/ 8403 w 10191"/>
              <a:gd name="connsiteY8" fmla="*/ 8119 h 10000"/>
              <a:gd name="connsiteX9" fmla="*/ 4765 w 10191"/>
              <a:gd name="connsiteY9" fmla="*/ 7794 h 10000"/>
              <a:gd name="connsiteX10" fmla="*/ 1476 w 10191"/>
              <a:gd name="connsiteY10" fmla="*/ 8449 h 10000"/>
              <a:gd name="connsiteX11" fmla="*/ 424 w 10191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1169 w 10191"/>
              <a:gd name="connsiteY3" fmla="*/ 321 h 10000"/>
              <a:gd name="connsiteX4" fmla="*/ 2829 w 10191"/>
              <a:gd name="connsiteY4" fmla="*/ 34 h 10000"/>
              <a:gd name="connsiteX5" fmla="*/ 7847 w 10191"/>
              <a:gd name="connsiteY5" fmla="*/ 102 h 10000"/>
              <a:gd name="connsiteX6" fmla="*/ 9963 w 10191"/>
              <a:gd name="connsiteY6" fmla="*/ 2585 h 10000"/>
              <a:gd name="connsiteX7" fmla="*/ 9497 w 10191"/>
              <a:gd name="connsiteY7" fmla="*/ 9688 h 10000"/>
              <a:gd name="connsiteX8" fmla="*/ 8403 w 10191"/>
              <a:gd name="connsiteY8" fmla="*/ 8119 h 10000"/>
              <a:gd name="connsiteX9" fmla="*/ 4765 w 10191"/>
              <a:gd name="connsiteY9" fmla="*/ 7794 h 10000"/>
              <a:gd name="connsiteX10" fmla="*/ 1476 w 10191"/>
              <a:gd name="connsiteY10" fmla="*/ 8449 h 10000"/>
              <a:gd name="connsiteX11" fmla="*/ 424 w 10191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83 w 10250"/>
              <a:gd name="connsiteY0" fmla="*/ 10000 h 10000"/>
              <a:gd name="connsiteX1" fmla="*/ 66 w 10250"/>
              <a:gd name="connsiteY1" fmla="*/ 6087 h 10000"/>
              <a:gd name="connsiteX2" fmla="*/ 197 w 10250"/>
              <a:gd name="connsiteY2" fmla="*/ 1835 h 10000"/>
              <a:gd name="connsiteX3" fmla="*/ 2888 w 10250"/>
              <a:gd name="connsiteY3" fmla="*/ 34 h 10000"/>
              <a:gd name="connsiteX4" fmla="*/ 7906 w 10250"/>
              <a:gd name="connsiteY4" fmla="*/ 102 h 10000"/>
              <a:gd name="connsiteX5" fmla="*/ 10022 w 10250"/>
              <a:gd name="connsiteY5" fmla="*/ 2585 h 10000"/>
              <a:gd name="connsiteX6" fmla="*/ 9556 w 10250"/>
              <a:gd name="connsiteY6" fmla="*/ 9688 h 10000"/>
              <a:gd name="connsiteX7" fmla="*/ 8462 w 10250"/>
              <a:gd name="connsiteY7" fmla="*/ 8119 h 10000"/>
              <a:gd name="connsiteX8" fmla="*/ 4824 w 10250"/>
              <a:gd name="connsiteY8" fmla="*/ 7794 h 10000"/>
              <a:gd name="connsiteX9" fmla="*/ 1535 w 10250"/>
              <a:gd name="connsiteY9" fmla="*/ 8449 h 10000"/>
              <a:gd name="connsiteX10" fmla="*/ 483 w 10250"/>
              <a:gd name="connsiteY10" fmla="*/ 10000 h 10000"/>
              <a:gd name="connsiteX0" fmla="*/ 499 w 10266"/>
              <a:gd name="connsiteY0" fmla="*/ 10000 h 10000"/>
              <a:gd name="connsiteX1" fmla="*/ 82 w 10266"/>
              <a:gd name="connsiteY1" fmla="*/ 6087 h 10000"/>
              <a:gd name="connsiteX2" fmla="*/ 197 w 10266"/>
              <a:gd name="connsiteY2" fmla="*/ 1765 h 10000"/>
              <a:gd name="connsiteX3" fmla="*/ 2904 w 10266"/>
              <a:gd name="connsiteY3" fmla="*/ 34 h 10000"/>
              <a:gd name="connsiteX4" fmla="*/ 7922 w 10266"/>
              <a:gd name="connsiteY4" fmla="*/ 102 h 10000"/>
              <a:gd name="connsiteX5" fmla="*/ 10038 w 10266"/>
              <a:gd name="connsiteY5" fmla="*/ 2585 h 10000"/>
              <a:gd name="connsiteX6" fmla="*/ 9572 w 10266"/>
              <a:gd name="connsiteY6" fmla="*/ 9688 h 10000"/>
              <a:gd name="connsiteX7" fmla="*/ 8478 w 10266"/>
              <a:gd name="connsiteY7" fmla="*/ 8119 h 10000"/>
              <a:gd name="connsiteX8" fmla="*/ 4840 w 10266"/>
              <a:gd name="connsiteY8" fmla="*/ 7794 h 10000"/>
              <a:gd name="connsiteX9" fmla="*/ 1551 w 10266"/>
              <a:gd name="connsiteY9" fmla="*/ 8449 h 10000"/>
              <a:gd name="connsiteX10" fmla="*/ 499 w 10266"/>
              <a:gd name="connsiteY10" fmla="*/ 10000 h 10000"/>
              <a:gd name="connsiteX0" fmla="*/ 467 w 10234"/>
              <a:gd name="connsiteY0" fmla="*/ 10000 h 10000"/>
              <a:gd name="connsiteX1" fmla="*/ 50 w 10234"/>
              <a:gd name="connsiteY1" fmla="*/ 6087 h 10000"/>
              <a:gd name="connsiteX2" fmla="*/ 165 w 10234"/>
              <a:gd name="connsiteY2" fmla="*/ 1765 h 10000"/>
              <a:gd name="connsiteX3" fmla="*/ 2872 w 10234"/>
              <a:gd name="connsiteY3" fmla="*/ 34 h 10000"/>
              <a:gd name="connsiteX4" fmla="*/ 7890 w 10234"/>
              <a:gd name="connsiteY4" fmla="*/ 102 h 10000"/>
              <a:gd name="connsiteX5" fmla="*/ 10006 w 10234"/>
              <a:gd name="connsiteY5" fmla="*/ 2585 h 10000"/>
              <a:gd name="connsiteX6" fmla="*/ 9540 w 10234"/>
              <a:gd name="connsiteY6" fmla="*/ 9688 h 10000"/>
              <a:gd name="connsiteX7" fmla="*/ 8446 w 10234"/>
              <a:gd name="connsiteY7" fmla="*/ 8119 h 10000"/>
              <a:gd name="connsiteX8" fmla="*/ 4808 w 10234"/>
              <a:gd name="connsiteY8" fmla="*/ 7794 h 10000"/>
              <a:gd name="connsiteX9" fmla="*/ 1519 w 10234"/>
              <a:gd name="connsiteY9" fmla="*/ 8449 h 10000"/>
              <a:gd name="connsiteX10" fmla="*/ 467 w 10234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122 w 10191"/>
              <a:gd name="connsiteY2" fmla="*/ 1765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42 w 10270"/>
              <a:gd name="connsiteY5" fmla="*/ 2585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26 w 10270"/>
              <a:gd name="connsiteY5" fmla="*/ 1924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26 w 10270"/>
              <a:gd name="connsiteY5" fmla="*/ 1924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73 w 10270"/>
              <a:gd name="connsiteY5" fmla="*/ 1938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410"/>
              <a:gd name="connsiteY0" fmla="*/ 10000 h 10000"/>
              <a:gd name="connsiteX1" fmla="*/ 7 w 10410"/>
              <a:gd name="connsiteY1" fmla="*/ 6678 h 10000"/>
              <a:gd name="connsiteX2" fmla="*/ 201 w 10410"/>
              <a:gd name="connsiteY2" fmla="*/ 1765 h 10000"/>
              <a:gd name="connsiteX3" fmla="*/ 2908 w 10410"/>
              <a:gd name="connsiteY3" fmla="*/ 34 h 10000"/>
              <a:gd name="connsiteX4" fmla="*/ 7926 w 10410"/>
              <a:gd name="connsiteY4" fmla="*/ 102 h 10000"/>
              <a:gd name="connsiteX5" fmla="*/ 10073 w 10410"/>
              <a:gd name="connsiteY5" fmla="*/ 1938 h 10000"/>
              <a:gd name="connsiteX6" fmla="*/ 10120 w 10410"/>
              <a:gd name="connsiteY6" fmla="*/ 6717 h 10000"/>
              <a:gd name="connsiteX7" fmla="*/ 9576 w 10410"/>
              <a:gd name="connsiteY7" fmla="*/ 9688 h 10000"/>
              <a:gd name="connsiteX8" fmla="*/ 8482 w 10410"/>
              <a:gd name="connsiteY8" fmla="*/ 8119 h 10000"/>
              <a:gd name="connsiteX9" fmla="*/ 4844 w 10410"/>
              <a:gd name="connsiteY9" fmla="*/ 7794 h 10000"/>
              <a:gd name="connsiteX10" fmla="*/ 1555 w 10410"/>
              <a:gd name="connsiteY10" fmla="*/ 8449 h 10000"/>
              <a:gd name="connsiteX11" fmla="*/ 503 w 10410"/>
              <a:gd name="connsiteY11" fmla="*/ 10000 h 10000"/>
              <a:gd name="connsiteX0" fmla="*/ 503 w 10473"/>
              <a:gd name="connsiteY0" fmla="*/ 10000 h 10000"/>
              <a:gd name="connsiteX1" fmla="*/ 7 w 10473"/>
              <a:gd name="connsiteY1" fmla="*/ 6678 h 10000"/>
              <a:gd name="connsiteX2" fmla="*/ 201 w 10473"/>
              <a:gd name="connsiteY2" fmla="*/ 1765 h 10000"/>
              <a:gd name="connsiteX3" fmla="*/ 2908 w 10473"/>
              <a:gd name="connsiteY3" fmla="*/ 34 h 10000"/>
              <a:gd name="connsiteX4" fmla="*/ 7926 w 10473"/>
              <a:gd name="connsiteY4" fmla="*/ 102 h 10000"/>
              <a:gd name="connsiteX5" fmla="*/ 10136 w 10473"/>
              <a:gd name="connsiteY5" fmla="*/ 1882 h 10000"/>
              <a:gd name="connsiteX6" fmla="*/ 10120 w 10473"/>
              <a:gd name="connsiteY6" fmla="*/ 6717 h 10000"/>
              <a:gd name="connsiteX7" fmla="*/ 9576 w 10473"/>
              <a:gd name="connsiteY7" fmla="*/ 9688 h 10000"/>
              <a:gd name="connsiteX8" fmla="*/ 8482 w 10473"/>
              <a:gd name="connsiteY8" fmla="*/ 8119 h 10000"/>
              <a:gd name="connsiteX9" fmla="*/ 4844 w 10473"/>
              <a:gd name="connsiteY9" fmla="*/ 7794 h 10000"/>
              <a:gd name="connsiteX10" fmla="*/ 1555 w 10473"/>
              <a:gd name="connsiteY10" fmla="*/ 8449 h 10000"/>
              <a:gd name="connsiteX11" fmla="*/ 503 w 10473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168 w 10283"/>
              <a:gd name="connsiteY5" fmla="*/ 1769 h 10000"/>
              <a:gd name="connsiteX6" fmla="*/ 10120 w 10283"/>
              <a:gd name="connsiteY6" fmla="*/ 6717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20 w 10299"/>
              <a:gd name="connsiteY6" fmla="*/ 6717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20 w 10299"/>
              <a:gd name="connsiteY6" fmla="*/ 6717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200 w 10270"/>
              <a:gd name="connsiteY5" fmla="*/ 1656 h 10000"/>
              <a:gd name="connsiteX6" fmla="*/ 10183 w 10270"/>
              <a:gd name="connsiteY6" fmla="*/ 6633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82 w 10362"/>
              <a:gd name="connsiteY0" fmla="*/ 10000 h 10000"/>
              <a:gd name="connsiteX1" fmla="*/ 86 w 10362"/>
              <a:gd name="connsiteY1" fmla="*/ 6678 h 10000"/>
              <a:gd name="connsiteX2" fmla="*/ 118 w 10362"/>
              <a:gd name="connsiteY2" fmla="*/ 1749 h 10000"/>
              <a:gd name="connsiteX3" fmla="*/ 2987 w 10362"/>
              <a:gd name="connsiteY3" fmla="*/ 34 h 10000"/>
              <a:gd name="connsiteX4" fmla="*/ 8005 w 10362"/>
              <a:gd name="connsiteY4" fmla="*/ 102 h 10000"/>
              <a:gd name="connsiteX5" fmla="*/ 10279 w 10362"/>
              <a:gd name="connsiteY5" fmla="*/ 1656 h 10000"/>
              <a:gd name="connsiteX6" fmla="*/ 10262 w 10362"/>
              <a:gd name="connsiteY6" fmla="*/ 6633 h 10000"/>
              <a:gd name="connsiteX7" fmla="*/ 9702 w 10362"/>
              <a:gd name="connsiteY7" fmla="*/ 9801 h 10000"/>
              <a:gd name="connsiteX8" fmla="*/ 8561 w 10362"/>
              <a:gd name="connsiteY8" fmla="*/ 8119 h 10000"/>
              <a:gd name="connsiteX9" fmla="*/ 4923 w 10362"/>
              <a:gd name="connsiteY9" fmla="*/ 7794 h 10000"/>
              <a:gd name="connsiteX10" fmla="*/ 1634 w 10362"/>
              <a:gd name="connsiteY10" fmla="*/ 8449 h 10000"/>
              <a:gd name="connsiteX11" fmla="*/ 582 w 10362"/>
              <a:gd name="connsiteY11" fmla="*/ 10000 h 10000"/>
              <a:gd name="connsiteX0" fmla="*/ 582 w 10362"/>
              <a:gd name="connsiteY0" fmla="*/ 9968 h 9968"/>
              <a:gd name="connsiteX1" fmla="*/ 86 w 10362"/>
              <a:gd name="connsiteY1" fmla="*/ 6646 h 9968"/>
              <a:gd name="connsiteX2" fmla="*/ 118 w 10362"/>
              <a:gd name="connsiteY2" fmla="*/ 1717 h 9968"/>
              <a:gd name="connsiteX3" fmla="*/ 2591 w 10362"/>
              <a:gd name="connsiteY3" fmla="*/ 34 h 9968"/>
              <a:gd name="connsiteX4" fmla="*/ 8005 w 10362"/>
              <a:gd name="connsiteY4" fmla="*/ 70 h 9968"/>
              <a:gd name="connsiteX5" fmla="*/ 10279 w 10362"/>
              <a:gd name="connsiteY5" fmla="*/ 1624 h 9968"/>
              <a:gd name="connsiteX6" fmla="*/ 10262 w 10362"/>
              <a:gd name="connsiteY6" fmla="*/ 6601 h 9968"/>
              <a:gd name="connsiteX7" fmla="*/ 9702 w 10362"/>
              <a:gd name="connsiteY7" fmla="*/ 9769 h 9968"/>
              <a:gd name="connsiteX8" fmla="*/ 8561 w 10362"/>
              <a:gd name="connsiteY8" fmla="*/ 8087 h 9968"/>
              <a:gd name="connsiteX9" fmla="*/ 4923 w 10362"/>
              <a:gd name="connsiteY9" fmla="*/ 7762 h 9968"/>
              <a:gd name="connsiteX10" fmla="*/ 1634 w 10362"/>
              <a:gd name="connsiteY10" fmla="*/ 8417 h 9968"/>
              <a:gd name="connsiteX11" fmla="*/ 582 w 10362"/>
              <a:gd name="connsiteY11" fmla="*/ 9968 h 9968"/>
              <a:gd name="connsiteX0" fmla="*/ 562 w 10000"/>
              <a:gd name="connsiteY0" fmla="*/ 10000 h 10000"/>
              <a:gd name="connsiteX1" fmla="*/ 83 w 10000"/>
              <a:gd name="connsiteY1" fmla="*/ 6667 h 10000"/>
              <a:gd name="connsiteX2" fmla="*/ 114 w 10000"/>
              <a:gd name="connsiteY2" fmla="*/ 1723 h 10000"/>
              <a:gd name="connsiteX3" fmla="*/ 2378 w 10000"/>
              <a:gd name="connsiteY3" fmla="*/ 34 h 10000"/>
              <a:gd name="connsiteX4" fmla="*/ 7725 w 10000"/>
              <a:gd name="connsiteY4" fmla="*/ 70 h 10000"/>
              <a:gd name="connsiteX5" fmla="*/ 9920 w 10000"/>
              <a:gd name="connsiteY5" fmla="*/ 1629 h 10000"/>
              <a:gd name="connsiteX6" fmla="*/ 9903 w 10000"/>
              <a:gd name="connsiteY6" fmla="*/ 6622 h 10000"/>
              <a:gd name="connsiteX7" fmla="*/ 9363 w 10000"/>
              <a:gd name="connsiteY7" fmla="*/ 9800 h 10000"/>
              <a:gd name="connsiteX8" fmla="*/ 8262 w 10000"/>
              <a:gd name="connsiteY8" fmla="*/ 8113 h 10000"/>
              <a:gd name="connsiteX9" fmla="*/ 4751 w 10000"/>
              <a:gd name="connsiteY9" fmla="*/ 7787 h 10000"/>
              <a:gd name="connsiteX10" fmla="*/ 1577 w 10000"/>
              <a:gd name="connsiteY10" fmla="*/ 8444 h 10000"/>
              <a:gd name="connsiteX11" fmla="*/ 562 w 10000"/>
              <a:gd name="connsiteY11" fmla="*/ 10000 h 10000"/>
              <a:gd name="connsiteX0" fmla="*/ 562 w 10000"/>
              <a:gd name="connsiteY0" fmla="*/ 10062 h 10062"/>
              <a:gd name="connsiteX1" fmla="*/ 83 w 10000"/>
              <a:gd name="connsiteY1" fmla="*/ 6729 h 10062"/>
              <a:gd name="connsiteX2" fmla="*/ 114 w 10000"/>
              <a:gd name="connsiteY2" fmla="*/ 1785 h 10062"/>
              <a:gd name="connsiteX3" fmla="*/ 2378 w 10000"/>
              <a:gd name="connsiteY3" fmla="*/ 96 h 10062"/>
              <a:gd name="connsiteX4" fmla="*/ 7708 w 10000"/>
              <a:gd name="connsiteY4" fmla="*/ 68 h 10062"/>
              <a:gd name="connsiteX5" fmla="*/ 9920 w 10000"/>
              <a:gd name="connsiteY5" fmla="*/ 1691 h 10062"/>
              <a:gd name="connsiteX6" fmla="*/ 9903 w 10000"/>
              <a:gd name="connsiteY6" fmla="*/ 6684 h 10062"/>
              <a:gd name="connsiteX7" fmla="*/ 9363 w 10000"/>
              <a:gd name="connsiteY7" fmla="*/ 9862 h 10062"/>
              <a:gd name="connsiteX8" fmla="*/ 8262 w 10000"/>
              <a:gd name="connsiteY8" fmla="*/ 8175 h 10062"/>
              <a:gd name="connsiteX9" fmla="*/ 4751 w 10000"/>
              <a:gd name="connsiteY9" fmla="*/ 7849 h 10062"/>
              <a:gd name="connsiteX10" fmla="*/ 1577 w 10000"/>
              <a:gd name="connsiteY10" fmla="*/ 8506 h 10062"/>
              <a:gd name="connsiteX11" fmla="*/ 562 w 10000"/>
              <a:gd name="connsiteY11" fmla="*/ 10062 h 10062"/>
              <a:gd name="connsiteX0" fmla="*/ 562 w 10000"/>
              <a:gd name="connsiteY0" fmla="*/ 10062 h 10062"/>
              <a:gd name="connsiteX1" fmla="*/ 83 w 10000"/>
              <a:gd name="connsiteY1" fmla="*/ 6729 h 10062"/>
              <a:gd name="connsiteX2" fmla="*/ 114 w 10000"/>
              <a:gd name="connsiteY2" fmla="*/ 1785 h 10062"/>
              <a:gd name="connsiteX3" fmla="*/ 2378 w 10000"/>
              <a:gd name="connsiteY3" fmla="*/ 48 h 10062"/>
              <a:gd name="connsiteX4" fmla="*/ 7708 w 10000"/>
              <a:gd name="connsiteY4" fmla="*/ 68 h 10062"/>
              <a:gd name="connsiteX5" fmla="*/ 9920 w 10000"/>
              <a:gd name="connsiteY5" fmla="*/ 1691 h 10062"/>
              <a:gd name="connsiteX6" fmla="*/ 9903 w 10000"/>
              <a:gd name="connsiteY6" fmla="*/ 6684 h 10062"/>
              <a:gd name="connsiteX7" fmla="*/ 9363 w 10000"/>
              <a:gd name="connsiteY7" fmla="*/ 9862 h 10062"/>
              <a:gd name="connsiteX8" fmla="*/ 8262 w 10000"/>
              <a:gd name="connsiteY8" fmla="*/ 8175 h 10062"/>
              <a:gd name="connsiteX9" fmla="*/ 4751 w 10000"/>
              <a:gd name="connsiteY9" fmla="*/ 7849 h 10062"/>
              <a:gd name="connsiteX10" fmla="*/ 1577 w 10000"/>
              <a:gd name="connsiteY10" fmla="*/ 8506 h 10062"/>
              <a:gd name="connsiteX11" fmla="*/ 562 w 10000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08 w 10046"/>
              <a:gd name="connsiteY0" fmla="*/ 10062 h 10062"/>
              <a:gd name="connsiteX1" fmla="*/ 7 w 10046"/>
              <a:gd name="connsiteY1" fmla="*/ 6729 h 10062"/>
              <a:gd name="connsiteX2" fmla="*/ 125 w 10046"/>
              <a:gd name="connsiteY2" fmla="*/ 1817 h 10062"/>
              <a:gd name="connsiteX3" fmla="*/ 2424 w 10046"/>
              <a:gd name="connsiteY3" fmla="*/ 48 h 10062"/>
              <a:gd name="connsiteX4" fmla="*/ 7754 w 10046"/>
              <a:gd name="connsiteY4" fmla="*/ 68 h 10062"/>
              <a:gd name="connsiteX5" fmla="*/ 9966 w 10046"/>
              <a:gd name="connsiteY5" fmla="*/ 1691 h 10062"/>
              <a:gd name="connsiteX6" fmla="*/ 9949 w 10046"/>
              <a:gd name="connsiteY6" fmla="*/ 6684 h 10062"/>
              <a:gd name="connsiteX7" fmla="*/ 9409 w 10046"/>
              <a:gd name="connsiteY7" fmla="*/ 9862 h 10062"/>
              <a:gd name="connsiteX8" fmla="*/ 8308 w 10046"/>
              <a:gd name="connsiteY8" fmla="*/ 8175 h 10062"/>
              <a:gd name="connsiteX9" fmla="*/ 4797 w 10046"/>
              <a:gd name="connsiteY9" fmla="*/ 7849 h 10062"/>
              <a:gd name="connsiteX10" fmla="*/ 1623 w 10046"/>
              <a:gd name="connsiteY10" fmla="*/ 8506 h 10062"/>
              <a:gd name="connsiteX11" fmla="*/ 608 w 10046"/>
              <a:gd name="connsiteY11" fmla="*/ 10062 h 10062"/>
              <a:gd name="connsiteX0" fmla="*/ 597 w 10035"/>
              <a:gd name="connsiteY0" fmla="*/ 10062 h 10062"/>
              <a:gd name="connsiteX1" fmla="*/ 31 w 10035"/>
              <a:gd name="connsiteY1" fmla="*/ 6617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25 w 10063"/>
              <a:gd name="connsiteY0" fmla="*/ 10062 h 10062"/>
              <a:gd name="connsiteX1" fmla="*/ 7 w 10063"/>
              <a:gd name="connsiteY1" fmla="*/ 6649 h 10062"/>
              <a:gd name="connsiteX2" fmla="*/ 142 w 10063"/>
              <a:gd name="connsiteY2" fmla="*/ 1817 h 10062"/>
              <a:gd name="connsiteX3" fmla="*/ 2441 w 10063"/>
              <a:gd name="connsiteY3" fmla="*/ 48 h 10062"/>
              <a:gd name="connsiteX4" fmla="*/ 7771 w 10063"/>
              <a:gd name="connsiteY4" fmla="*/ 68 h 10062"/>
              <a:gd name="connsiteX5" fmla="*/ 9983 w 10063"/>
              <a:gd name="connsiteY5" fmla="*/ 1691 h 10062"/>
              <a:gd name="connsiteX6" fmla="*/ 9966 w 10063"/>
              <a:gd name="connsiteY6" fmla="*/ 6684 h 10062"/>
              <a:gd name="connsiteX7" fmla="*/ 9426 w 10063"/>
              <a:gd name="connsiteY7" fmla="*/ 9862 h 10062"/>
              <a:gd name="connsiteX8" fmla="*/ 8325 w 10063"/>
              <a:gd name="connsiteY8" fmla="*/ 8175 h 10062"/>
              <a:gd name="connsiteX9" fmla="*/ 4814 w 10063"/>
              <a:gd name="connsiteY9" fmla="*/ 7849 h 10062"/>
              <a:gd name="connsiteX10" fmla="*/ 1640 w 10063"/>
              <a:gd name="connsiteY10" fmla="*/ 8506 h 10062"/>
              <a:gd name="connsiteX11" fmla="*/ 625 w 10063"/>
              <a:gd name="connsiteY11" fmla="*/ 10062 h 10062"/>
              <a:gd name="connsiteX0" fmla="*/ 597 w 10035"/>
              <a:gd name="connsiteY0" fmla="*/ 10062 h 10062"/>
              <a:gd name="connsiteX1" fmla="*/ 14 w 10035"/>
              <a:gd name="connsiteY1" fmla="*/ 6665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84 w 10122"/>
              <a:gd name="connsiteY0" fmla="*/ 10062 h 10062"/>
              <a:gd name="connsiteX1" fmla="*/ 101 w 10122"/>
              <a:gd name="connsiteY1" fmla="*/ 6665 h 10062"/>
              <a:gd name="connsiteX2" fmla="*/ 114 w 10122"/>
              <a:gd name="connsiteY2" fmla="*/ 1881 h 10062"/>
              <a:gd name="connsiteX3" fmla="*/ 2500 w 10122"/>
              <a:gd name="connsiteY3" fmla="*/ 48 h 10062"/>
              <a:gd name="connsiteX4" fmla="*/ 7830 w 10122"/>
              <a:gd name="connsiteY4" fmla="*/ 68 h 10062"/>
              <a:gd name="connsiteX5" fmla="*/ 10042 w 10122"/>
              <a:gd name="connsiteY5" fmla="*/ 1691 h 10062"/>
              <a:gd name="connsiteX6" fmla="*/ 10025 w 10122"/>
              <a:gd name="connsiteY6" fmla="*/ 6684 h 10062"/>
              <a:gd name="connsiteX7" fmla="*/ 9485 w 10122"/>
              <a:gd name="connsiteY7" fmla="*/ 9862 h 10062"/>
              <a:gd name="connsiteX8" fmla="*/ 8384 w 10122"/>
              <a:gd name="connsiteY8" fmla="*/ 8175 h 10062"/>
              <a:gd name="connsiteX9" fmla="*/ 4873 w 10122"/>
              <a:gd name="connsiteY9" fmla="*/ 7849 h 10062"/>
              <a:gd name="connsiteX10" fmla="*/ 1699 w 10122"/>
              <a:gd name="connsiteY10" fmla="*/ 8506 h 10062"/>
              <a:gd name="connsiteX11" fmla="*/ 684 w 10122"/>
              <a:gd name="connsiteY11" fmla="*/ 10062 h 10062"/>
              <a:gd name="connsiteX0" fmla="*/ 649 w 10087"/>
              <a:gd name="connsiteY0" fmla="*/ 10062 h 10062"/>
              <a:gd name="connsiteX1" fmla="*/ 66 w 10087"/>
              <a:gd name="connsiteY1" fmla="*/ 6665 h 10062"/>
              <a:gd name="connsiteX2" fmla="*/ 79 w 10087"/>
              <a:gd name="connsiteY2" fmla="*/ 1881 h 10062"/>
              <a:gd name="connsiteX3" fmla="*/ 2465 w 10087"/>
              <a:gd name="connsiteY3" fmla="*/ 48 h 10062"/>
              <a:gd name="connsiteX4" fmla="*/ 7795 w 10087"/>
              <a:gd name="connsiteY4" fmla="*/ 68 h 10062"/>
              <a:gd name="connsiteX5" fmla="*/ 10007 w 10087"/>
              <a:gd name="connsiteY5" fmla="*/ 1691 h 10062"/>
              <a:gd name="connsiteX6" fmla="*/ 9990 w 10087"/>
              <a:gd name="connsiteY6" fmla="*/ 6684 h 10062"/>
              <a:gd name="connsiteX7" fmla="*/ 9450 w 10087"/>
              <a:gd name="connsiteY7" fmla="*/ 9862 h 10062"/>
              <a:gd name="connsiteX8" fmla="*/ 8349 w 10087"/>
              <a:gd name="connsiteY8" fmla="*/ 8175 h 10062"/>
              <a:gd name="connsiteX9" fmla="*/ 4838 w 10087"/>
              <a:gd name="connsiteY9" fmla="*/ 7849 h 10062"/>
              <a:gd name="connsiteX10" fmla="*/ 1664 w 10087"/>
              <a:gd name="connsiteY10" fmla="*/ 8506 h 10062"/>
              <a:gd name="connsiteX11" fmla="*/ 649 w 10087"/>
              <a:gd name="connsiteY11" fmla="*/ 10062 h 10062"/>
              <a:gd name="connsiteX0" fmla="*/ 659 w 10097"/>
              <a:gd name="connsiteY0" fmla="*/ 10062 h 10062"/>
              <a:gd name="connsiteX1" fmla="*/ 76 w 10097"/>
              <a:gd name="connsiteY1" fmla="*/ 6665 h 10062"/>
              <a:gd name="connsiteX2" fmla="*/ 89 w 10097"/>
              <a:gd name="connsiteY2" fmla="*/ 1881 h 10062"/>
              <a:gd name="connsiteX3" fmla="*/ 2475 w 10097"/>
              <a:gd name="connsiteY3" fmla="*/ 48 h 10062"/>
              <a:gd name="connsiteX4" fmla="*/ 7805 w 10097"/>
              <a:gd name="connsiteY4" fmla="*/ 68 h 10062"/>
              <a:gd name="connsiteX5" fmla="*/ 10017 w 10097"/>
              <a:gd name="connsiteY5" fmla="*/ 1691 h 10062"/>
              <a:gd name="connsiteX6" fmla="*/ 10000 w 10097"/>
              <a:gd name="connsiteY6" fmla="*/ 6684 h 10062"/>
              <a:gd name="connsiteX7" fmla="*/ 9460 w 10097"/>
              <a:gd name="connsiteY7" fmla="*/ 9862 h 10062"/>
              <a:gd name="connsiteX8" fmla="*/ 8359 w 10097"/>
              <a:gd name="connsiteY8" fmla="*/ 8175 h 10062"/>
              <a:gd name="connsiteX9" fmla="*/ 4848 w 10097"/>
              <a:gd name="connsiteY9" fmla="*/ 7849 h 10062"/>
              <a:gd name="connsiteX10" fmla="*/ 1674 w 10097"/>
              <a:gd name="connsiteY10" fmla="*/ 8506 h 10062"/>
              <a:gd name="connsiteX11" fmla="*/ 659 w 10097"/>
              <a:gd name="connsiteY11" fmla="*/ 10062 h 10062"/>
              <a:gd name="connsiteX0" fmla="*/ 728 w 10166"/>
              <a:gd name="connsiteY0" fmla="*/ 10062 h 10062"/>
              <a:gd name="connsiteX1" fmla="*/ 76 w 10166"/>
              <a:gd name="connsiteY1" fmla="*/ 6745 h 10062"/>
              <a:gd name="connsiteX2" fmla="*/ 158 w 10166"/>
              <a:gd name="connsiteY2" fmla="*/ 1881 h 10062"/>
              <a:gd name="connsiteX3" fmla="*/ 2544 w 10166"/>
              <a:gd name="connsiteY3" fmla="*/ 48 h 10062"/>
              <a:gd name="connsiteX4" fmla="*/ 7874 w 10166"/>
              <a:gd name="connsiteY4" fmla="*/ 68 h 10062"/>
              <a:gd name="connsiteX5" fmla="*/ 10086 w 10166"/>
              <a:gd name="connsiteY5" fmla="*/ 1691 h 10062"/>
              <a:gd name="connsiteX6" fmla="*/ 10069 w 10166"/>
              <a:gd name="connsiteY6" fmla="*/ 6684 h 10062"/>
              <a:gd name="connsiteX7" fmla="*/ 9529 w 10166"/>
              <a:gd name="connsiteY7" fmla="*/ 9862 h 10062"/>
              <a:gd name="connsiteX8" fmla="*/ 8428 w 10166"/>
              <a:gd name="connsiteY8" fmla="*/ 8175 h 10062"/>
              <a:gd name="connsiteX9" fmla="*/ 4917 w 10166"/>
              <a:gd name="connsiteY9" fmla="*/ 7849 h 10062"/>
              <a:gd name="connsiteX10" fmla="*/ 1743 w 10166"/>
              <a:gd name="connsiteY10" fmla="*/ 8506 h 10062"/>
              <a:gd name="connsiteX11" fmla="*/ 728 w 10166"/>
              <a:gd name="connsiteY11" fmla="*/ 10062 h 10062"/>
              <a:gd name="connsiteX0" fmla="*/ 728 w 10166"/>
              <a:gd name="connsiteY0" fmla="*/ 10062 h 10062"/>
              <a:gd name="connsiteX1" fmla="*/ 76 w 10166"/>
              <a:gd name="connsiteY1" fmla="*/ 6745 h 10062"/>
              <a:gd name="connsiteX2" fmla="*/ 158 w 10166"/>
              <a:gd name="connsiteY2" fmla="*/ 1881 h 10062"/>
              <a:gd name="connsiteX3" fmla="*/ 2544 w 10166"/>
              <a:gd name="connsiteY3" fmla="*/ 48 h 10062"/>
              <a:gd name="connsiteX4" fmla="*/ 7874 w 10166"/>
              <a:gd name="connsiteY4" fmla="*/ 68 h 10062"/>
              <a:gd name="connsiteX5" fmla="*/ 10086 w 10166"/>
              <a:gd name="connsiteY5" fmla="*/ 1691 h 10062"/>
              <a:gd name="connsiteX6" fmla="*/ 10069 w 10166"/>
              <a:gd name="connsiteY6" fmla="*/ 6684 h 10062"/>
              <a:gd name="connsiteX7" fmla="*/ 9529 w 10166"/>
              <a:gd name="connsiteY7" fmla="*/ 9862 h 10062"/>
              <a:gd name="connsiteX8" fmla="*/ 8428 w 10166"/>
              <a:gd name="connsiteY8" fmla="*/ 8175 h 10062"/>
              <a:gd name="connsiteX9" fmla="*/ 4917 w 10166"/>
              <a:gd name="connsiteY9" fmla="*/ 7849 h 10062"/>
              <a:gd name="connsiteX10" fmla="*/ 1743 w 10166"/>
              <a:gd name="connsiteY10" fmla="*/ 8506 h 10062"/>
              <a:gd name="connsiteX11" fmla="*/ 728 w 10166"/>
              <a:gd name="connsiteY11" fmla="*/ 10062 h 10062"/>
              <a:gd name="connsiteX0" fmla="*/ 711 w 10149"/>
              <a:gd name="connsiteY0" fmla="*/ 10062 h 10062"/>
              <a:gd name="connsiteX1" fmla="*/ 76 w 10149"/>
              <a:gd name="connsiteY1" fmla="*/ 6970 h 10062"/>
              <a:gd name="connsiteX2" fmla="*/ 141 w 10149"/>
              <a:gd name="connsiteY2" fmla="*/ 1881 h 10062"/>
              <a:gd name="connsiteX3" fmla="*/ 2527 w 10149"/>
              <a:gd name="connsiteY3" fmla="*/ 48 h 10062"/>
              <a:gd name="connsiteX4" fmla="*/ 7857 w 10149"/>
              <a:gd name="connsiteY4" fmla="*/ 68 h 10062"/>
              <a:gd name="connsiteX5" fmla="*/ 10069 w 10149"/>
              <a:gd name="connsiteY5" fmla="*/ 1691 h 10062"/>
              <a:gd name="connsiteX6" fmla="*/ 10052 w 10149"/>
              <a:gd name="connsiteY6" fmla="*/ 6684 h 10062"/>
              <a:gd name="connsiteX7" fmla="*/ 9512 w 10149"/>
              <a:gd name="connsiteY7" fmla="*/ 9862 h 10062"/>
              <a:gd name="connsiteX8" fmla="*/ 8411 w 10149"/>
              <a:gd name="connsiteY8" fmla="*/ 8175 h 10062"/>
              <a:gd name="connsiteX9" fmla="*/ 4900 w 10149"/>
              <a:gd name="connsiteY9" fmla="*/ 7849 h 10062"/>
              <a:gd name="connsiteX10" fmla="*/ 1726 w 10149"/>
              <a:gd name="connsiteY10" fmla="*/ 8506 h 10062"/>
              <a:gd name="connsiteX11" fmla="*/ 711 w 10149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76 w 10184"/>
              <a:gd name="connsiteY2" fmla="*/ 1881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428 h 10428"/>
              <a:gd name="connsiteX1" fmla="*/ 76 w 10184"/>
              <a:gd name="connsiteY1" fmla="*/ 7336 h 10428"/>
              <a:gd name="connsiteX2" fmla="*/ 107 w 10184"/>
              <a:gd name="connsiteY2" fmla="*/ 2295 h 10428"/>
              <a:gd name="connsiteX3" fmla="*/ 2562 w 10184"/>
              <a:gd name="connsiteY3" fmla="*/ 414 h 10428"/>
              <a:gd name="connsiteX4" fmla="*/ 7852 w 10184"/>
              <a:gd name="connsiteY4" fmla="*/ 68 h 10428"/>
              <a:gd name="connsiteX5" fmla="*/ 10104 w 10184"/>
              <a:gd name="connsiteY5" fmla="*/ 2057 h 10428"/>
              <a:gd name="connsiteX6" fmla="*/ 10087 w 10184"/>
              <a:gd name="connsiteY6" fmla="*/ 7050 h 10428"/>
              <a:gd name="connsiteX7" fmla="*/ 9547 w 10184"/>
              <a:gd name="connsiteY7" fmla="*/ 10228 h 10428"/>
              <a:gd name="connsiteX8" fmla="*/ 8446 w 10184"/>
              <a:gd name="connsiteY8" fmla="*/ 8541 h 10428"/>
              <a:gd name="connsiteX9" fmla="*/ 4935 w 10184"/>
              <a:gd name="connsiteY9" fmla="*/ 8215 h 10428"/>
              <a:gd name="connsiteX10" fmla="*/ 1761 w 10184"/>
              <a:gd name="connsiteY10" fmla="*/ 8872 h 10428"/>
              <a:gd name="connsiteX11" fmla="*/ 746 w 10184"/>
              <a:gd name="connsiteY11" fmla="*/ 10428 h 10428"/>
              <a:gd name="connsiteX0" fmla="*/ 746 w 10184"/>
              <a:gd name="connsiteY0" fmla="*/ 10451 h 10451"/>
              <a:gd name="connsiteX1" fmla="*/ 76 w 10184"/>
              <a:gd name="connsiteY1" fmla="*/ 7359 h 10451"/>
              <a:gd name="connsiteX2" fmla="*/ 107 w 10184"/>
              <a:gd name="connsiteY2" fmla="*/ 2318 h 10451"/>
              <a:gd name="connsiteX3" fmla="*/ 2483 w 10184"/>
              <a:gd name="connsiteY3" fmla="*/ 34 h 10451"/>
              <a:gd name="connsiteX4" fmla="*/ 7852 w 10184"/>
              <a:gd name="connsiteY4" fmla="*/ 91 h 10451"/>
              <a:gd name="connsiteX5" fmla="*/ 10104 w 10184"/>
              <a:gd name="connsiteY5" fmla="*/ 2080 h 10451"/>
              <a:gd name="connsiteX6" fmla="*/ 10087 w 10184"/>
              <a:gd name="connsiteY6" fmla="*/ 7073 h 10451"/>
              <a:gd name="connsiteX7" fmla="*/ 9547 w 10184"/>
              <a:gd name="connsiteY7" fmla="*/ 10251 h 10451"/>
              <a:gd name="connsiteX8" fmla="*/ 8446 w 10184"/>
              <a:gd name="connsiteY8" fmla="*/ 8564 h 10451"/>
              <a:gd name="connsiteX9" fmla="*/ 4935 w 10184"/>
              <a:gd name="connsiteY9" fmla="*/ 8238 h 10451"/>
              <a:gd name="connsiteX10" fmla="*/ 1761 w 10184"/>
              <a:gd name="connsiteY10" fmla="*/ 8895 h 10451"/>
              <a:gd name="connsiteX11" fmla="*/ 746 w 10184"/>
              <a:gd name="connsiteY11" fmla="*/ 10451 h 10451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852 w 10184"/>
              <a:gd name="connsiteY4" fmla="*/ 274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892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773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773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503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730 w 10116"/>
              <a:gd name="connsiteY10" fmla="*/ 906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730 w 10116"/>
              <a:gd name="connsiteY10" fmla="*/ 906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168 w 10116"/>
              <a:gd name="connsiteY10" fmla="*/ 9043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93 w 10116"/>
              <a:gd name="connsiteY10" fmla="*/ 932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93 w 10116"/>
              <a:gd name="connsiteY10" fmla="*/ 932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15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16" h="10616">
                <a:moveTo>
                  <a:pt x="771" y="10616"/>
                </a:moveTo>
                <a:cubicBezTo>
                  <a:pt x="457" y="10033"/>
                  <a:pt x="165" y="9029"/>
                  <a:pt x="45" y="7524"/>
                </a:cubicBezTo>
                <a:cubicBezTo>
                  <a:pt x="-31" y="6133"/>
                  <a:pt x="-3" y="3683"/>
                  <a:pt x="76" y="2483"/>
                </a:cubicBezTo>
                <a:cubicBezTo>
                  <a:pt x="218" y="1317"/>
                  <a:pt x="86" y="66"/>
                  <a:pt x="2412" y="16"/>
                </a:cubicBezTo>
                <a:cubicBezTo>
                  <a:pt x="3423" y="-18"/>
                  <a:pt x="6712" y="5"/>
                  <a:pt x="7742" y="73"/>
                </a:cubicBezTo>
                <a:cubicBezTo>
                  <a:pt x="10004" y="204"/>
                  <a:pt x="9990" y="1287"/>
                  <a:pt x="10073" y="2245"/>
                </a:cubicBezTo>
                <a:cubicBezTo>
                  <a:pt x="10153" y="3532"/>
                  <a:pt x="10109" y="5984"/>
                  <a:pt x="10056" y="7238"/>
                </a:cubicBezTo>
                <a:cubicBezTo>
                  <a:pt x="9974" y="8972"/>
                  <a:pt x="9704" y="10110"/>
                  <a:pt x="9422" y="10433"/>
                </a:cubicBezTo>
                <a:cubicBezTo>
                  <a:pt x="8951" y="9353"/>
                  <a:pt x="9056" y="9622"/>
                  <a:pt x="8884" y="8954"/>
                </a:cubicBezTo>
                <a:cubicBezTo>
                  <a:pt x="8094" y="9118"/>
                  <a:pt x="6168" y="9299"/>
                  <a:pt x="4998" y="9317"/>
                </a:cubicBezTo>
                <a:cubicBezTo>
                  <a:pt x="3891" y="9414"/>
                  <a:pt x="2201" y="9027"/>
                  <a:pt x="1056" y="9355"/>
                </a:cubicBezTo>
                <a:cubicBezTo>
                  <a:pt x="923" y="9849"/>
                  <a:pt x="1084" y="9791"/>
                  <a:pt x="771" y="10616"/>
                </a:cubicBezTo>
                <a:close/>
              </a:path>
            </a:pathLst>
          </a:custGeom>
          <a:solidFill>
            <a:srgbClr val="FF5050"/>
          </a:solidFill>
          <a:ln w="9525">
            <a:noFill/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pPr>
              <a:defRPr/>
            </a:pPr>
            <a:endParaRPr lang="ko-KR" altLang="en-US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2" name="자유형 21"/>
          <p:cNvSpPr/>
          <p:nvPr/>
        </p:nvSpPr>
        <p:spPr>
          <a:xfrm>
            <a:off x="4562475" y="2260600"/>
            <a:ext cx="2136775" cy="2311400"/>
          </a:xfrm>
          <a:custGeom>
            <a:avLst/>
            <a:gdLst>
              <a:gd name="connsiteX0" fmla="*/ 191224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191224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19582 w 1328293"/>
              <a:gd name="connsiteY0" fmla="*/ 362761 h 1842708"/>
              <a:gd name="connsiteX1" fmla="*/ 104457 w 1328293"/>
              <a:gd name="connsiteY1" fmla="*/ 800837 h 1842708"/>
              <a:gd name="connsiteX2" fmla="*/ 14039 w 1328293"/>
              <a:gd name="connsiteY2" fmla="*/ 1288332 h 1842708"/>
              <a:gd name="connsiteX3" fmla="*/ 0 w 1328293"/>
              <a:gd name="connsiteY3" fmla="*/ 1556285 h 1842708"/>
              <a:gd name="connsiteX4" fmla="*/ 87073 w 1328293"/>
              <a:gd name="connsiteY4" fmla="*/ 1790555 h 1842708"/>
              <a:gd name="connsiteX5" fmla="*/ 632932 w 1328293"/>
              <a:gd name="connsiteY5" fmla="*/ 1842708 h 1842708"/>
              <a:gd name="connsiteX6" fmla="*/ 1185744 w 1328293"/>
              <a:gd name="connsiteY6" fmla="*/ 1766218 h 1842708"/>
              <a:gd name="connsiteX7" fmla="*/ 1314386 w 1328293"/>
              <a:gd name="connsiteY7" fmla="*/ 1554133 h 1842708"/>
              <a:gd name="connsiteX8" fmla="*/ 1328293 w 1328293"/>
              <a:gd name="connsiteY8" fmla="*/ 1265558 h 1842708"/>
              <a:gd name="connsiteX9" fmla="*/ 1251803 w 1328293"/>
              <a:gd name="connsiteY9" fmla="*/ 903970 h 1842708"/>
              <a:gd name="connsiteX10" fmla="*/ 1171836 w 1328293"/>
              <a:gd name="connsiteY10" fmla="*/ 681454 h 1842708"/>
              <a:gd name="connsiteX11" fmla="*/ 1130115 w 1328293"/>
              <a:gd name="connsiteY11" fmla="*/ 6954 h 1842708"/>
              <a:gd name="connsiteX12" fmla="*/ 250483 w 1328293"/>
              <a:gd name="connsiteY12" fmla="*/ 0 h 1842708"/>
              <a:gd name="connsiteX13" fmla="*/ 219582 w 1328293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7341 w 1333634"/>
              <a:gd name="connsiteY4" fmla="*/ 1762998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6139"/>
              <a:gd name="connsiteY0" fmla="*/ 362761 h 1852728"/>
              <a:gd name="connsiteX1" fmla="*/ 109798 w 1336139"/>
              <a:gd name="connsiteY1" fmla="*/ 800837 h 1852728"/>
              <a:gd name="connsiteX2" fmla="*/ 19380 w 1336139"/>
              <a:gd name="connsiteY2" fmla="*/ 1288332 h 1852728"/>
              <a:gd name="connsiteX3" fmla="*/ 5341 w 1336139"/>
              <a:gd name="connsiteY3" fmla="*/ 1556285 h 1852728"/>
              <a:gd name="connsiteX4" fmla="*/ 54836 w 1336139"/>
              <a:gd name="connsiteY4" fmla="*/ 1770513 h 1852728"/>
              <a:gd name="connsiteX5" fmla="*/ 638273 w 1336139"/>
              <a:gd name="connsiteY5" fmla="*/ 1852728 h 1852728"/>
              <a:gd name="connsiteX6" fmla="*/ 1183569 w 1336139"/>
              <a:gd name="connsiteY6" fmla="*/ 1781249 h 1852728"/>
              <a:gd name="connsiteX7" fmla="*/ 1324738 w 1336139"/>
              <a:gd name="connsiteY7" fmla="*/ 1576680 h 1852728"/>
              <a:gd name="connsiteX8" fmla="*/ 1336139 w 1336139"/>
              <a:gd name="connsiteY8" fmla="*/ 1245516 h 1852728"/>
              <a:gd name="connsiteX9" fmla="*/ 1257144 w 1336139"/>
              <a:gd name="connsiteY9" fmla="*/ 903970 h 1852728"/>
              <a:gd name="connsiteX10" fmla="*/ 1177177 w 1336139"/>
              <a:gd name="connsiteY10" fmla="*/ 681454 h 1852728"/>
              <a:gd name="connsiteX11" fmla="*/ 1135456 w 1336139"/>
              <a:gd name="connsiteY11" fmla="*/ 6954 h 1852728"/>
              <a:gd name="connsiteX12" fmla="*/ 255824 w 1336139"/>
              <a:gd name="connsiteY12" fmla="*/ 0 h 1852728"/>
              <a:gd name="connsiteX13" fmla="*/ 224923 w 1336139"/>
              <a:gd name="connsiteY13" fmla="*/ 362761 h 1852728"/>
              <a:gd name="connsiteX0" fmla="*/ 224923 w 1339855"/>
              <a:gd name="connsiteY0" fmla="*/ 362761 h 1852728"/>
              <a:gd name="connsiteX1" fmla="*/ 109798 w 1339855"/>
              <a:gd name="connsiteY1" fmla="*/ 800837 h 1852728"/>
              <a:gd name="connsiteX2" fmla="*/ 19380 w 1339855"/>
              <a:gd name="connsiteY2" fmla="*/ 1288332 h 1852728"/>
              <a:gd name="connsiteX3" fmla="*/ 5341 w 1339855"/>
              <a:gd name="connsiteY3" fmla="*/ 1556285 h 1852728"/>
              <a:gd name="connsiteX4" fmla="*/ 54836 w 1339855"/>
              <a:gd name="connsiteY4" fmla="*/ 1770513 h 1852728"/>
              <a:gd name="connsiteX5" fmla="*/ 638273 w 1339855"/>
              <a:gd name="connsiteY5" fmla="*/ 1852728 h 1852728"/>
              <a:gd name="connsiteX6" fmla="*/ 1183569 w 1339855"/>
              <a:gd name="connsiteY6" fmla="*/ 1781249 h 1852728"/>
              <a:gd name="connsiteX7" fmla="*/ 1324738 w 1339855"/>
              <a:gd name="connsiteY7" fmla="*/ 1576680 h 1852728"/>
              <a:gd name="connsiteX8" fmla="*/ 1336139 w 1339855"/>
              <a:gd name="connsiteY8" fmla="*/ 1245516 h 1852728"/>
              <a:gd name="connsiteX9" fmla="*/ 1257144 w 1339855"/>
              <a:gd name="connsiteY9" fmla="*/ 903970 h 1852728"/>
              <a:gd name="connsiteX10" fmla="*/ 1177177 w 1339855"/>
              <a:gd name="connsiteY10" fmla="*/ 681454 h 1852728"/>
              <a:gd name="connsiteX11" fmla="*/ 1135456 w 1339855"/>
              <a:gd name="connsiteY11" fmla="*/ 6954 h 1852728"/>
              <a:gd name="connsiteX12" fmla="*/ 255824 w 1339855"/>
              <a:gd name="connsiteY12" fmla="*/ 0 h 1852728"/>
              <a:gd name="connsiteX13" fmla="*/ 224923 w 1339855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55807 h 1845774"/>
              <a:gd name="connsiteX1" fmla="*/ 109798 w 1343569"/>
              <a:gd name="connsiteY1" fmla="*/ 793883 h 1845774"/>
              <a:gd name="connsiteX2" fmla="*/ 19380 w 1343569"/>
              <a:gd name="connsiteY2" fmla="*/ 1281378 h 1845774"/>
              <a:gd name="connsiteX3" fmla="*/ 5341 w 1343569"/>
              <a:gd name="connsiteY3" fmla="*/ 1549331 h 1845774"/>
              <a:gd name="connsiteX4" fmla="*/ 54836 w 1343569"/>
              <a:gd name="connsiteY4" fmla="*/ 1763559 h 1845774"/>
              <a:gd name="connsiteX5" fmla="*/ 638273 w 1343569"/>
              <a:gd name="connsiteY5" fmla="*/ 1845774 h 1845774"/>
              <a:gd name="connsiteX6" fmla="*/ 1183569 w 1343569"/>
              <a:gd name="connsiteY6" fmla="*/ 1774295 h 1845774"/>
              <a:gd name="connsiteX7" fmla="*/ 1324738 w 1343569"/>
              <a:gd name="connsiteY7" fmla="*/ 1569726 h 1845774"/>
              <a:gd name="connsiteX8" fmla="*/ 1336139 w 1343569"/>
              <a:gd name="connsiteY8" fmla="*/ 1238562 h 1845774"/>
              <a:gd name="connsiteX9" fmla="*/ 1257144 w 1343569"/>
              <a:gd name="connsiteY9" fmla="*/ 897016 h 1845774"/>
              <a:gd name="connsiteX10" fmla="*/ 1174671 w 1343569"/>
              <a:gd name="connsiteY10" fmla="*/ 581807 h 1845774"/>
              <a:gd name="connsiteX11" fmla="*/ 1126251 w 1343569"/>
              <a:gd name="connsiteY11" fmla="*/ 0 h 1845774"/>
              <a:gd name="connsiteX12" fmla="*/ 295254 w 1343569"/>
              <a:gd name="connsiteY12" fmla="*/ 301754 h 1845774"/>
              <a:gd name="connsiteX13" fmla="*/ 224923 w 1343569"/>
              <a:gd name="connsiteY13" fmla="*/ 355807 h 1845774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34066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2342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6249 w 1343569"/>
              <a:gd name="connsiteY11" fmla="*/ 149570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79438 h 1569405"/>
              <a:gd name="connsiteX1" fmla="*/ 109798 w 1343569"/>
              <a:gd name="connsiteY1" fmla="*/ 517514 h 1569405"/>
              <a:gd name="connsiteX2" fmla="*/ 19380 w 1343569"/>
              <a:gd name="connsiteY2" fmla="*/ 1005009 h 1569405"/>
              <a:gd name="connsiteX3" fmla="*/ 5341 w 1343569"/>
              <a:gd name="connsiteY3" fmla="*/ 1272962 h 1569405"/>
              <a:gd name="connsiteX4" fmla="*/ 54836 w 1343569"/>
              <a:gd name="connsiteY4" fmla="*/ 1487190 h 1569405"/>
              <a:gd name="connsiteX5" fmla="*/ 638273 w 1343569"/>
              <a:gd name="connsiteY5" fmla="*/ 1569405 h 1569405"/>
              <a:gd name="connsiteX6" fmla="*/ 1183569 w 1343569"/>
              <a:gd name="connsiteY6" fmla="*/ 1497926 h 1569405"/>
              <a:gd name="connsiteX7" fmla="*/ 1324738 w 1343569"/>
              <a:gd name="connsiteY7" fmla="*/ 1293357 h 1569405"/>
              <a:gd name="connsiteX8" fmla="*/ 1336139 w 1343569"/>
              <a:gd name="connsiteY8" fmla="*/ 962193 h 1569405"/>
              <a:gd name="connsiteX9" fmla="*/ 1257144 w 1343569"/>
              <a:gd name="connsiteY9" fmla="*/ 620647 h 1569405"/>
              <a:gd name="connsiteX10" fmla="*/ 1174671 w 1343569"/>
              <a:gd name="connsiteY10" fmla="*/ 305438 h 1569405"/>
              <a:gd name="connsiteX11" fmla="*/ 1126249 w 1343569"/>
              <a:gd name="connsiteY11" fmla="*/ 32339 h 1569405"/>
              <a:gd name="connsiteX12" fmla="*/ 295254 w 1343569"/>
              <a:gd name="connsiteY12" fmla="*/ 25385 h 1569405"/>
              <a:gd name="connsiteX13" fmla="*/ 224923 w 1343569"/>
              <a:gd name="connsiteY13" fmla="*/ 79438 h 1569405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5302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8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2284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8441 h 1552461"/>
              <a:gd name="connsiteX1" fmla="*/ 109798 w 1343569"/>
              <a:gd name="connsiteY1" fmla="*/ 500570 h 1552461"/>
              <a:gd name="connsiteX2" fmla="*/ 19380 w 1343569"/>
              <a:gd name="connsiteY2" fmla="*/ 988065 h 1552461"/>
              <a:gd name="connsiteX3" fmla="*/ 5341 w 1343569"/>
              <a:gd name="connsiteY3" fmla="*/ 1256018 h 1552461"/>
              <a:gd name="connsiteX4" fmla="*/ 54836 w 1343569"/>
              <a:gd name="connsiteY4" fmla="*/ 1470246 h 1552461"/>
              <a:gd name="connsiteX5" fmla="*/ 638273 w 1343569"/>
              <a:gd name="connsiteY5" fmla="*/ 1552461 h 1552461"/>
              <a:gd name="connsiteX6" fmla="*/ 1183569 w 1343569"/>
              <a:gd name="connsiteY6" fmla="*/ 1480982 h 1552461"/>
              <a:gd name="connsiteX7" fmla="*/ 1324738 w 1343569"/>
              <a:gd name="connsiteY7" fmla="*/ 1276413 h 1552461"/>
              <a:gd name="connsiteX8" fmla="*/ 1336139 w 1343569"/>
              <a:gd name="connsiteY8" fmla="*/ 945249 h 1552461"/>
              <a:gd name="connsiteX9" fmla="*/ 1272233 w 1343569"/>
              <a:gd name="connsiteY9" fmla="*/ 603703 h 1552461"/>
              <a:gd name="connsiteX10" fmla="*/ 1190302 w 1343569"/>
              <a:gd name="connsiteY10" fmla="*/ 292401 h 1552461"/>
              <a:gd name="connsiteX11" fmla="*/ 1132284 w 1343569"/>
              <a:gd name="connsiteY11" fmla="*/ 18413 h 1552461"/>
              <a:gd name="connsiteX12" fmla="*/ 295254 w 1343569"/>
              <a:gd name="connsiteY12" fmla="*/ 8441 h 1552461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21635 w 1343569"/>
              <a:gd name="connsiteY1" fmla="*/ 498035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43569" h="1562833">
                <a:moveTo>
                  <a:pt x="318405" y="16738"/>
                </a:moveTo>
                <a:cubicBezTo>
                  <a:pt x="202942" y="200679"/>
                  <a:pt x="143368" y="295408"/>
                  <a:pt x="88839" y="531106"/>
                </a:cubicBezTo>
                <a:cubicBezTo>
                  <a:pt x="45181" y="742998"/>
                  <a:pt x="37408" y="783530"/>
                  <a:pt x="17451" y="965248"/>
                </a:cubicBezTo>
                <a:cubicBezTo>
                  <a:pt x="8912" y="1067012"/>
                  <a:pt x="0" y="1174567"/>
                  <a:pt x="5341" y="1266390"/>
                </a:cubicBezTo>
                <a:cubicBezTo>
                  <a:pt x="11818" y="1384563"/>
                  <a:pt x="18297" y="1405034"/>
                  <a:pt x="54836" y="1480618"/>
                </a:cubicBezTo>
                <a:cubicBezTo>
                  <a:pt x="104013" y="1544767"/>
                  <a:pt x="436279" y="1553799"/>
                  <a:pt x="638273" y="1562833"/>
                </a:cubicBezTo>
                <a:cubicBezTo>
                  <a:pt x="850101" y="1546522"/>
                  <a:pt x="1011824" y="1527707"/>
                  <a:pt x="1183569" y="1491354"/>
                </a:cubicBezTo>
                <a:cubicBezTo>
                  <a:pt x="1274049" y="1443206"/>
                  <a:pt x="1286867" y="1390047"/>
                  <a:pt x="1324738" y="1286785"/>
                </a:cubicBezTo>
                <a:cubicBezTo>
                  <a:pt x="1343569" y="1173892"/>
                  <a:pt x="1339855" y="1091061"/>
                  <a:pt x="1336139" y="955621"/>
                </a:cubicBezTo>
                <a:cubicBezTo>
                  <a:pt x="1321878" y="787451"/>
                  <a:pt x="1310066" y="735952"/>
                  <a:pt x="1281287" y="595968"/>
                </a:cubicBezTo>
                <a:cubicBezTo>
                  <a:pt x="1261502" y="492188"/>
                  <a:pt x="1264984" y="530875"/>
                  <a:pt x="1226613" y="391026"/>
                </a:cubicBezTo>
                <a:cubicBezTo>
                  <a:pt x="1178388" y="252565"/>
                  <a:pt x="1096475" y="106900"/>
                  <a:pt x="1012670" y="18413"/>
                </a:cubicBezTo>
                <a:cubicBezTo>
                  <a:pt x="733660" y="0"/>
                  <a:pt x="594397" y="1955"/>
                  <a:pt x="318405" y="16738"/>
                </a:cubicBezTo>
                <a:close/>
              </a:path>
            </a:pathLst>
          </a:cu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3" name="자유형 22"/>
          <p:cNvSpPr/>
          <p:nvPr/>
        </p:nvSpPr>
        <p:spPr>
          <a:xfrm>
            <a:off x="4791075" y="2263775"/>
            <a:ext cx="1677988" cy="1955800"/>
          </a:xfrm>
          <a:custGeom>
            <a:avLst/>
            <a:gdLst>
              <a:gd name="connsiteX0" fmla="*/ 191224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191224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19582 w 1328293"/>
              <a:gd name="connsiteY0" fmla="*/ 362761 h 1842708"/>
              <a:gd name="connsiteX1" fmla="*/ 104457 w 1328293"/>
              <a:gd name="connsiteY1" fmla="*/ 800837 h 1842708"/>
              <a:gd name="connsiteX2" fmla="*/ 14039 w 1328293"/>
              <a:gd name="connsiteY2" fmla="*/ 1288332 h 1842708"/>
              <a:gd name="connsiteX3" fmla="*/ 0 w 1328293"/>
              <a:gd name="connsiteY3" fmla="*/ 1556285 h 1842708"/>
              <a:gd name="connsiteX4" fmla="*/ 87073 w 1328293"/>
              <a:gd name="connsiteY4" fmla="*/ 1790555 h 1842708"/>
              <a:gd name="connsiteX5" fmla="*/ 632932 w 1328293"/>
              <a:gd name="connsiteY5" fmla="*/ 1842708 h 1842708"/>
              <a:gd name="connsiteX6" fmla="*/ 1185744 w 1328293"/>
              <a:gd name="connsiteY6" fmla="*/ 1766218 h 1842708"/>
              <a:gd name="connsiteX7" fmla="*/ 1314386 w 1328293"/>
              <a:gd name="connsiteY7" fmla="*/ 1554133 h 1842708"/>
              <a:gd name="connsiteX8" fmla="*/ 1328293 w 1328293"/>
              <a:gd name="connsiteY8" fmla="*/ 1265558 h 1842708"/>
              <a:gd name="connsiteX9" fmla="*/ 1251803 w 1328293"/>
              <a:gd name="connsiteY9" fmla="*/ 903970 h 1842708"/>
              <a:gd name="connsiteX10" fmla="*/ 1171836 w 1328293"/>
              <a:gd name="connsiteY10" fmla="*/ 681454 h 1842708"/>
              <a:gd name="connsiteX11" fmla="*/ 1130115 w 1328293"/>
              <a:gd name="connsiteY11" fmla="*/ 6954 h 1842708"/>
              <a:gd name="connsiteX12" fmla="*/ 250483 w 1328293"/>
              <a:gd name="connsiteY12" fmla="*/ 0 h 1842708"/>
              <a:gd name="connsiteX13" fmla="*/ 219582 w 1328293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7341 w 1333634"/>
              <a:gd name="connsiteY4" fmla="*/ 1762998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6139"/>
              <a:gd name="connsiteY0" fmla="*/ 362761 h 1852728"/>
              <a:gd name="connsiteX1" fmla="*/ 109798 w 1336139"/>
              <a:gd name="connsiteY1" fmla="*/ 800837 h 1852728"/>
              <a:gd name="connsiteX2" fmla="*/ 19380 w 1336139"/>
              <a:gd name="connsiteY2" fmla="*/ 1288332 h 1852728"/>
              <a:gd name="connsiteX3" fmla="*/ 5341 w 1336139"/>
              <a:gd name="connsiteY3" fmla="*/ 1556285 h 1852728"/>
              <a:gd name="connsiteX4" fmla="*/ 54836 w 1336139"/>
              <a:gd name="connsiteY4" fmla="*/ 1770513 h 1852728"/>
              <a:gd name="connsiteX5" fmla="*/ 638273 w 1336139"/>
              <a:gd name="connsiteY5" fmla="*/ 1852728 h 1852728"/>
              <a:gd name="connsiteX6" fmla="*/ 1183569 w 1336139"/>
              <a:gd name="connsiteY6" fmla="*/ 1781249 h 1852728"/>
              <a:gd name="connsiteX7" fmla="*/ 1324738 w 1336139"/>
              <a:gd name="connsiteY7" fmla="*/ 1576680 h 1852728"/>
              <a:gd name="connsiteX8" fmla="*/ 1336139 w 1336139"/>
              <a:gd name="connsiteY8" fmla="*/ 1245516 h 1852728"/>
              <a:gd name="connsiteX9" fmla="*/ 1257144 w 1336139"/>
              <a:gd name="connsiteY9" fmla="*/ 903970 h 1852728"/>
              <a:gd name="connsiteX10" fmla="*/ 1177177 w 1336139"/>
              <a:gd name="connsiteY10" fmla="*/ 681454 h 1852728"/>
              <a:gd name="connsiteX11" fmla="*/ 1135456 w 1336139"/>
              <a:gd name="connsiteY11" fmla="*/ 6954 h 1852728"/>
              <a:gd name="connsiteX12" fmla="*/ 255824 w 1336139"/>
              <a:gd name="connsiteY12" fmla="*/ 0 h 1852728"/>
              <a:gd name="connsiteX13" fmla="*/ 224923 w 1336139"/>
              <a:gd name="connsiteY13" fmla="*/ 362761 h 1852728"/>
              <a:gd name="connsiteX0" fmla="*/ 224923 w 1339855"/>
              <a:gd name="connsiteY0" fmla="*/ 362761 h 1852728"/>
              <a:gd name="connsiteX1" fmla="*/ 109798 w 1339855"/>
              <a:gd name="connsiteY1" fmla="*/ 800837 h 1852728"/>
              <a:gd name="connsiteX2" fmla="*/ 19380 w 1339855"/>
              <a:gd name="connsiteY2" fmla="*/ 1288332 h 1852728"/>
              <a:gd name="connsiteX3" fmla="*/ 5341 w 1339855"/>
              <a:gd name="connsiteY3" fmla="*/ 1556285 h 1852728"/>
              <a:gd name="connsiteX4" fmla="*/ 54836 w 1339855"/>
              <a:gd name="connsiteY4" fmla="*/ 1770513 h 1852728"/>
              <a:gd name="connsiteX5" fmla="*/ 638273 w 1339855"/>
              <a:gd name="connsiteY5" fmla="*/ 1852728 h 1852728"/>
              <a:gd name="connsiteX6" fmla="*/ 1183569 w 1339855"/>
              <a:gd name="connsiteY6" fmla="*/ 1781249 h 1852728"/>
              <a:gd name="connsiteX7" fmla="*/ 1324738 w 1339855"/>
              <a:gd name="connsiteY7" fmla="*/ 1576680 h 1852728"/>
              <a:gd name="connsiteX8" fmla="*/ 1336139 w 1339855"/>
              <a:gd name="connsiteY8" fmla="*/ 1245516 h 1852728"/>
              <a:gd name="connsiteX9" fmla="*/ 1257144 w 1339855"/>
              <a:gd name="connsiteY9" fmla="*/ 903970 h 1852728"/>
              <a:gd name="connsiteX10" fmla="*/ 1177177 w 1339855"/>
              <a:gd name="connsiteY10" fmla="*/ 681454 h 1852728"/>
              <a:gd name="connsiteX11" fmla="*/ 1135456 w 1339855"/>
              <a:gd name="connsiteY11" fmla="*/ 6954 h 1852728"/>
              <a:gd name="connsiteX12" fmla="*/ 255824 w 1339855"/>
              <a:gd name="connsiteY12" fmla="*/ 0 h 1852728"/>
              <a:gd name="connsiteX13" fmla="*/ 224923 w 1339855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55807 h 1845774"/>
              <a:gd name="connsiteX1" fmla="*/ 109798 w 1343569"/>
              <a:gd name="connsiteY1" fmla="*/ 793883 h 1845774"/>
              <a:gd name="connsiteX2" fmla="*/ 19380 w 1343569"/>
              <a:gd name="connsiteY2" fmla="*/ 1281378 h 1845774"/>
              <a:gd name="connsiteX3" fmla="*/ 5341 w 1343569"/>
              <a:gd name="connsiteY3" fmla="*/ 1549331 h 1845774"/>
              <a:gd name="connsiteX4" fmla="*/ 54836 w 1343569"/>
              <a:gd name="connsiteY4" fmla="*/ 1763559 h 1845774"/>
              <a:gd name="connsiteX5" fmla="*/ 638273 w 1343569"/>
              <a:gd name="connsiteY5" fmla="*/ 1845774 h 1845774"/>
              <a:gd name="connsiteX6" fmla="*/ 1183569 w 1343569"/>
              <a:gd name="connsiteY6" fmla="*/ 1774295 h 1845774"/>
              <a:gd name="connsiteX7" fmla="*/ 1324738 w 1343569"/>
              <a:gd name="connsiteY7" fmla="*/ 1569726 h 1845774"/>
              <a:gd name="connsiteX8" fmla="*/ 1336139 w 1343569"/>
              <a:gd name="connsiteY8" fmla="*/ 1238562 h 1845774"/>
              <a:gd name="connsiteX9" fmla="*/ 1257144 w 1343569"/>
              <a:gd name="connsiteY9" fmla="*/ 897016 h 1845774"/>
              <a:gd name="connsiteX10" fmla="*/ 1174671 w 1343569"/>
              <a:gd name="connsiteY10" fmla="*/ 581807 h 1845774"/>
              <a:gd name="connsiteX11" fmla="*/ 1126251 w 1343569"/>
              <a:gd name="connsiteY11" fmla="*/ 0 h 1845774"/>
              <a:gd name="connsiteX12" fmla="*/ 295254 w 1343569"/>
              <a:gd name="connsiteY12" fmla="*/ 301754 h 1845774"/>
              <a:gd name="connsiteX13" fmla="*/ 224923 w 1343569"/>
              <a:gd name="connsiteY13" fmla="*/ 355807 h 1845774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34066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2342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6249 w 1343569"/>
              <a:gd name="connsiteY11" fmla="*/ 149570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79438 h 1569405"/>
              <a:gd name="connsiteX1" fmla="*/ 109798 w 1343569"/>
              <a:gd name="connsiteY1" fmla="*/ 517514 h 1569405"/>
              <a:gd name="connsiteX2" fmla="*/ 19380 w 1343569"/>
              <a:gd name="connsiteY2" fmla="*/ 1005009 h 1569405"/>
              <a:gd name="connsiteX3" fmla="*/ 5341 w 1343569"/>
              <a:gd name="connsiteY3" fmla="*/ 1272962 h 1569405"/>
              <a:gd name="connsiteX4" fmla="*/ 54836 w 1343569"/>
              <a:gd name="connsiteY4" fmla="*/ 1487190 h 1569405"/>
              <a:gd name="connsiteX5" fmla="*/ 638273 w 1343569"/>
              <a:gd name="connsiteY5" fmla="*/ 1569405 h 1569405"/>
              <a:gd name="connsiteX6" fmla="*/ 1183569 w 1343569"/>
              <a:gd name="connsiteY6" fmla="*/ 1497926 h 1569405"/>
              <a:gd name="connsiteX7" fmla="*/ 1324738 w 1343569"/>
              <a:gd name="connsiteY7" fmla="*/ 1293357 h 1569405"/>
              <a:gd name="connsiteX8" fmla="*/ 1336139 w 1343569"/>
              <a:gd name="connsiteY8" fmla="*/ 962193 h 1569405"/>
              <a:gd name="connsiteX9" fmla="*/ 1257144 w 1343569"/>
              <a:gd name="connsiteY9" fmla="*/ 620647 h 1569405"/>
              <a:gd name="connsiteX10" fmla="*/ 1174671 w 1343569"/>
              <a:gd name="connsiteY10" fmla="*/ 305438 h 1569405"/>
              <a:gd name="connsiteX11" fmla="*/ 1126249 w 1343569"/>
              <a:gd name="connsiteY11" fmla="*/ 32339 h 1569405"/>
              <a:gd name="connsiteX12" fmla="*/ 295254 w 1343569"/>
              <a:gd name="connsiteY12" fmla="*/ 25385 h 1569405"/>
              <a:gd name="connsiteX13" fmla="*/ 224923 w 1343569"/>
              <a:gd name="connsiteY13" fmla="*/ 79438 h 1569405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5302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8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2284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8441 h 1552461"/>
              <a:gd name="connsiteX1" fmla="*/ 109798 w 1343569"/>
              <a:gd name="connsiteY1" fmla="*/ 500570 h 1552461"/>
              <a:gd name="connsiteX2" fmla="*/ 19380 w 1343569"/>
              <a:gd name="connsiteY2" fmla="*/ 988065 h 1552461"/>
              <a:gd name="connsiteX3" fmla="*/ 5341 w 1343569"/>
              <a:gd name="connsiteY3" fmla="*/ 1256018 h 1552461"/>
              <a:gd name="connsiteX4" fmla="*/ 54836 w 1343569"/>
              <a:gd name="connsiteY4" fmla="*/ 1470246 h 1552461"/>
              <a:gd name="connsiteX5" fmla="*/ 638273 w 1343569"/>
              <a:gd name="connsiteY5" fmla="*/ 1552461 h 1552461"/>
              <a:gd name="connsiteX6" fmla="*/ 1183569 w 1343569"/>
              <a:gd name="connsiteY6" fmla="*/ 1480982 h 1552461"/>
              <a:gd name="connsiteX7" fmla="*/ 1324738 w 1343569"/>
              <a:gd name="connsiteY7" fmla="*/ 1276413 h 1552461"/>
              <a:gd name="connsiteX8" fmla="*/ 1336139 w 1343569"/>
              <a:gd name="connsiteY8" fmla="*/ 945249 h 1552461"/>
              <a:gd name="connsiteX9" fmla="*/ 1272233 w 1343569"/>
              <a:gd name="connsiteY9" fmla="*/ 603703 h 1552461"/>
              <a:gd name="connsiteX10" fmla="*/ 1190302 w 1343569"/>
              <a:gd name="connsiteY10" fmla="*/ 292401 h 1552461"/>
              <a:gd name="connsiteX11" fmla="*/ 1132284 w 1343569"/>
              <a:gd name="connsiteY11" fmla="*/ 18413 h 1552461"/>
              <a:gd name="connsiteX12" fmla="*/ 295254 w 1343569"/>
              <a:gd name="connsiteY12" fmla="*/ 8441 h 1552461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21635 w 1343569"/>
              <a:gd name="connsiteY1" fmla="*/ 498035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226917 w 1343569"/>
              <a:gd name="connsiteY0" fmla="*/ 19344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26917 w 1343569"/>
              <a:gd name="connsiteY12" fmla="*/ 19344 h 1562833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43569" h="1560228">
                <a:moveTo>
                  <a:pt x="226917" y="16739"/>
                </a:moveTo>
                <a:cubicBezTo>
                  <a:pt x="150663" y="271018"/>
                  <a:pt x="143368" y="292803"/>
                  <a:pt x="88839" y="528501"/>
                </a:cubicBezTo>
                <a:cubicBezTo>
                  <a:pt x="45181" y="740393"/>
                  <a:pt x="37408" y="780925"/>
                  <a:pt x="17451" y="962643"/>
                </a:cubicBezTo>
                <a:cubicBezTo>
                  <a:pt x="8912" y="1064407"/>
                  <a:pt x="0" y="1171962"/>
                  <a:pt x="5341" y="1263785"/>
                </a:cubicBezTo>
                <a:cubicBezTo>
                  <a:pt x="11818" y="1381958"/>
                  <a:pt x="18297" y="1402429"/>
                  <a:pt x="54836" y="1478013"/>
                </a:cubicBezTo>
                <a:cubicBezTo>
                  <a:pt x="104013" y="1542162"/>
                  <a:pt x="436279" y="1551194"/>
                  <a:pt x="638273" y="1560228"/>
                </a:cubicBezTo>
                <a:cubicBezTo>
                  <a:pt x="850101" y="1543917"/>
                  <a:pt x="1011824" y="1525102"/>
                  <a:pt x="1183569" y="1488749"/>
                </a:cubicBezTo>
                <a:cubicBezTo>
                  <a:pt x="1274049" y="1440601"/>
                  <a:pt x="1286867" y="1387442"/>
                  <a:pt x="1324738" y="1284180"/>
                </a:cubicBezTo>
                <a:cubicBezTo>
                  <a:pt x="1343569" y="1171287"/>
                  <a:pt x="1339855" y="1088456"/>
                  <a:pt x="1336139" y="953016"/>
                </a:cubicBezTo>
                <a:cubicBezTo>
                  <a:pt x="1321878" y="784846"/>
                  <a:pt x="1310066" y="733347"/>
                  <a:pt x="1281287" y="593363"/>
                </a:cubicBezTo>
                <a:cubicBezTo>
                  <a:pt x="1261502" y="489583"/>
                  <a:pt x="1264984" y="528270"/>
                  <a:pt x="1226613" y="388421"/>
                </a:cubicBezTo>
                <a:cubicBezTo>
                  <a:pt x="1178388" y="249960"/>
                  <a:pt x="1153982" y="174633"/>
                  <a:pt x="1101544" y="18413"/>
                </a:cubicBezTo>
                <a:cubicBezTo>
                  <a:pt x="822534" y="0"/>
                  <a:pt x="502909" y="1956"/>
                  <a:pt x="226917" y="16739"/>
                </a:cubicBezTo>
                <a:close/>
              </a:path>
            </a:pathLst>
          </a:custGeom>
          <a:gradFill flip="none" rotWithShape="1">
            <a:gsLst>
              <a:gs pos="48000">
                <a:srgbClr val="AAAAAA"/>
              </a:gs>
              <a:gs pos="29000">
                <a:sysClr val="windowText" lastClr="000000">
                  <a:lumMod val="75000"/>
                </a:sysClr>
              </a:gs>
              <a:gs pos="5000">
                <a:sysClr val="window" lastClr="FFFFFF"/>
              </a:gs>
              <a:gs pos="67000">
                <a:sysClr val="window" lastClr="FFFFFF"/>
              </a:gs>
              <a:gs pos="100000">
                <a:sysClr val="windowText" lastClr="000000">
                  <a:lumMod val="75000"/>
                </a:sys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pic>
        <p:nvPicPr>
          <p:cNvPr id="24" name="Picture 2" descr="D:\PROSTHETIC\그림4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657225"/>
            <a:ext cx="1163638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DAN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-1565955"/>
            <a:ext cx="1247775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77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023"/>
            <a:ext cx="9144000" cy="5740399"/>
          </a:xfrm>
          <a:prstGeom prst="rect">
            <a:avLst/>
          </a:prstGeom>
        </p:spPr>
      </p:pic>
      <p:pic>
        <p:nvPicPr>
          <p:cNvPr id="17" name="Picture 29" descr="cab5525l"/>
          <p:cNvPicPr>
            <a:picLocks noChangeAspect="1" noChangeArrowheads="1"/>
          </p:cNvPicPr>
          <p:nvPr/>
        </p:nvPicPr>
        <p:blipFill>
          <a:blip r:embed="rId3" cstate="print"/>
          <a:srcRect l="14070" t="12543" r="13568"/>
          <a:stretch>
            <a:fillRect/>
          </a:stretch>
        </p:blipFill>
        <p:spPr bwMode="auto">
          <a:xfrm>
            <a:off x="4184512" y="2859930"/>
            <a:ext cx="1474812" cy="345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9" descr="cab5525l"/>
          <p:cNvPicPr>
            <a:picLocks noChangeAspect="1" noChangeArrowheads="1"/>
          </p:cNvPicPr>
          <p:nvPr/>
        </p:nvPicPr>
        <p:blipFill>
          <a:blip r:embed="rId3" cstate="print"/>
          <a:srcRect l="14070" t="12543" r="13568"/>
          <a:stretch>
            <a:fillRect/>
          </a:stretch>
        </p:blipFill>
        <p:spPr bwMode="auto">
          <a:xfrm>
            <a:off x="6661822" y="2830746"/>
            <a:ext cx="1474812" cy="345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Prosthetic </a:t>
            </a:r>
            <a:r>
              <a:rPr lang="en-US" altLang="ko-KR" sz="1200" b="1" dirty="0" smtClean="0">
                <a:solidFill>
                  <a:schemeClr val="bg1"/>
                </a:solidFill>
                <a:latin typeface="+mn-ea"/>
              </a:rPr>
              <a:t>part</a:t>
            </a:r>
            <a:endParaRPr kumimoji="0" lang="ko-KR" altLang="en-US" sz="1200" kern="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87338" y="1096343"/>
            <a:ext cx="5805678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en-US" altLang="ko-KR" dirty="0" smtClean="0">
                <a:solidFill>
                  <a:schemeClr val="bg1"/>
                </a:solidFill>
                <a:latin typeface="+mn-ea"/>
                <a:sym typeface="Arial" charset="0"/>
              </a:rPr>
              <a:t>Fabricate provisional restoration, or use Comfort cap</a:t>
            </a:r>
            <a:endParaRPr kumimoji="0" lang="en-US" altLang="ko-KR" dirty="0">
              <a:solidFill>
                <a:schemeClr val="bg1"/>
              </a:solidFill>
              <a:latin typeface="+mn-ea"/>
              <a:sym typeface="Arial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4214624" y="2852054"/>
            <a:ext cx="1411278" cy="1149704"/>
          </a:xfrm>
          <a:custGeom>
            <a:avLst/>
            <a:gdLst>
              <a:gd name="T0" fmla="*/ 0 w 1068"/>
              <a:gd name="T1" fmla="*/ 1099 h 1160"/>
              <a:gd name="T2" fmla="*/ 114 w 1068"/>
              <a:gd name="T3" fmla="*/ 1005 h 1160"/>
              <a:gd name="T4" fmla="*/ 208 w 1068"/>
              <a:gd name="T5" fmla="*/ 0 h 1160"/>
              <a:gd name="T6" fmla="*/ 844 w 1068"/>
              <a:gd name="T7" fmla="*/ 0 h 1160"/>
              <a:gd name="T8" fmla="*/ 948 w 1068"/>
              <a:gd name="T9" fmla="*/ 1040 h 1160"/>
              <a:gd name="T10" fmla="*/ 1068 w 1068"/>
              <a:gd name="T11" fmla="*/ 1100 h 1160"/>
              <a:gd name="T12" fmla="*/ 896 w 1068"/>
              <a:gd name="T13" fmla="*/ 1160 h 1160"/>
              <a:gd name="T14" fmla="*/ 88 w 1068"/>
              <a:gd name="T15" fmla="*/ 1160 h 1160"/>
              <a:gd name="T16" fmla="*/ 0 w 1068"/>
              <a:gd name="T17" fmla="*/ 1099 h 11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68"/>
              <a:gd name="T28" fmla="*/ 0 h 1160"/>
              <a:gd name="T29" fmla="*/ 1068 w 1068"/>
              <a:gd name="T30" fmla="*/ 1160 h 1160"/>
              <a:gd name="connsiteX0" fmla="*/ 0 w 10000"/>
              <a:gd name="connsiteY0" fmla="*/ 9474 h 10000"/>
              <a:gd name="connsiteX1" fmla="*/ 1067 w 10000"/>
              <a:gd name="connsiteY1" fmla="*/ 8664 h 10000"/>
              <a:gd name="connsiteX2" fmla="*/ 1948 w 10000"/>
              <a:gd name="connsiteY2" fmla="*/ 0 h 10000"/>
              <a:gd name="connsiteX3" fmla="*/ 8447 w 10000"/>
              <a:gd name="connsiteY3" fmla="*/ 0 h 10000"/>
              <a:gd name="connsiteX4" fmla="*/ 8876 w 10000"/>
              <a:gd name="connsiteY4" fmla="*/ 8966 h 10000"/>
              <a:gd name="connsiteX5" fmla="*/ 10000 w 10000"/>
              <a:gd name="connsiteY5" fmla="*/ 9483 h 10000"/>
              <a:gd name="connsiteX6" fmla="*/ 8390 w 10000"/>
              <a:gd name="connsiteY6" fmla="*/ 10000 h 10000"/>
              <a:gd name="connsiteX7" fmla="*/ 824 w 10000"/>
              <a:gd name="connsiteY7" fmla="*/ 10000 h 10000"/>
              <a:gd name="connsiteX8" fmla="*/ 0 w 10000"/>
              <a:gd name="connsiteY8" fmla="*/ 9474 h 10000"/>
              <a:gd name="connsiteX0" fmla="*/ 0 w 10000"/>
              <a:gd name="connsiteY0" fmla="*/ 9474 h 10000"/>
              <a:gd name="connsiteX1" fmla="*/ 1067 w 10000"/>
              <a:gd name="connsiteY1" fmla="*/ 8664 h 10000"/>
              <a:gd name="connsiteX2" fmla="*/ 1948 w 10000"/>
              <a:gd name="connsiteY2" fmla="*/ 0 h 10000"/>
              <a:gd name="connsiteX3" fmla="*/ 8447 w 10000"/>
              <a:gd name="connsiteY3" fmla="*/ 0 h 10000"/>
              <a:gd name="connsiteX4" fmla="*/ 9292 w 10000"/>
              <a:gd name="connsiteY4" fmla="*/ 6905 h 10000"/>
              <a:gd name="connsiteX5" fmla="*/ 10000 w 10000"/>
              <a:gd name="connsiteY5" fmla="*/ 9483 h 10000"/>
              <a:gd name="connsiteX6" fmla="*/ 8390 w 10000"/>
              <a:gd name="connsiteY6" fmla="*/ 10000 h 10000"/>
              <a:gd name="connsiteX7" fmla="*/ 824 w 10000"/>
              <a:gd name="connsiteY7" fmla="*/ 10000 h 10000"/>
              <a:gd name="connsiteX8" fmla="*/ 0 w 10000"/>
              <a:gd name="connsiteY8" fmla="*/ 9474 h 10000"/>
              <a:gd name="connsiteX0" fmla="*/ 0 w 10000"/>
              <a:gd name="connsiteY0" fmla="*/ 9474 h 10000"/>
              <a:gd name="connsiteX1" fmla="*/ 1195 w 10000"/>
              <a:gd name="connsiteY1" fmla="*/ 7044 h 10000"/>
              <a:gd name="connsiteX2" fmla="*/ 1948 w 10000"/>
              <a:gd name="connsiteY2" fmla="*/ 0 h 10000"/>
              <a:gd name="connsiteX3" fmla="*/ 8447 w 10000"/>
              <a:gd name="connsiteY3" fmla="*/ 0 h 10000"/>
              <a:gd name="connsiteX4" fmla="*/ 9292 w 10000"/>
              <a:gd name="connsiteY4" fmla="*/ 6905 h 10000"/>
              <a:gd name="connsiteX5" fmla="*/ 10000 w 10000"/>
              <a:gd name="connsiteY5" fmla="*/ 9483 h 10000"/>
              <a:gd name="connsiteX6" fmla="*/ 8390 w 10000"/>
              <a:gd name="connsiteY6" fmla="*/ 10000 h 10000"/>
              <a:gd name="connsiteX7" fmla="*/ 824 w 10000"/>
              <a:gd name="connsiteY7" fmla="*/ 10000 h 10000"/>
              <a:gd name="connsiteX8" fmla="*/ 0 w 10000"/>
              <a:gd name="connsiteY8" fmla="*/ 9474 h 10000"/>
              <a:gd name="connsiteX0" fmla="*/ 0 w 10000"/>
              <a:gd name="connsiteY0" fmla="*/ 7707 h 10000"/>
              <a:gd name="connsiteX1" fmla="*/ 1195 w 10000"/>
              <a:gd name="connsiteY1" fmla="*/ 7044 h 10000"/>
              <a:gd name="connsiteX2" fmla="*/ 1948 w 10000"/>
              <a:gd name="connsiteY2" fmla="*/ 0 h 10000"/>
              <a:gd name="connsiteX3" fmla="*/ 8447 w 10000"/>
              <a:gd name="connsiteY3" fmla="*/ 0 h 10000"/>
              <a:gd name="connsiteX4" fmla="*/ 9292 w 10000"/>
              <a:gd name="connsiteY4" fmla="*/ 6905 h 10000"/>
              <a:gd name="connsiteX5" fmla="*/ 10000 w 10000"/>
              <a:gd name="connsiteY5" fmla="*/ 9483 h 10000"/>
              <a:gd name="connsiteX6" fmla="*/ 8390 w 10000"/>
              <a:gd name="connsiteY6" fmla="*/ 10000 h 10000"/>
              <a:gd name="connsiteX7" fmla="*/ 824 w 10000"/>
              <a:gd name="connsiteY7" fmla="*/ 10000 h 10000"/>
              <a:gd name="connsiteX8" fmla="*/ 0 w 10000"/>
              <a:gd name="connsiteY8" fmla="*/ 7707 h 10000"/>
              <a:gd name="connsiteX0" fmla="*/ 0 w 10000"/>
              <a:gd name="connsiteY0" fmla="*/ 7707 h 10000"/>
              <a:gd name="connsiteX1" fmla="*/ 1195 w 10000"/>
              <a:gd name="connsiteY1" fmla="*/ 7044 h 10000"/>
              <a:gd name="connsiteX2" fmla="*/ 1948 w 10000"/>
              <a:gd name="connsiteY2" fmla="*/ 0 h 10000"/>
              <a:gd name="connsiteX3" fmla="*/ 8447 w 10000"/>
              <a:gd name="connsiteY3" fmla="*/ 0 h 10000"/>
              <a:gd name="connsiteX4" fmla="*/ 9292 w 10000"/>
              <a:gd name="connsiteY4" fmla="*/ 6905 h 10000"/>
              <a:gd name="connsiteX5" fmla="*/ 10000 w 10000"/>
              <a:gd name="connsiteY5" fmla="*/ 9483 h 10000"/>
              <a:gd name="connsiteX6" fmla="*/ 8390 w 10000"/>
              <a:gd name="connsiteY6" fmla="*/ 10000 h 10000"/>
              <a:gd name="connsiteX7" fmla="*/ 0 w 10000"/>
              <a:gd name="connsiteY7" fmla="*/ 7707 h 10000"/>
              <a:gd name="connsiteX0" fmla="*/ 0 w 10416"/>
              <a:gd name="connsiteY0" fmla="*/ 7707 h 10000"/>
              <a:gd name="connsiteX1" fmla="*/ 1195 w 10416"/>
              <a:gd name="connsiteY1" fmla="*/ 7044 h 10000"/>
              <a:gd name="connsiteX2" fmla="*/ 1948 w 10416"/>
              <a:gd name="connsiteY2" fmla="*/ 0 h 10000"/>
              <a:gd name="connsiteX3" fmla="*/ 8447 w 10416"/>
              <a:gd name="connsiteY3" fmla="*/ 0 h 10000"/>
              <a:gd name="connsiteX4" fmla="*/ 9292 w 10416"/>
              <a:gd name="connsiteY4" fmla="*/ 6905 h 10000"/>
              <a:gd name="connsiteX5" fmla="*/ 10416 w 10416"/>
              <a:gd name="connsiteY5" fmla="*/ 7716 h 10000"/>
              <a:gd name="connsiteX6" fmla="*/ 8390 w 10416"/>
              <a:gd name="connsiteY6" fmla="*/ 10000 h 10000"/>
              <a:gd name="connsiteX7" fmla="*/ 0 w 10416"/>
              <a:gd name="connsiteY7" fmla="*/ 7707 h 10000"/>
              <a:gd name="connsiteX0" fmla="*/ 0 w 10416"/>
              <a:gd name="connsiteY0" fmla="*/ 7707 h 7716"/>
              <a:gd name="connsiteX1" fmla="*/ 1195 w 10416"/>
              <a:gd name="connsiteY1" fmla="*/ 7044 h 7716"/>
              <a:gd name="connsiteX2" fmla="*/ 1948 w 10416"/>
              <a:gd name="connsiteY2" fmla="*/ 0 h 7716"/>
              <a:gd name="connsiteX3" fmla="*/ 8447 w 10416"/>
              <a:gd name="connsiteY3" fmla="*/ 0 h 7716"/>
              <a:gd name="connsiteX4" fmla="*/ 9292 w 10416"/>
              <a:gd name="connsiteY4" fmla="*/ 6905 h 7716"/>
              <a:gd name="connsiteX5" fmla="*/ 10416 w 10416"/>
              <a:gd name="connsiteY5" fmla="*/ 7716 h 7716"/>
              <a:gd name="connsiteX6" fmla="*/ 0 w 10416"/>
              <a:gd name="connsiteY6" fmla="*/ 7707 h 7716"/>
              <a:gd name="connsiteX0" fmla="*/ 0 w 10000"/>
              <a:gd name="connsiteY0" fmla="*/ 10113 h 10125"/>
              <a:gd name="connsiteX1" fmla="*/ 1147 w 10000"/>
              <a:gd name="connsiteY1" fmla="*/ 9254 h 10125"/>
              <a:gd name="connsiteX2" fmla="*/ 1770 w 10000"/>
              <a:gd name="connsiteY2" fmla="*/ 0 h 10125"/>
              <a:gd name="connsiteX3" fmla="*/ 8110 w 10000"/>
              <a:gd name="connsiteY3" fmla="*/ 125 h 10125"/>
              <a:gd name="connsiteX4" fmla="*/ 8921 w 10000"/>
              <a:gd name="connsiteY4" fmla="*/ 9074 h 10125"/>
              <a:gd name="connsiteX5" fmla="*/ 10000 w 10000"/>
              <a:gd name="connsiteY5" fmla="*/ 10125 h 10125"/>
              <a:gd name="connsiteX6" fmla="*/ 0 w 10000"/>
              <a:gd name="connsiteY6" fmla="*/ 10113 h 10125"/>
              <a:gd name="connsiteX0" fmla="*/ 0 w 10000"/>
              <a:gd name="connsiteY0" fmla="*/ 10113 h 10125"/>
              <a:gd name="connsiteX1" fmla="*/ 1147 w 10000"/>
              <a:gd name="connsiteY1" fmla="*/ 9254 h 10125"/>
              <a:gd name="connsiteX2" fmla="*/ 1770 w 10000"/>
              <a:gd name="connsiteY2" fmla="*/ 0 h 10125"/>
              <a:gd name="connsiteX3" fmla="*/ 8143 w 10000"/>
              <a:gd name="connsiteY3" fmla="*/ 0 h 10125"/>
              <a:gd name="connsiteX4" fmla="*/ 8921 w 10000"/>
              <a:gd name="connsiteY4" fmla="*/ 9074 h 10125"/>
              <a:gd name="connsiteX5" fmla="*/ 10000 w 10000"/>
              <a:gd name="connsiteY5" fmla="*/ 10125 h 10125"/>
              <a:gd name="connsiteX6" fmla="*/ 0 w 10000"/>
              <a:gd name="connsiteY6" fmla="*/ 10113 h 10125"/>
              <a:gd name="connsiteX0" fmla="*/ 0 w 10000"/>
              <a:gd name="connsiteY0" fmla="*/ 10113 h 10125"/>
              <a:gd name="connsiteX1" fmla="*/ 1147 w 10000"/>
              <a:gd name="connsiteY1" fmla="*/ 9254 h 10125"/>
              <a:gd name="connsiteX2" fmla="*/ 1770 w 10000"/>
              <a:gd name="connsiteY2" fmla="*/ 0 h 10125"/>
              <a:gd name="connsiteX3" fmla="*/ 8143 w 10000"/>
              <a:gd name="connsiteY3" fmla="*/ 0 h 10125"/>
              <a:gd name="connsiteX4" fmla="*/ 9021 w 10000"/>
              <a:gd name="connsiteY4" fmla="*/ 9032 h 10125"/>
              <a:gd name="connsiteX5" fmla="*/ 10000 w 10000"/>
              <a:gd name="connsiteY5" fmla="*/ 10125 h 10125"/>
              <a:gd name="connsiteX6" fmla="*/ 0 w 10000"/>
              <a:gd name="connsiteY6" fmla="*/ 10113 h 10125"/>
              <a:gd name="connsiteX0" fmla="*/ 0 w 10000"/>
              <a:gd name="connsiteY0" fmla="*/ 10113 h 10125"/>
              <a:gd name="connsiteX1" fmla="*/ 1047 w 10000"/>
              <a:gd name="connsiteY1" fmla="*/ 9171 h 10125"/>
              <a:gd name="connsiteX2" fmla="*/ 1770 w 10000"/>
              <a:gd name="connsiteY2" fmla="*/ 0 h 10125"/>
              <a:gd name="connsiteX3" fmla="*/ 8143 w 10000"/>
              <a:gd name="connsiteY3" fmla="*/ 0 h 10125"/>
              <a:gd name="connsiteX4" fmla="*/ 9021 w 10000"/>
              <a:gd name="connsiteY4" fmla="*/ 9032 h 10125"/>
              <a:gd name="connsiteX5" fmla="*/ 10000 w 10000"/>
              <a:gd name="connsiteY5" fmla="*/ 10125 h 10125"/>
              <a:gd name="connsiteX6" fmla="*/ 0 w 10000"/>
              <a:gd name="connsiteY6" fmla="*/ 10113 h 1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125">
                <a:moveTo>
                  <a:pt x="0" y="10113"/>
                </a:moveTo>
                <a:lnTo>
                  <a:pt x="1047" y="9171"/>
                </a:lnTo>
                <a:cubicBezTo>
                  <a:pt x="1330" y="5428"/>
                  <a:pt x="1488" y="3743"/>
                  <a:pt x="1770" y="0"/>
                </a:cubicBezTo>
                <a:lnTo>
                  <a:pt x="8143" y="0"/>
                </a:lnTo>
                <a:cubicBezTo>
                  <a:pt x="8454" y="3874"/>
                  <a:pt x="8710" y="5158"/>
                  <a:pt x="9021" y="9032"/>
                </a:cubicBezTo>
                <a:lnTo>
                  <a:pt x="10000" y="10125"/>
                </a:lnTo>
                <a:lnTo>
                  <a:pt x="0" y="10113"/>
                </a:lnTo>
                <a:close/>
              </a:path>
            </a:pathLst>
          </a:custGeom>
          <a:solidFill>
            <a:schemeClr val="bg1">
              <a:alpha val="49000"/>
            </a:scheme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ko-KR" altLang="en-US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1" name="Picture 15" descr="CCC55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6155" y="2140636"/>
            <a:ext cx="1622183" cy="203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4702" r="25730" b="26440"/>
          <a:stretch/>
        </p:blipFill>
        <p:spPr bwMode="auto">
          <a:xfrm>
            <a:off x="4029130" y="4434587"/>
            <a:ext cx="1677608" cy="31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4283" r="26026" b="27698"/>
          <a:stretch/>
        </p:blipFill>
        <p:spPr bwMode="auto">
          <a:xfrm>
            <a:off x="6646687" y="4434589"/>
            <a:ext cx="1531344" cy="3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eeform 16"/>
          <p:cNvSpPr>
            <a:spLocks/>
          </p:cNvSpPr>
          <p:nvPr/>
        </p:nvSpPr>
        <p:spPr bwMode="auto">
          <a:xfrm>
            <a:off x="3701254" y="2279329"/>
            <a:ext cx="2391762" cy="1739251"/>
          </a:xfrm>
          <a:custGeom>
            <a:avLst/>
            <a:gdLst>
              <a:gd name="T0" fmla="*/ 959 w 1860"/>
              <a:gd name="T1" fmla="*/ 104 h 1430"/>
              <a:gd name="T2" fmla="*/ 1277 w 1860"/>
              <a:gd name="T3" fmla="*/ 44 h 1430"/>
              <a:gd name="T4" fmla="*/ 1603 w 1860"/>
              <a:gd name="T5" fmla="*/ 61 h 1430"/>
              <a:gd name="T6" fmla="*/ 1827 w 1860"/>
              <a:gd name="T7" fmla="*/ 411 h 1430"/>
              <a:gd name="T8" fmla="*/ 1801 w 1860"/>
              <a:gd name="T9" fmla="*/ 901 h 1430"/>
              <a:gd name="T10" fmla="*/ 1612 w 1860"/>
              <a:gd name="T11" fmla="*/ 1214 h 1430"/>
              <a:gd name="T12" fmla="*/ 1440 w 1860"/>
              <a:gd name="T13" fmla="*/ 1386 h 1430"/>
              <a:gd name="T14" fmla="*/ 1251 w 1860"/>
              <a:gd name="T15" fmla="*/ 1395 h 1430"/>
              <a:gd name="T16" fmla="*/ 443 w 1860"/>
              <a:gd name="T17" fmla="*/ 1395 h 1430"/>
              <a:gd name="T18" fmla="*/ 331 w 1860"/>
              <a:gd name="T19" fmla="*/ 1386 h 1430"/>
              <a:gd name="T20" fmla="*/ 133 w 1860"/>
              <a:gd name="T21" fmla="*/ 1133 h 1430"/>
              <a:gd name="T22" fmla="*/ 30 w 1860"/>
              <a:gd name="T23" fmla="*/ 809 h 1430"/>
              <a:gd name="T24" fmla="*/ 47 w 1860"/>
              <a:gd name="T25" fmla="*/ 259 h 1430"/>
              <a:gd name="T26" fmla="*/ 314 w 1860"/>
              <a:gd name="T27" fmla="*/ 44 h 1430"/>
              <a:gd name="T28" fmla="*/ 684 w 1860"/>
              <a:gd name="T29" fmla="*/ 49 h 1430"/>
              <a:gd name="T30" fmla="*/ 959 w 1860"/>
              <a:gd name="T31" fmla="*/ 104 h 143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60"/>
              <a:gd name="T49" fmla="*/ 0 h 1430"/>
              <a:gd name="T50" fmla="*/ 1860 w 1860"/>
              <a:gd name="T51" fmla="*/ 1430 h 1430"/>
              <a:gd name="connsiteX0" fmla="*/ 5156 w 10000"/>
              <a:gd name="connsiteY0" fmla="*/ 727 h 9902"/>
              <a:gd name="connsiteX1" fmla="*/ 6866 w 10000"/>
              <a:gd name="connsiteY1" fmla="*/ 308 h 9902"/>
              <a:gd name="connsiteX2" fmla="*/ 8618 w 10000"/>
              <a:gd name="connsiteY2" fmla="*/ 427 h 9902"/>
              <a:gd name="connsiteX3" fmla="*/ 9823 w 10000"/>
              <a:gd name="connsiteY3" fmla="*/ 2874 h 9902"/>
              <a:gd name="connsiteX4" fmla="*/ 9683 w 10000"/>
              <a:gd name="connsiteY4" fmla="*/ 6301 h 9902"/>
              <a:gd name="connsiteX5" fmla="*/ 8667 w 10000"/>
              <a:gd name="connsiteY5" fmla="*/ 8490 h 9902"/>
              <a:gd name="connsiteX6" fmla="*/ 7742 w 10000"/>
              <a:gd name="connsiteY6" fmla="*/ 9692 h 9902"/>
              <a:gd name="connsiteX7" fmla="*/ 6726 w 10000"/>
              <a:gd name="connsiteY7" fmla="*/ 9755 h 9902"/>
              <a:gd name="connsiteX8" fmla="*/ 1780 w 10000"/>
              <a:gd name="connsiteY8" fmla="*/ 9692 h 9902"/>
              <a:gd name="connsiteX9" fmla="*/ 715 w 10000"/>
              <a:gd name="connsiteY9" fmla="*/ 7923 h 9902"/>
              <a:gd name="connsiteX10" fmla="*/ 161 w 10000"/>
              <a:gd name="connsiteY10" fmla="*/ 5657 h 9902"/>
              <a:gd name="connsiteX11" fmla="*/ 253 w 10000"/>
              <a:gd name="connsiteY11" fmla="*/ 1811 h 9902"/>
              <a:gd name="connsiteX12" fmla="*/ 1688 w 10000"/>
              <a:gd name="connsiteY12" fmla="*/ 308 h 9902"/>
              <a:gd name="connsiteX13" fmla="*/ 3677 w 10000"/>
              <a:gd name="connsiteY13" fmla="*/ 343 h 9902"/>
              <a:gd name="connsiteX14" fmla="*/ 5156 w 10000"/>
              <a:gd name="connsiteY14" fmla="*/ 727 h 9902"/>
              <a:gd name="connsiteX0" fmla="*/ 5156 w 10000"/>
              <a:gd name="connsiteY0" fmla="*/ 734 h 10086"/>
              <a:gd name="connsiteX1" fmla="*/ 6866 w 10000"/>
              <a:gd name="connsiteY1" fmla="*/ 311 h 10086"/>
              <a:gd name="connsiteX2" fmla="*/ 8618 w 10000"/>
              <a:gd name="connsiteY2" fmla="*/ 431 h 10086"/>
              <a:gd name="connsiteX3" fmla="*/ 9823 w 10000"/>
              <a:gd name="connsiteY3" fmla="*/ 2902 h 10086"/>
              <a:gd name="connsiteX4" fmla="*/ 9683 w 10000"/>
              <a:gd name="connsiteY4" fmla="*/ 6363 h 10086"/>
              <a:gd name="connsiteX5" fmla="*/ 8667 w 10000"/>
              <a:gd name="connsiteY5" fmla="*/ 8574 h 10086"/>
              <a:gd name="connsiteX6" fmla="*/ 7742 w 10000"/>
              <a:gd name="connsiteY6" fmla="*/ 9788 h 10086"/>
              <a:gd name="connsiteX7" fmla="*/ 1780 w 10000"/>
              <a:gd name="connsiteY7" fmla="*/ 9788 h 10086"/>
              <a:gd name="connsiteX8" fmla="*/ 715 w 10000"/>
              <a:gd name="connsiteY8" fmla="*/ 8001 h 10086"/>
              <a:gd name="connsiteX9" fmla="*/ 161 w 10000"/>
              <a:gd name="connsiteY9" fmla="*/ 5713 h 10086"/>
              <a:gd name="connsiteX10" fmla="*/ 253 w 10000"/>
              <a:gd name="connsiteY10" fmla="*/ 1829 h 10086"/>
              <a:gd name="connsiteX11" fmla="*/ 1688 w 10000"/>
              <a:gd name="connsiteY11" fmla="*/ 311 h 10086"/>
              <a:gd name="connsiteX12" fmla="*/ 3677 w 10000"/>
              <a:gd name="connsiteY12" fmla="*/ 346 h 10086"/>
              <a:gd name="connsiteX13" fmla="*/ 5156 w 10000"/>
              <a:gd name="connsiteY13" fmla="*/ 734 h 10086"/>
              <a:gd name="connsiteX0" fmla="*/ 5301 w 10145"/>
              <a:gd name="connsiteY0" fmla="*/ 734 h 10086"/>
              <a:gd name="connsiteX1" fmla="*/ 7011 w 10145"/>
              <a:gd name="connsiteY1" fmla="*/ 311 h 10086"/>
              <a:gd name="connsiteX2" fmla="*/ 8763 w 10145"/>
              <a:gd name="connsiteY2" fmla="*/ 431 h 10086"/>
              <a:gd name="connsiteX3" fmla="*/ 9968 w 10145"/>
              <a:gd name="connsiteY3" fmla="*/ 2902 h 10086"/>
              <a:gd name="connsiteX4" fmla="*/ 9828 w 10145"/>
              <a:gd name="connsiteY4" fmla="*/ 6363 h 10086"/>
              <a:gd name="connsiteX5" fmla="*/ 8812 w 10145"/>
              <a:gd name="connsiteY5" fmla="*/ 8574 h 10086"/>
              <a:gd name="connsiteX6" fmla="*/ 7887 w 10145"/>
              <a:gd name="connsiteY6" fmla="*/ 9788 h 10086"/>
              <a:gd name="connsiteX7" fmla="*/ 1925 w 10145"/>
              <a:gd name="connsiteY7" fmla="*/ 9788 h 10086"/>
              <a:gd name="connsiteX8" fmla="*/ 860 w 10145"/>
              <a:gd name="connsiteY8" fmla="*/ 8001 h 10086"/>
              <a:gd name="connsiteX9" fmla="*/ 306 w 10145"/>
              <a:gd name="connsiteY9" fmla="*/ 5713 h 10086"/>
              <a:gd name="connsiteX10" fmla="*/ 253 w 10145"/>
              <a:gd name="connsiteY10" fmla="*/ 1723 h 10086"/>
              <a:gd name="connsiteX11" fmla="*/ 1833 w 10145"/>
              <a:gd name="connsiteY11" fmla="*/ 311 h 10086"/>
              <a:gd name="connsiteX12" fmla="*/ 3822 w 10145"/>
              <a:gd name="connsiteY12" fmla="*/ 346 h 10086"/>
              <a:gd name="connsiteX13" fmla="*/ 5301 w 10145"/>
              <a:gd name="connsiteY13" fmla="*/ 734 h 10086"/>
              <a:gd name="connsiteX0" fmla="*/ 5251 w 10095"/>
              <a:gd name="connsiteY0" fmla="*/ 734 h 10086"/>
              <a:gd name="connsiteX1" fmla="*/ 6961 w 10095"/>
              <a:gd name="connsiteY1" fmla="*/ 311 h 10086"/>
              <a:gd name="connsiteX2" fmla="*/ 8713 w 10095"/>
              <a:gd name="connsiteY2" fmla="*/ 431 h 10086"/>
              <a:gd name="connsiteX3" fmla="*/ 9918 w 10095"/>
              <a:gd name="connsiteY3" fmla="*/ 2902 h 10086"/>
              <a:gd name="connsiteX4" fmla="*/ 9778 w 10095"/>
              <a:gd name="connsiteY4" fmla="*/ 6363 h 10086"/>
              <a:gd name="connsiteX5" fmla="*/ 8762 w 10095"/>
              <a:gd name="connsiteY5" fmla="*/ 8574 h 10086"/>
              <a:gd name="connsiteX6" fmla="*/ 7837 w 10095"/>
              <a:gd name="connsiteY6" fmla="*/ 9788 h 10086"/>
              <a:gd name="connsiteX7" fmla="*/ 1875 w 10095"/>
              <a:gd name="connsiteY7" fmla="*/ 9788 h 10086"/>
              <a:gd name="connsiteX8" fmla="*/ 810 w 10095"/>
              <a:gd name="connsiteY8" fmla="*/ 8001 h 10086"/>
              <a:gd name="connsiteX9" fmla="*/ 256 w 10095"/>
              <a:gd name="connsiteY9" fmla="*/ 5713 h 10086"/>
              <a:gd name="connsiteX10" fmla="*/ 203 w 10095"/>
              <a:gd name="connsiteY10" fmla="*/ 1723 h 10086"/>
              <a:gd name="connsiteX11" fmla="*/ 1476 w 10095"/>
              <a:gd name="connsiteY11" fmla="*/ 290 h 10086"/>
              <a:gd name="connsiteX12" fmla="*/ 3772 w 10095"/>
              <a:gd name="connsiteY12" fmla="*/ 346 h 10086"/>
              <a:gd name="connsiteX13" fmla="*/ 5251 w 10095"/>
              <a:gd name="connsiteY13" fmla="*/ 734 h 10086"/>
              <a:gd name="connsiteX0" fmla="*/ 5283 w 10127"/>
              <a:gd name="connsiteY0" fmla="*/ 734 h 10086"/>
              <a:gd name="connsiteX1" fmla="*/ 6993 w 10127"/>
              <a:gd name="connsiteY1" fmla="*/ 311 h 10086"/>
              <a:gd name="connsiteX2" fmla="*/ 8745 w 10127"/>
              <a:gd name="connsiteY2" fmla="*/ 431 h 10086"/>
              <a:gd name="connsiteX3" fmla="*/ 9950 w 10127"/>
              <a:gd name="connsiteY3" fmla="*/ 2902 h 10086"/>
              <a:gd name="connsiteX4" fmla="*/ 9810 w 10127"/>
              <a:gd name="connsiteY4" fmla="*/ 6363 h 10086"/>
              <a:gd name="connsiteX5" fmla="*/ 8794 w 10127"/>
              <a:gd name="connsiteY5" fmla="*/ 8574 h 10086"/>
              <a:gd name="connsiteX6" fmla="*/ 7869 w 10127"/>
              <a:gd name="connsiteY6" fmla="*/ 9788 h 10086"/>
              <a:gd name="connsiteX7" fmla="*/ 1907 w 10127"/>
              <a:gd name="connsiteY7" fmla="*/ 9788 h 10086"/>
              <a:gd name="connsiteX8" fmla="*/ 842 w 10127"/>
              <a:gd name="connsiteY8" fmla="*/ 8001 h 10086"/>
              <a:gd name="connsiteX9" fmla="*/ 288 w 10127"/>
              <a:gd name="connsiteY9" fmla="*/ 5713 h 10086"/>
              <a:gd name="connsiteX10" fmla="*/ 203 w 10127"/>
              <a:gd name="connsiteY10" fmla="*/ 1978 h 10086"/>
              <a:gd name="connsiteX11" fmla="*/ 1508 w 10127"/>
              <a:gd name="connsiteY11" fmla="*/ 290 h 10086"/>
              <a:gd name="connsiteX12" fmla="*/ 3804 w 10127"/>
              <a:gd name="connsiteY12" fmla="*/ 346 h 10086"/>
              <a:gd name="connsiteX13" fmla="*/ 5283 w 10127"/>
              <a:gd name="connsiteY13" fmla="*/ 734 h 10086"/>
              <a:gd name="connsiteX0" fmla="*/ 5294 w 10138"/>
              <a:gd name="connsiteY0" fmla="*/ 734 h 10086"/>
              <a:gd name="connsiteX1" fmla="*/ 7004 w 10138"/>
              <a:gd name="connsiteY1" fmla="*/ 311 h 10086"/>
              <a:gd name="connsiteX2" fmla="*/ 8756 w 10138"/>
              <a:gd name="connsiteY2" fmla="*/ 431 h 10086"/>
              <a:gd name="connsiteX3" fmla="*/ 9961 w 10138"/>
              <a:gd name="connsiteY3" fmla="*/ 2902 h 10086"/>
              <a:gd name="connsiteX4" fmla="*/ 9821 w 10138"/>
              <a:gd name="connsiteY4" fmla="*/ 6363 h 10086"/>
              <a:gd name="connsiteX5" fmla="*/ 8805 w 10138"/>
              <a:gd name="connsiteY5" fmla="*/ 8574 h 10086"/>
              <a:gd name="connsiteX6" fmla="*/ 7880 w 10138"/>
              <a:gd name="connsiteY6" fmla="*/ 9788 h 10086"/>
              <a:gd name="connsiteX7" fmla="*/ 1918 w 10138"/>
              <a:gd name="connsiteY7" fmla="*/ 9788 h 10086"/>
              <a:gd name="connsiteX8" fmla="*/ 853 w 10138"/>
              <a:gd name="connsiteY8" fmla="*/ 8001 h 10086"/>
              <a:gd name="connsiteX9" fmla="*/ 234 w 10138"/>
              <a:gd name="connsiteY9" fmla="*/ 5840 h 10086"/>
              <a:gd name="connsiteX10" fmla="*/ 214 w 10138"/>
              <a:gd name="connsiteY10" fmla="*/ 1978 h 10086"/>
              <a:gd name="connsiteX11" fmla="*/ 1519 w 10138"/>
              <a:gd name="connsiteY11" fmla="*/ 290 h 10086"/>
              <a:gd name="connsiteX12" fmla="*/ 3815 w 10138"/>
              <a:gd name="connsiteY12" fmla="*/ 346 h 10086"/>
              <a:gd name="connsiteX13" fmla="*/ 5294 w 10138"/>
              <a:gd name="connsiteY13" fmla="*/ 734 h 10086"/>
              <a:gd name="connsiteX0" fmla="*/ 5294 w 10138"/>
              <a:gd name="connsiteY0" fmla="*/ 734 h 10086"/>
              <a:gd name="connsiteX1" fmla="*/ 7004 w 10138"/>
              <a:gd name="connsiteY1" fmla="*/ 311 h 10086"/>
              <a:gd name="connsiteX2" fmla="*/ 8756 w 10138"/>
              <a:gd name="connsiteY2" fmla="*/ 431 h 10086"/>
              <a:gd name="connsiteX3" fmla="*/ 9961 w 10138"/>
              <a:gd name="connsiteY3" fmla="*/ 2902 h 10086"/>
              <a:gd name="connsiteX4" fmla="*/ 9821 w 10138"/>
              <a:gd name="connsiteY4" fmla="*/ 6363 h 10086"/>
              <a:gd name="connsiteX5" fmla="*/ 8805 w 10138"/>
              <a:gd name="connsiteY5" fmla="*/ 8574 h 10086"/>
              <a:gd name="connsiteX6" fmla="*/ 7880 w 10138"/>
              <a:gd name="connsiteY6" fmla="*/ 9788 h 10086"/>
              <a:gd name="connsiteX7" fmla="*/ 1918 w 10138"/>
              <a:gd name="connsiteY7" fmla="*/ 9788 h 10086"/>
              <a:gd name="connsiteX8" fmla="*/ 853 w 10138"/>
              <a:gd name="connsiteY8" fmla="*/ 8001 h 10086"/>
              <a:gd name="connsiteX9" fmla="*/ 234 w 10138"/>
              <a:gd name="connsiteY9" fmla="*/ 5840 h 10086"/>
              <a:gd name="connsiteX10" fmla="*/ 214 w 10138"/>
              <a:gd name="connsiteY10" fmla="*/ 1978 h 10086"/>
              <a:gd name="connsiteX11" fmla="*/ 1519 w 10138"/>
              <a:gd name="connsiteY11" fmla="*/ 290 h 10086"/>
              <a:gd name="connsiteX12" fmla="*/ 3815 w 10138"/>
              <a:gd name="connsiteY12" fmla="*/ 346 h 10086"/>
              <a:gd name="connsiteX13" fmla="*/ 5294 w 10138"/>
              <a:gd name="connsiteY13" fmla="*/ 734 h 10086"/>
              <a:gd name="connsiteX0" fmla="*/ 5294 w 10138"/>
              <a:gd name="connsiteY0" fmla="*/ 734 h 10086"/>
              <a:gd name="connsiteX1" fmla="*/ 7004 w 10138"/>
              <a:gd name="connsiteY1" fmla="*/ 311 h 10086"/>
              <a:gd name="connsiteX2" fmla="*/ 8756 w 10138"/>
              <a:gd name="connsiteY2" fmla="*/ 431 h 10086"/>
              <a:gd name="connsiteX3" fmla="*/ 9961 w 10138"/>
              <a:gd name="connsiteY3" fmla="*/ 2902 h 10086"/>
              <a:gd name="connsiteX4" fmla="*/ 9821 w 10138"/>
              <a:gd name="connsiteY4" fmla="*/ 6363 h 10086"/>
              <a:gd name="connsiteX5" fmla="*/ 8805 w 10138"/>
              <a:gd name="connsiteY5" fmla="*/ 8574 h 10086"/>
              <a:gd name="connsiteX6" fmla="*/ 7880 w 10138"/>
              <a:gd name="connsiteY6" fmla="*/ 9788 h 10086"/>
              <a:gd name="connsiteX7" fmla="*/ 1918 w 10138"/>
              <a:gd name="connsiteY7" fmla="*/ 9788 h 10086"/>
              <a:gd name="connsiteX8" fmla="*/ 853 w 10138"/>
              <a:gd name="connsiteY8" fmla="*/ 8001 h 10086"/>
              <a:gd name="connsiteX9" fmla="*/ 234 w 10138"/>
              <a:gd name="connsiteY9" fmla="*/ 5840 h 10086"/>
              <a:gd name="connsiteX10" fmla="*/ 214 w 10138"/>
              <a:gd name="connsiteY10" fmla="*/ 1978 h 10086"/>
              <a:gd name="connsiteX11" fmla="*/ 1519 w 10138"/>
              <a:gd name="connsiteY11" fmla="*/ 290 h 10086"/>
              <a:gd name="connsiteX12" fmla="*/ 3815 w 10138"/>
              <a:gd name="connsiteY12" fmla="*/ 346 h 10086"/>
              <a:gd name="connsiteX13" fmla="*/ 5294 w 10138"/>
              <a:gd name="connsiteY13" fmla="*/ 734 h 10086"/>
              <a:gd name="connsiteX0" fmla="*/ 5294 w 10138"/>
              <a:gd name="connsiteY0" fmla="*/ 734 h 10100"/>
              <a:gd name="connsiteX1" fmla="*/ 7004 w 10138"/>
              <a:gd name="connsiteY1" fmla="*/ 311 h 10100"/>
              <a:gd name="connsiteX2" fmla="*/ 8756 w 10138"/>
              <a:gd name="connsiteY2" fmla="*/ 431 h 10100"/>
              <a:gd name="connsiteX3" fmla="*/ 9961 w 10138"/>
              <a:gd name="connsiteY3" fmla="*/ 2902 h 10100"/>
              <a:gd name="connsiteX4" fmla="*/ 9821 w 10138"/>
              <a:gd name="connsiteY4" fmla="*/ 6363 h 10100"/>
              <a:gd name="connsiteX5" fmla="*/ 8805 w 10138"/>
              <a:gd name="connsiteY5" fmla="*/ 8574 h 10100"/>
              <a:gd name="connsiteX6" fmla="*/ 7880 w 10138"/>
              <a:gd name="connsiteY6" fmla="*/ 9788 h 10100"/>
              <a:gd name="connsiteX7" fmla="*/ 1918 w 10138"/>
              <a:gd name="connsiteY7" fmla="*/ 9788 h 10100"/>
              <a:gd name="connsiteX8" fmla="*/ 869 w 10138"/>
              <a:gd name="connsiteY8" fmla="*/ 7916 h 10100"/>
              <a:gd name="connsiteX9" fmla="*/ 234 w 10138"/>
              <a:gd name="connsiteY9" fmla="*/ 5840 h 10100"/>
              <a:gd name="connsiteX10" fmla="*/ 214 w 10138"/>
              <a:gd name="connsiteY10" fmla="*/ 1978 h 10100"/>
              <a:gd name="connsiteX11" fmla="*/ 1519 w 10138"/>
              <a:gd name="connsiteY11" fmla="*/ 290 h 10100"/>
              <a:gd name="connsiteX12" fmla="*/ 3815 w 10138"/>
              <a:gd name="connsiteY12" fmla="*/ 346 h 10100"/>
              <a:gd name="connsiteX13" fmla="*/ 5294 w 10138"/>
              <a:gd name="connsiteY13" fmla="*/ 734 h 10100"/>
              <a:gd name="connsiteX0" fmla="*/ 5294 w 10138"/>
              <a:gd name="connsiteY0" fmla="*/ 734 h 9792"/>
              <a:gd name="connsiteX1" fmla="*/ 7004 w 10138"/>
              <a:gd name="connsiteY1" fmla="*/ 311 h 9792"/>
              <a:gd name="connsiteX2" fmla="*/ 8756 w 10138"/>
              <a:gd name="connsiteY2" fmla="*/ 431 h 9792"/>
              <a:gd name="connsiteX3" fmla="*/ 9961 w 10138"/>
              <a:gd name="connsiteY3" fmla="*/ 2902 h 9792"/>
              <a:gd name="connsiteX4" fmla="*/ 9821 w 10138"/>
              <a:gd name="connsiteY4" fmla="*/ 6363 h 9792"/>
              <a:gd name="connsiteX5" fmla="*/ 8805 w 10138"/>
              <a:gd name="connsiteY5" fmla="*/ 8574 h 9792"/>
              <a:gd name="connsiteX6" fmla="*/ 7880 w 10138"/>
              <a:gd name="connsiteY6" fmla="*/ 9788 h 9792"/>
              <a:gd name="connsiteX7" fmla="*/ 2402 w 10138"/>
              <a:gd name="connsiteY7" fmla="*/ 8600 h 9792"/>
              <a:gd name="connsiteX8" fmla="*/ 869 w 10138"/>
              <a:gd name="connsiteY8" fmla="*/ 7916 h 9792"/>
              <a:gd name="connsiteX9" fmla="*/ 234 w 10138"/>
              <a:gd name="connsiteY9" fmla="*/ 5840 h 9792"/>
              <a:gd name="connsiteX10" fmla="*/ 214 w 10138"/>
              <a:gd name="connsiteY10" fmla="*/ 1978 h 9792"/>
              <a:gd name="connsiteX11" fmla="*/ 1519 w 10138"/>
              <a:gd name="connsiteY11" fmla="*/ 290 h 9792"/>
              <a:gd name="connsiteX12" fmla="*/ 3815 w 10138"/>
              <a:gd name="connsiteY12" fmla="*/ 346 h 9792"/>
              <a:gd name="connsiteX13" fmla="*/ 5294 w 10138"/>
              <a:gd name="connsiteY13" fmla="*/ 734 h 9792"/>
              <a:gd name="connsiteX0" fmla="*/ 5222 w 10000"/>
              <a:gd name="connsiteY0" fmla="*/ 750 h 10174"/>
              <a:gd name="connsiteX1" fmla="*/ 6909 w 10000"/>
              <a:gd name="connsiteY1" fmla="*/ 318 h 10174"/>
              <a:gd name="connsiteX2" fmla="*/ 8637 w 10000"/>
              <a:gd name="connsiteY2" fmla="*/ 440 h 10174"/>
              <a:gd name="connsiteX3" fmla="*/ 9825 w 10000"/>
              <a:gd name="connsiteY3" fmla="*/ 2964 h 10174"/>
              <a:gd name="connsiteX4" fmla="*/ 9687 w 10000"/>
              <a:gd name="connsiteY4" fmla="*/ 6498 h 10174"/>
              <a:gd name="connsiteX5" fmla="*/ 8685 w 10000"/>
              <a:gd name="connsiteY5" fmla="*/ 8756 h 10174"/>
              <a:gd name="connsiteX6" fmla="*/ 7773 w 10000"/>
              <a:gd name="connsiteY6" fmla="*/ 9996 h 10174"/>
              <a:gd name="connsiteX7" fmla="*/ 2226 w 10000"/>
              <a:gd name="connsiteY7" fmla="*/ 9823 h 10174"/>
              <a:gd name="connsiteX8" fmla="*/ 857 w 10000"/>
              <a:gd name="connsiteY8" fmla="*/ 8084 h 10174"/>
              <a:gd name="connsiteX9" fmla="*/ 231 w 10000"/>
              <a:gd name="connsiteY9" fmla="*/ 5964 h 10174"/>
              <a:gd name="connsiteX10" fmla="*/ 211 w 10000"/>
              <a:gd name="connsiteY10" fmla="*/ 2020 h 10174"/>
              <a:gd name="connsiteX11" fmla="*/ 1498 w 10000"/>
              <a:gd name="connsiteY11" fmla="*/ 296 h 10174"/>
              <a:gd name="connsiteX12" fmla="*/ 3763 w 10000"/>
              <a:gd name="connsiteY12" fmla="*/ 353 h 10174"/>
              <a:gd name="connsiteX13" fmla="*/ 5222 w 10000"/>
              <a:gd name="connsiteY13" fmla="*/ 750 h 10174"/>
              <a:gd name="connsiteX0" fmla="*/ 5222 w 10000"/>
              <a:gd name="connsiteY0" fmla="*/ 750 h 10174"/>
              <a:gd name="connsiteX1" fmla="*/ 6909 w 10000"/>
              <a:gd name="connsiteY1" fmla="*/ 318 h 10174"/>
              <a:gd name="connsiteX2" fmla="*/ 8637 w 10000"/>
              <a:gd name="connsiteY2" fmla="*/ 440 h 10174"/>
              <a:gd name="connsiteX3" fmla="*/ 9825 w 10000"/>
              <a:gd name="connsiteY3" fmla="*/ 2964 h 10174"/>
              <a:gd name="connsiteX4" fmla="*/ 9687 w 10000"/>
              <a:gd name="connsiteY4" fmla="*/ 6498 h 10174"/>
              <a:gd name="connsiteX5" fmla="*/ 8685 w 10000"/>
              <a:gd name="connsiteY5" fmla="*/ 8756 h 10174"/>
              <a:gd name="connsiteX6" fmla="*/ 7773 w 10000"/>
              <a:gd name="connsiteY6" fmla="*/ 9996 h 10174"/>
              <a:gd name="connsiteX7" fmla="*/ 2226 w 10000"/>
              <a:gd name="connsiteY7" fmla="*/ 9823 h 10174"/>
              <a:gd name="connsiteX8" fmla="*/ 857 w 10000"/>
              <a:gd name="connsiteY8" fmla="*/ 8084 h 10174"/>
              <a:gd name="connsiteX9" fmla="*/ 231 w 10000"/>
              <a:gd name="connsiteY9" fmla="*/ 5964 h 10174"/>
              <a:gd name="connsiteX10" fmla="*/ 211 w 10000"/>
              <a:gd name="connsiteY10" fmla="*/ 2020 h 10174"/>
              <a:gd name="connsiteX11" fmla="*/ 1498 w 10000"/>
              <a:gd name="connsiteY11" fmla="*/ 296 h 10174"/>
              <a:gd name="connsiteX12" fmla="*/ 3763 w 10000"/>
              <a:gd name="connsiteY12" fmla="*/ 353 h 10174"/>
              <a:gd name="connsiteX13" fmla="*/ 5222 w 10000"/>
              <a:gd name="connsiteY13" fmla="*/ 750 h 10174"/>
              <a:gd name="connsiteX0" fmla="*/ 5222 w 10000"/>
              <a:gd name="connsiteY0" fmla="*/ 750 h 10174"/>
              <a:gd name="connsiteX1" fmla="*/ 6909 w 10000"/>
              <a:gd name="connsiteY1" fmla="*/ 318 h 10174"/>
              <a:gd name="connsiteX2" fmla="*/ 8637 w 10000"/>
              <a:gd name="connsiteY2" fmla="*/ 440 h 10174"/>
              <a:gd name="connsiteX3" fmla="*/ 9825 w 10000"/>
              <a:gd name="connsiteY3" fmla="*/ 2964 h 10174"/>
              <a:gd name="connsiteX4" fmla="*/ 9687 w 10000"/>
              <a:gd name="connsiteY4" fmla="*/ 6498 h 10174"/>
              <a:gd name="connsiteX5" fmla="*/ 8685 w 10000"/>
              <a:gd name="connsiteY5" fmla="*/ 8756 h 10174"/>
              <a:gd name="connsiteX6" fmla="*/ 7773 w 10000"/>
              <a:gd name="connsiteY6" fmla="*/ 9996 h 10174"/>
              <a:gd name="connsiteX7" fmla="*/ 2226 w 10000"/>
              <a:gd name="connsiteY7" fmla="*/ 9823 h 10174"/>
              <a:gd name="connsiteX8" fmla="*/ 857 w 10000"/>
              <a:gd name="connsiteY8" fmla="*/ 8084 h 10174"/>
              <a:gd name="connsiteX9" fmla="*/ 231 w 10000"/>
              <a:gd name="connsiteY9" fmla="*/ 5964 h 10174"/>
              <a:gd name="connsiteX10" fmla="*/ 211 w 10000"/>
              <a:gd name="connsiteY10" fmla="*/ 2020 h 10174"/>
              <a:gd name="connsiteX11" fmla="*/ 1498 w 10000"/>
              <a:gd name="connsiteY11" fmla="*/ 296 h 10174"/>
              <a:gd name="connsiteX12" fmla="*/ 3763 w 10000"/>
              <a:gd name="connsiteY12" fmla="*/ 353 h 10174"/>
              <a:gd name="connsiteX13" fmla="*/ 5222 w 10000"/>
              <a:gd name="connsiteY13" fmla="*/ 750 h 10174"/>
              <a:gd name="connsiteX0" fmla="*/ 5222 w 10000"/>
              <a:gd name="connsiteY0" fmla="*/ 750 h 10167"/>
              <a:gd name="connsiteX1" fmla="*/ 6909 w 10000"/>
              <a:gd name="connsiteY1" fmla="*/ 318 h 10167"/>
              <a:gd name="connsiteX2" fmla="*/ 8637 w 10000"/>
              <a:gd name="connsiteY2" fmla="*/ 440 h 10167"/>
              <a:gd name="connsiteX3" fmla="*/ 9825 w 10000"/>
              <a:gd name="connsiteY3" fmla="*/ 2964 h 10167"/>
              <a:gd name="connsiteX4" fmla="*/ 9687 w 10000"/>
              <a:gd name="connsiteY4" fmla="*/ 6498 h 10167"/>
              <a:gd name="connsiteX5" fmla="*/ 8685 w 10000"/>
              <a:gd name="connsiteY5" fmla="*/ 8756 h 10167"/>
              <a:gd name="connsiteX6" fmla="*/ 7773 w 10000"/>
              <a:gd name="connsiteY6" fmla="*/ 9996 h 10167"/>
              <a:gd name="connsiteX7" fmla="*/ 2115 w 10000"/>
              <a:gd name="connsiteY7" fmla="*/ 9780 h 10167"/>
              <a:gd name="connsiteX8" fmla="*/ 857 w 10000"/>
              <a:gd name="connsiteY8" fmla="*/ 8084 h 10167"/>
              <a:gd name="connsiteX9" fmla="*/ 231 w 10000"/>
              <a:gd name="connsiteY9" fmla="*/ 5964 h 10167"/>
              <a:gd name="connsiteX10" fmla="*/ 211 w 10000"/>
              <a:gd name="connsiteY10" fmla="*/ 2020 h 10167"/>
              <a:gd name="connsiteX11" fmla="*/ 1498 w 10000"/>
              <a:gd name="connsiteY11" fmla="*/ 296 h 10167"/>
              <a:gd name="connsiteX12" fmla="*/ 3763 w 10000"/>
              <a:gd name="connsiteY12" fmla="*/ 353 h 10167"/>
              <a:gd name="connsiteX13" fmla="*/ 5222 w 10000"/>
              <a:gd name="connsiteY13" fmla="*/ 750 h 10167"/>
              <a:gd name="connsiteX0" fmla="*/ 5222 w 10000"/>
              <a:gd name="connsiteY0" fmla="*/ 750 h 10167"/>
              <a:gd name="connsiteX1" fmla="*/ 6909 w 10000"/>
              <a:gd name="connsiteY1" fmla="*/ 318 h 10167"/>
              <a:gd name="connsiteX2" fmla="*/ 8637 w 10000"/>
              <a:gd name="connsiteY2" fmla="*/ 440 h 10167"/>
              <a:gd name="connsiteX3" fmla="*/ 9825 w 10000"/>
              <a:gd name="connsiteY3" fmla="*/ 2964 h 10167"/>
              <a:gd name="connsiteX4" fmla="*/ 9687 w 10000"/>
              <a:gd name="connsiteY4" fmla="*/ 6498 h 10167"/>
              <a:gd name="connsiteX5" fmla="*/ 8685 w 10000"/>
              <a:gd name="connsiteY5" fmla="*/ 8756 h 10167"/>
              <a:gd name="connsiteX6" fmla="*/ 7773 w 10000"/>
              <a:gd name="connsiteY6" fmla="*/ 9996 h 10167"/>
              <a:gd name="connsiteX7" fmla="*/ 2163 w 10000"/>
              <a:gd name="connsiteY7" fmla="*/ 9780 h 10167"/>
              <a:gd name="connsiteX8" fmla="*/ 857 w 10000"/>
              <a:gd name="connsiteY8" fmla="*/ 8084 h 10167"/>
              <a:gd name="connsiteX9" fmla="*/ 231 w 10000"/>
              <a:gd name="connsiteY9" fmla="*/ 5964 h 10167"/>
              <a:gd name="connsiteX10" fmla="*/ 211 w 10000"/>
              <a:gd name="connsiteY10" fmla="*/ 2020 h 10167"/>
              <a:gd name="connsiteX11" fmla="*/ 1498 w 10000"/>
              <a:gd name="connsiteY11" fmla="*/ 296 h 10167"/>
              <a:gd name="connsiteX12" fmla="*/ 3763 w 10000"/>
              <a:gd name="connsiteY12" fmla="*/ 353 h 10167"/>
              <a:gd name="connsiteX13" fmla="*/ 5222 w 10000"/>
              <a:gd name="connsiteY13" fmla="*/ 750 h 10167"/>
              <a:gd name="connsiteX0" fmla="*/ 5222 w 10000"/>
              <a:gd name="connsiteY0" fmla="*/ 750 h 10167"/>
              <a:gd name="connsiteX1" fmla="*/ 6909 w 10000"/>
              <a:gd name="connsiteY1" fmla="*/ 318 h 10167"/>
              <a:gd name="connsiteX2" fmla="*/ 8637 w 10000"/>
              <a:gd name="connsiteY2" fmla="*/ 440 h 10167"/>
              <a:gd name="connsiteX3" fmla="*/ 9825 w 10000"/>
              <a:gd name="connsiteY3" fmla="*/ 2964 h 10167"/>
              <a:gd name="connsiteX4" fmla="*/ 9687 w 10000"/>
              <a:gd name="connsiteY4" fmla="*/ 6498 h 10167"/>
              <a:gd name="connsiteX5" fmla="*/ 8685 w 10000"/>
              <a:gd name="connsiteY5" fmla="*/ 8756 h 10167"/>
              <a:gd name="connsiteX6" fmla="*/ 7773 w 10000"/>
              <a:gd name="connsiteY6" fmla="*/ 9996 h 10167"/>
              <a:gd name="connsiteX7" fmla="*/ 2163 w 10000"/>
              <a:gd name="connsiteY7" fmla="*/ 9780 h 10167"/>
              <a:gd name="connsiteX8" fmla="*/ 857 w 10000"/>
              <a:gd name="connsiteY8" fmla="*/ 8084 h 10167"/>
              <a:gd name="connsiteX9" fmla="*/ 231 w 10000"/>
              <a:gd name="connsiteY9" fmla="*/ 5964 h 10167"/>
              <a:gd name="connsiteX10" fmla="*/ 211 w 10000"/>
              <a:gd name="connsiteY10" fmla="*/ 2020 h 10167"/>
              <a:gd name="connsiteX11" fmla="*/ 1498 w 10000"/>
              <a:gd name="connsiteY11" fmla="*/ 296 h 10167"/>
              <a:gd name="connsiteX12" fmla="*/ 3763 w 10000"/>
              <a:gd name="connsiteY12" fmla="*/ 353 h 10167"/>
              <a:gd name="connsiteX13" fmla="*/ 5222 w 10000"/>
              <a:gd name="connsiteY13" fmla="*/ 750 h 10167"/>
              <a:gd name="connsiteX0" fmla="*/ 5222 w 10000"/>
              <a:gd name="connsiteY0" fmla="*/ 750 h 9860"/>
              <a:gd name="connsiteX1" fmla="*/ 6909 w 10000"/>
              <a:gd name="connsiteY1" fmla="*/ 318 h 9860"/>
              <a:gd name="connsiteX2" fmla="*/ 8637 w 10000"/>
              <a:gd name="connsiteY2" fmla="*/ 440 h 9860"/>
              <a:gd name="connsiteX3" fmla="*/ 9825 w 10000"/>
              <a:gd name="connsiteY3" fmla="*/ 2964 h 9860"/>
              <a:gd name="connsiteX4" fmla="*/ 9687 w 10000"/>
              <a:gd name="connsiteY4" fmla="*/ 6498 h 9860"/>
              <a:gd name="connsiteX5" fmla="*/ 8685 w 10000"/>
              <a:gd name="connsiteY5" fmla="*/ 8756 h 9860"/>
              <a:gd name="connsiteX6" fmla="*/ 7884 w 10000"/>
              <a:gd name="connsiteY6" fmla="*/ 9498 h 9860"/>
              <a:gd name="connsiteX7" fmla="*/ 2163 w 10000"/>
              <a:gd name="connsiteY7" fmla="*/ 9780 h 9860"/>
              <a:gd name="connsiteX8" fmla="*/ 857 w 10000"/>
              <a:gd name="connsiteY8" fmla="*/ 8084 h 9860"/>
              <a:gd name="connsiteX9" fmla="*/ 231 w 10000"/>
              <a:gd name="connsiteY9" fmla="*/ 5964 h 9860"/>
              <a:gd name="connsiteX10" fmla="*/ 211 w 10000"/>
              <a:gd name="connsiteY10" fmla="*/ 2020 h 9860"/>
              <a:gd name="connsiteX11" fmla="*/ 1498 w 10000"/>
              <a:gd name="connsiteY11" fmla="*/ 296 h 9860"/>
              <a:gd name="connsiteX12" fmla="*/ 3763 w 10000"/>
              <a:gd name="connsiteY12" fmla="*/ 353 h 9860"/>
              <a:gd name="connsiteX13" fmla="*/ 5222 w 10000"/>
              <a:gd name="connsiteY13" fmla="*/ 750 h 9860"/>
              <a:gd name="connsiteX0" fmla="*/ 5222 w 10000"/>
              <a:gd name="connsiteY0" fmla="*/ 761 h 10179"/>
              <a:gd name="connsiteX1" fmla="*/ 6909 w 10000"/>
              <a:gd name="connsiteY1" fmla="*/ 323 h 10179"/>
              <a:gd name="connsiteX2" fmla="*/ 8637 w 10000"/>
              <a:gd name="connsiteY2" fmla="*/ 446 h 10179"/>
              <a:gd name="connsiteX3" fmla="*/ 9825 w 10000"/>
              <a:gd name="connsiteY3" fmla="*/ 3006 h 10179"/>
              <a:gd name="connsiteX4" fmla="*/ 9687 w 10000"/>
              <a:gd name="connsiteY4" fmla="*/ 6590 h 10179"/>
              <a:gd name="connsiteX5" fmla="*/ 8685 w 10000"/>
              <a:gd name="connsiteY5" fmla="*/ 8880 h 10179"/>
              <a:gd name="connsiteX6" fmla="*/ 8043 w 10000"/>
              <a:gd name="connsiteY6" fmla="*/ 10006 h 10179"/>
              <a:gd name="connsiteX7" fmla="*/ 2163 w 10000"/>
              <a:gd name="connsiteY7" fmla="*/ 9919 h 10179"/>
              <a:gd name="connsiteX8" fmla="*/ 857 w 10000"/>
              <a:gd name="connsiteY8" fmla="*/ 8199 h 10179"/>
              <a:gd name="connsiteX9" fmla="*/ 231 w 10000"/>
              <a:gd name="connsiteY9" fmla="*/ 6049 h 10179"/>
              <a:gd name="connsiteX10" fmla="*/ 211 w 10000"/>
              <a:gd name="connsiteY10" fmla="*/ 2049 h 10179"/>
              <a:gd name="connsiteX11" fmla="*/ 1498 w 10000"/>
              <a:gd name="connsiteY11" fmla="*/ 300 h 10179"/>
              <a:gd name="connsiteX12" fmla="*/ 3763 w 10000"/>
              <a:gd name="connsiteY12" fmla="*/ 358 h 10179"/>
              <a:gd name="connsiteX13" fmla="*/ 5222 w 10000"/>
              <a:gd name="connsiteY13" fmla="*/ 761 h 10179"/>
              <a:gd name="connsiteX0" fmla="*/ 5222 w 10000"/>
              <a:gd name="connsiteY0" fmla="*/ 761 h 10006"/>
              <a:gd name="connsiteX1" fmla="*/ 6909 w 10000"/>
              <a:gd name="connsiteY1" fmla="*/ 323 h 10006"/>
              <a:gd name="connsiteX2" fmla="*/ 8637 w 10000"/>
              <a:gd name="connsiteY2" fmla="*/ 446 h 10006"/>
              <a:gd name="connsiteX3" fmla="*/ 9825 w 10000"/>
              <a:gd name="connsiteY3" fmla="*/ 3006 h 10006"/>
              <a:gd name="connsiteX4" fmla="*/ 9687 w 10000"/>
              <a:gd name="connsiteY4" fmla="*/ 6590 h 10006"/>
              <a:gd name="connsiteX5" fmla="*/ 8685 w 10000"/>
              <a:gd name="connsiteY5" fmla="*/ 8880 h 10006"/>
              <a:gd name="connsiteX6" fmla="*/ 8043 w 10000"/>
              <a:gd name="connsiteY6" fmla="*/ 10006 h 10006"/>
              <a:gd name="connsiteX7" fmla="*/ 2163 w 10000"/>
              <a:gd name="connsiteY7" fmla="*/ 9919 h 10006"/>
              <a:gd name="connsiteX8" fmla="*/ 857 w 10000"/>
              <a:gd name="connsiteY8" fmla="*/ 8199 h 10006"/>
              <a:gd name="connsiteX9" fmla="*/ 231 w 10000"/>
              <a:gd name="connsiteY9" fmla="*/ 6049 h 10006"/>
              <a:gd name="connsiteX10" fmla="*/ 211 w 10000"/>
              <a:gd name="connsiteY10" fmla="*/ 2049 h 10006"/>
              <a:gd name="connsiteX11" fmla="*/ 1498 w 10000"/>
              <a:gd name="connsiteY11" fmla="*/ 300 h 10006"/>
              <a:gd name="connsiteX12" fmla="*/ 3763 w 10000"/>
              <a:gd name="connsiteY12" fmla="*/ 358 h 10006"/>
              <a:gd name="connsiteX13" fmla="*/ 5222 w 10000"/>
              <a:gd name="connsiteY13" fmla="*/ 761 h 10006"/>
              <a:gd name="connsiteX0" fmla="*/ 5222 w 10000"/>
              <a:gd name="connsiteY0" fmla="*/ 761 h 10006"/>
              <a:gd name="connsiteX1" fmla="*/ 6909 w 10000"/>
              <a:gd name="connsiteY1" fmla="*/ 323 h 10006"/>
              <a:gd name="connsiteX2" fmla="*/ 8637 w 10000"/>
              <a:gd name="connsiteY2" fmla="*/ 446 h 10006"/>
              <a:gd name="connsiteX3" fmla="*/ 9825 w 10000"/>
              <a:gd name="connsiteY3" fmla="*/ 3006 h 10006"/>
              <a:gd name="connsiteX4" fmla="*/ 9687 w 10000"/>
              <a:gd name="connsiteY4" fmla="*/ 6590 h 10006"/>
              <a:gd name="connsiteX5" fmla="*/ 8685 w 10000"/>
              <a:gd name="connsiteY5" fmla="*/ 8880 h 10006"/>
              <a:gd name="connsiteX6" fmla="*/ 8043 w 10000"/>
              <a:gd name="connsiteY6" fmla="*/ 10006 h 10006"/>
              <a:gd name="connsiteX7" fmla="*/ 2163 w 10000"/>
              <a:gd name="connsiteY7" fmla="*/ 9919 h 10006"/>
              <a:gd name="connsiteX8" fmla="*/ 857 w 10000"/>
              <a:gd name="connsiteY8" fmla="*/ 8199 h 10006"/>
              <a:gd name="connsiteX9" fmla="*/ 231 w 10000"/>
              <a:gd name="connsiteY9" fmla="*/ 6049 h 10006"/>
              <a:gd name="connsiteX10" fmla="*/ 211 w 10000"/>
              <a:gd name="connsiteY10" fmla="*/ 2049 h 10006"/>
              <a:gd name="connsiteX11" fmla="*/ 1498 w 10000"/>
              <a:gd name="connsiteY11" fmla="*/ 300 h 10006"/>
              <a:gd name="connsiteX12" fmla="*/ 3763 w 10000"/>
              <a:gd name="connsiteY12" fmla="*/ 358 h 10006"/>
              <a:gd name="connsiteX13" fmla="*/ 5222 w 10000"/>
              <a:gd name="connsiteY13" fmla="*/ 761 h 10006"/>
              <a:gd name="connsiteX0" fmla="*/ 5222 w 10000"/>
              <a:gd name="connsiteY0" fmla="*/ 761 h 10006"/>
              <a:gd name="connsiteX1" fmla="*/ 6909 w 10000"/>
              <a:gd name="connsiteY1" fmla="*/ 323 h 10006"/>
              <a:gd name="connsiteX2" fmla="*/ 8637 w 10000"/>
              <a:gd name="connsiteY2" fmla="*/ 446 h 10006"/>
              <a:gd name="connsiteX3" fmla="*/ 9825 w 10000"/>
              <a:gd name="connsiteY3" fmla="*/ 3006 h 10006"/>
              <a:gd name="connsiteX4" fmla="*/ 9687 w 10000"/>
              <a:gd name="connsiteY4" fmla="*/ 6590 h 10006"/>
              <a:gd name="connsiteX5" fmla="*/ 8043 w 10000"/>
              <a:gd name="connsiteY5" fmla="*/ 10006 h 10006"/>
              <a:gd name="connsiteX6" fmla="*/ 2163 w 10000"/>
              <a:gd name="connsiteY6" fmla="*/ 9919 h 10006"/>
              <a:gd name="connsiteX7" fmla="*/ 857 w 10000"/>
              <a:gd name="connsiteY7" fmla="*/ 8199 h 10006"/>
              <a:gd name="connsiteX8" fmla="*/ 231 w 10000"/>
              <a:gd name="connsiteY8" fmla="*/ 6049 h 10006"/>
              <a:gd name="connsiteX9" fmla="*/ 211 w 10000"/>
              <a:gd name="connsiteY9" fmla="*/ 2049 h 10006"/>
              <a:gd name="connsiteX10" fmla="*/ 1498 w 10000"/>
              <a:gd name="connsiteY10" fmla="*/ 300 h 10006"/>
              <a:gd name="connsiteX11" fmla="*/ 3763 w 10000"/>
              <a:gd name="connsiteY11" fmla="*/ 358 h 10006"/>
              <a:gd name="connsiteX12" fmla="*/ 5222 w 10000"/>
              <a:gd name="connsiteY12" fmla="*/ 761 h 10006"/>
              <a:gd name="connsiteX0" fmla="*/ 5222 w 10000"/>
              <a:gd name="connsiteY0" fmla="*/ 761 h 10006"/>
              <a:gd name="connsiteX1" fmla="*/ 6909 w 10000"/>
              <a:gd name="connsiteY1" fmla="*/ 323 h 10006"/>
              <a:gd name="connsiteX2" fmla="*/ 8637 w 10000"/>
              <a:gd name="connsiteY2" fmla="*/ 446 h 10006"/>
              <a:gd name="connsiteX3" fmla="*/ 9825 w 10000"/>
              <a:gd name="connsiteY3" fmla="*/ 3006 h 10006"/>
              <a:gd name="connsiteX4" fmla="*/ 9687 w 10000"/>
              <a:gd name="connsiteY4" fmla="*/ 6590 h 10006"/>
              <a:gd name="connsiteX5" fmla="*/ 8043 w 10000"/>
              <a:gd name="connsiteY5" fmla="*/ 10006 h 10006"/>
              <a:gd name="connsiteX6" fmla="*/ 2163 w 10000"/>
              <a:gd name="connsiteY6" fmla="*/ 9919 h 10006"/>
              <a:gd name="connsiteX7" fmla="*/ 857 w 10000"/>
              <a:gd name="connsiteY7" fmla="*/ 8199 h 10006"/>
              <a:gd name="connsiteX8" fmla="*/ 231 w 10000"/>
              <a:gd name="connsiteY8" fmla="*/ 6049 h 10006"/>
              <a:gd name="connsiteX9" fmla="*/ 211 w 10000"/>
              <a:gd name="connsiteY9" fmla="*/ 2049 h 10006"/>
              <a:gd name="connsiteX10" fmla="*/ 1498 w 10000"/>
              <a:gd name="connsiteY10" fmla="*/ 300 h 10006"/>
              <a:gd name="connsiteX11" fmla="*/ 3763 w 10000"/>
              <a:gd name="connsiteY11" fmla="*/ 358 h 10006"/>
              <a:gd name="connsiteX12" fmla="*/ 5222 w 10000"/>
              <a:gd name="connsiteY12" fmla="*/ 761 h 10006"/>
              <a:gd name="connsiteX0" fmla="*/ 5222 w 10000"/>
              <a:gd name="connsiteY0" fmla="*/ 761 h 10006"/>
              <a:gd name="connsiteX1" fmla="*/ 6909 w 10000"/>
              <a:gd name="connsiteY1" fmla="*/ 323 h 10006"/>
              <a:gd name="connsiteX2" fmla="*/ 8637 w 10000"/>
              <a:gd name="connsiteY2" fmla="*/ 446 h 10006"/>
              <a:gd name="connsiteX3" fmla="*/ 9825 w 10000"/>
              <a:gd name="connsiteY3" fmla="*/ 3006 h 10006"/>
              <a:gd name="connsiteX4" fmla="*/ 9687 w 10000"/>
              <a:gd name="connsiteY4" fmla="*/ 6590 h 10006"/>
              <a:gd name="connsiteX5" fmla="*/ 8043 w 10000"/>
              <a:gd name="connsiteY5" fmla="*/ 10006 h 10006"/>
              <a:gd name="connsiteX6" fmla="*/ 2163 w 10000"/>
              <a:gd name="connsiteY6" fmla="*/ 9919 h 10006"/>
              <a:gd name="connsiteX7" fmla="*/ 857 w 10000"/>
              <a:gd name="connsiteY7" fmla="*/ 8199 h 10006"/>
              <a:gd name="connsiteX8" fmla="*/ 231 w 10000"/>
              <a:gd name="connsiteY8" fmla="*/ 6049 h 10006"/>
              <a:gd name="connsiteX9" fmla="*/ 211 w 10000"/>
              <a:gd name="connsiteY9" fmla="*/ 2049 h 10006"/>
              <a:gd name="connsiteX10" fmla="*/ 1498 w 10000"/>
              <a:gd name="connsiteY10" fmla="*/ 300 h 10006"/>
              <a:gd name="connsiteX11" fmla="*/ 3763 w 10000"/>
              <a:gd name="connsiteY11" fmla="*/ 358 h 10006"/>
              <a:gd name="connsiteX12" fmla="*/ 5222 w 10000"/>
              <a:gd name="connsiteY12" fmla="*/ 761 h 10006"/>
              <a:gd name="connsiteX0" fmla="*/ 5222 w 10000"/>
              <a:gd name="connsiteY0" fmla="*/ 783 h 10028"/>
              <a:gd name="connsiteX1" fmla="*/ 6909 w 10000"/>
              <a:gd name="connsiteY1" fmla="*/ 345 h 10028"/>
              <a:gd name="connsiteX2" fmla="*/ 8637 w 10000"/>
              <a:gd name="connsiteY2" fmla="*/ 468 h 10028"/>
              <a:gd name="connsiteX3" fmla="*/ 9825 w 10000"/>
              <a:gd name="connsiteY3" fmla="*/ 3028 h 10028"/>
              <a:gd name="connsiteX4" fmla="*/ 9687 w 10000"/>
              <a:gd name="connsiteY4" fmla="*/ 6612 h 10028"/>
              <a:gd name="connsiteX5" fmla="*/ 8043 w 10000"/>
              <a:gd name="connsiteY5" fmla="*/ 10028 h 10028"/>
              <a:gd name="connsiteX6" fmla="*/ 2163 w 10000"/>
              <a:gd name="connsiteY6" fmla="*/ 9941 h 10028"/>
              <a:gd name="connsiteX7" fmla="*/ 857 w 10000"/>
              <a:gd name="connsiteY7" fmla="*/ 8221 h 10028"/>
              <a:gd name="connsiteX8" fmla="*/ 231 w 10000"/>
              <a:gd name="connsiteY8" fmla="*/ 6071 h 10028"/>
              <a:gd name="connsiteX9" fmla="*/ 211 w 10000"/>
              <a:gd name="connsiteY9" fmla="*/ 2071 h 10028"/>
              <a:gd name="connsiteX10" fmla="*/ 1498 w 10000"/>
              <a:gd name="connsiteY10" fmla="*/ 322 h 10028"/>
              <a:gd name="connsiteX11" fmla="*/ 3460 w 10000"/>
              <a:gd name="connsiteY11" fmla="*/ 138 h 10028"/>
              <a:gd name="connsiteX12" fmla="*/ 5222 w 10000"/>
              <a:gd name="connsiteY12" fmla="*/ 783 h 10028"/>
              <a:gd name="connsiteX0" fmla="*/ 5142 w 10000"/>
              <a:gd name="connsiteY0" fmla="*/ 1025 h 10028"/>
              <a:gd name="connsiteX1" fmla="*/ 6909 w 10000"/>
              <a:gd name="connsiteY1" fmla="*/ 345 h 10028"/>
              <a:gd name="connsiteX2" fmla="*/ 8637 w 10000"/>
              <a:gd name="connsiteY2" fmla="*/ 468 h 10028"/>
              <a:gd name="connsiteX3" fmla="*/ 9825 w 10000"/>
              <a:gd name="connsiteY3" fmla="*/ 3028 h 10028"/>
              <a:gd name="connsiteX4" fmla="*/ 9687 w 10000"/>
              <a:gd name="connsiteY4" fmla="*/ 6612 h 10028"/>
              <a:gd name="connsiteX5" fmla="*/ 8043 w 10000"/>
              <a:gd name="connsiteY5" fmla="*/ 10028 h 10028"/>
              <a:gd name="connsiteX6" fmla="*/ 2163 w 10000"/>
              <a:gd name="connsiteY6" fmla="*/ 9941 h 10028"/>
              <a:gd name="connsiteX7" fmla="*/ 857 w 10000"/>
              <a:gd name="connsiteY7" fmla="*/ 8221 h 10028"/>
              <a:gd name="connsiteX8" fmla="*/ 231 w 10000"/>
              <a:gd name="connsiteY8" fmla="*/ 6071 h 10028"/>
              <a:gd name="connsiteX9" fmla="*/ 211 w 10000"/>
              <a:gd name="connsiteY9" fmla="*/ 2071 h 10028"/>
              <a:gd name="connsiteX10" fmla="*/ 1498 w 10000"/>
              <a:gd name="connsiteY10" fmla="*/ 322 h 10028"/>
              <a:gd name="connsiteX11" fmla="*/ 3460 w 10000"/>
              <a:gd name="connsiteY11" fmla="*/ 138 h 10028"/>
              <a:gd name="connsiteX12" fmla="*/ 5142 w 10000"/>
              <a:gd name="connsiteY12" fmla="*/ 1025 h 10028"/>
              <a:gd name="connsiteX0" fmla="*/ 5190 w 10000"/>
              <a:gd name="connsiteY0" fmla="*/ 893 h 10028"/>
              <a:gd name="connsiteX1" fmla="*/ 6909 w 10000"/>
              <a:gd name="connsiteY1" fmla="*/ 345 h 10028"/>
              <a:gd name="connsiteX2" fmla="*/ 8637 w 10000"/>
              <a:gd name="connsiteY2" fmla="*/ 468 h 10028"/>
              <a:gd name="connsiteX3" fmla="*/ 9825 w 10000"/>
              <a:gd name="connsiteY3" fmla="*/ 3028 h 10028"/>
              <a:gd name="connsiteX4" fmla="*/ 9687 w 10000"/>
              <a:gd name="connsiteY4" fmla="*/ 6612 h 10028"/>
              <a:gd name="connsiteX5" fmla="*/ 8043 w 10000"/>
              <a:gd name="connsiteY5" fmla="*/ 10028 h 10028"/>
              <a:gd name="connsiteX6" fmla="*/ 2163 w 10000"/>
              <a:gd name="connsiteY6" fmla="*/ 9941 h 10028"/>
              <a:gd name="connsiteX7" fmla="*/ 857 w 10000"/>
              <a:gd name="connsiteY7" fmla="*/ 8221 h 10028"/>
              <a:gd name="connsiteX8" fmla="*/ 231 w 10000"/>
              <a:gd name="connsiteY8" fmla="*/ 6071 h 10028"/>
              <a:gd name="connsiteX9" fmla="*/ 211 w 10000"/>
              <a:gd name="connsiteY9" fmla="*/ 2071 h 10028"/>
              <a:gd name="connsiteX10" fmla="*/ 1498 w 10000"/>
              <a:gd name="connsiteY10" fmla="*/ 322 h 10028"/>
              <a:gd name="connsiteX11" fmla="*/ 3460 w 10000"/>
              <a:gd name="connsiteY11" fmla="*/ 138 h 10028"/>
              <a:gd name="connsiteX12" fmla="*/ 5190 w 10000"/>
              <a:gd name="connsiteY12" fmla="*/ 893 h 10028"/>
              <a:gd name="connsiteX0" fmla="*/ 5174 w 10000"/>
              <a:gd name="connsiteY0" fmla="*/ 739 h 10028"/>
              <a:gd name="connsiteX1" fmla="*/ 6909 w 10000"/>
              <a:gd name="connsiteY1" fmla="*/ 345 h 10028"/>
              <a:gd name="connsiteX2" fmla="*/ 8637 w 10000"/>
              <a:gd name="connsiteY2" fmla="*/ 468 h 10028"/>
              <a:gd name="connsiteX3" fmla="*/ 9825 w 10000"/>
              <a:gd name="connsiteY3" fmla="*/ 3028 h 10028"/>
              <a:gd name="connsiteX4" fmla="*/ 9687 w 10000"/>
              <a:gd name="connsiteY4" fmla="*/ 6612 h 10028"/>
              <a:gd name="connsiteX5" fmla="*/ 8043 w 10000"/>
              <a:gd name="connsiteY5" fmla="*/ 10028 h 10028"/>
              <a:gd name="connsiteX6" fmla="*/ 2163 w 10000"/>
              <a:gd name="connsiteY6" fmla="*/ 9941 h 10028"/>
              <a:gd name="connsiteX7" fmla="*/ 857 w 10000"/>
              <a:gd name="connsiteY7" fmla="*/ 8221 h 10028"/>
              <a:gd name="connsiteX8" fmla="*/ 231 w 10000"/>
              <a:gd name="connsiteY8" fmla="*/ 6071 h 10028"/>
              <a:gd name="connsiteX9" fmla="*/ 211 w 10000"/>
              <a:gd name="connsiteY9" fmla="*/ 2071 h 10028"/>
              <a:gd name="connsiteX10" fmla="*/ 1498 w 10000"/>
              <a:gd name="connsiteY10" fmla="*/ 322 h 10028"/>
              <a:gd name="connsiteX11" fmla="*/ 3460 w 10000"/>
              <a:gd name="connsiteY11" fmla="*/ 138 h 10028"/>
              <a:gd name="connsiteX12" fmla="*/ 5174 w 10000"/>
              <a:gd name="connsiteY12" fmla="*/ 739 h 10028"/>
              <a:gd name="connsiteX0" fmla="*/ 5174 w 10000"/>
              <a:gd name="connsiteY0" fmla="*/ 744 h 10033"/>
              <a:gd name="connsiteX1" fmla="*/ 6877 w 10000"/>
              <a:gd name="connsiteY1" fmla="*/ 196 h 10033"/>
              <a:gd name="connsiteX2" fmla="*/ 8637 w 10000"/>
              <a:gd name="connsiteY2" fmla="*/ 473 h 10033"/>
              <a:gd name="connsiteX3" fmla="*/ 9825 w 10000"/>
              <a:gd name="connsiteY3" fmla="*/ 3033 h 10033"/>
              <a:gd name="connsiteX4" fmla="*/ 9687 w 10000"/>
              <a:gd name="connsiteY4" fmla="*/ 6617 h 10033"/>
              <a:gd name="connsiteX5" fmla="*/ 8043 w 10000"/>
              <a:gd name="connsiteY5" fmla="*/ 10033 h 10033"/>
              <a:gd name="connsiteX6" fmla="*/ 2163 w 10000"/>
              <a:gd name="connsiteY6" fmla="*/ 9946 h 10033"/>
              <a:gd name="connsiteX7" fmla="*/ 857 w 10000"/>
              <a:gd name="connsiteY7" fmla="*/ 8226 h 10033"/>
              <a:gd name="connsiteX8" fmla="*/ 231 w 10000"/>
              <a:gd name="connsiteY8" fmla="*/ 6076 h 10033"/>
              <a:gd name="connsiteX9" fmla="*/ 211 w 10000"/>
              <a:gd name="connsiteY9" fmla="*/ 2076 h 10033"/>
              <a:gd name="connsiteX10" fmla="*/ 1498 w 10000"/>
              <a:gd name="connsiteY10" fmla="*/ 327 h 10033"/>
              <a:gd name="connsiteX11" fmla="*/ 3460 w 10000"/>
              <a:gd name="connsiteY11" fmla="*/ 143 h 10033"/>
              <a:gd name="connsiteX12" fmla="*/ 5174 w 10000"/>
              <a:gd name="connsiteY12" fmla="*/ 744 h 10033"/>
              <a:gd name="connsiteX0" fmla="*/ 5174 w 9984"/>
              <a:gd name="connsiteY0" fmla="*/ 739 h 10028"/>
              <a:gd name="connsiteX1" fmla="*/ 6877 w 9984"/>
              <a:gd name="connsiteY1" fmla="*/ 191 h 10028"/>
              <a:gd name="connsiteX2" fmla="*/ 8844 w 9984"/>
              <a:gd name="connsiteY2" fmla="*/ 578 h 10028"/>
              <a:gd name="connsiteX3" fmla="*/ 9825 w 9984"/>
              <a:gd name="connsiteY3" fmla="*/ 3028 h 10028"/>
              <a:gd name="connsiteX4" fmla="*/ 9687 w 9984"/>
              <a:gd name="connsiteY4" fmla="*/ 6612 h 10028"/>
              <a:gd name="connsiteX5" fmla="*/ 8043 w 9984"/>
              <a:gd name="connsiteY5" fmla="*/ 10028 h 10028"/>
              <a:gd name="connsiteX6" fmla="*/ 2163 w 9984"/>
              <a:gd name="connsiteY6" fmla="*/ 9941 h 10028"/>
              <a:gd name="connsiteX7" fmla="*/ 857 w 9984"/>
              <a:gd name="connsiteY7" fmla="*/ 8221 h 10028"/>
              <a:gd name="connsiteX8" fmla="*/ 231 w 9984"/>
              <a:gd name="connsiteY8" fmla="*/ 6071 h 10028"/>
              <a:gd name="connsiteX9" fmla="*/ 211 w 9984"/>
              <a:gd name="connsiteY9" fmla="*/ 2071 h 10028"/>
              <a:gd name="connsiteX10" fmla="*/ 1498 w 9984"/>
              <a:gd name="connsiteY10" fmla="*/ 322 h 10028"/>
              <a:gd name="connsiteX11" fmla="*/ 3460 w 9984"/>
              <a:gd name="connsiteY11" fmla="*/ 138 h 10028"/>
              <a:gd name="connsiteX12" fmla="*/ 5174 w 9984"/>
              <a:gd name="connsiteY12" fmla="*/ 739 h 10028"/>
              <a:gd name="connsiteX0" fmla="*/ 5182 w 10014"/>
              <a:gd name="connsiteY0" fmla="*/ 737 h 10000"/>
              <a:gd name="connsiteX1" fmla="*/ 6888 w 10014"/>
              <a:gd name="connsiteY1" fmla="*/ 190 h 10000"/>
              <a:gd name="connsiteX2" fmla="*/ 8858 w 10014"/>
              <a:gd name="connsiteY2" fmla="*/ 576 h 10000"/>
              <a:gd name="connsiteX3" fmla="*/ 9873 w 10014"/>
              <a:gd name="connsiteY3" fmla="*/ 2713 h 10000"/>
              <a:gd name="connsiteX4" fmla="*/ 9703 w 10014"/>
              <a:gd name="connsiteY4" fmla="*/ 6594 h 10000"/>
              <a:gd name="connsiteX5" fmla="*/ 8056 w 10014"/>
              <a:gd name="connsiteY5" fmla="*/ 10000 h 10000"/>
              <a:gd name="connsiteX6" fmla="*/ 2166 w 10014"/>
              <a:gd name="connsiteY6" fmla="*/ 9913 h 10000"/>
              <a:gd name="connsiteX7" fmla="*/ 858 w 10014"/>
              <a:gd name="connsiteY7" fmla="*/ 8198 h 10000"/>
              <a:gd name="connsiteX8" fmla="*/ 231 w 10014"/>
              <a:gd name="connsiteY8" fmla="*/ 6054 h 10000"/>
              <a:gd name="connsiteX9" fmla="*/ 211 w 10014"/>
              <a:gd name="connsiteY9" fmla="*/ 2065 h 10000"/>
              <a:gd name="connsiteX10" fmla="*/ 1500 w 10014"/>
              <a:gd name="connsiteY10" fmla="*/ 321 h 10000"/>
              <a:gd name="connsiteX11" fmla="*/ 3466 w 10014"/>
              <a:gd name="connsiteY11" fmla="*/ 138 h 10000"/>
              <a:gd name="connsiteX12" fmla="*/ 5182 w 10014"/>
              <a:gd name="connsiteY12" fmla="*/ 737 h 10000"/>
              <a:gd name="connsiteX0" fmla="*/ 5182 w 10014"/>
              <a:gd name="connsiteY0" fmla="*/ 737 h 10000"/>
              <a:gd name="connsiteX1" fmla="*/ 6888 w 10014"/>
              <a:gd name="connsiteY1" fmla="*/ 190 h 10000"/>
              <a:gd name="connsiteX2" fmla="*/ 8858 w 10014"/>
              <a:gd name="connsiteY2" fmla="*/ 576 h 10000"/>
              <a:gd name="connsiteX3" fmla="*/ 9873 w 10014"/>
              <a:gd name="connsiteY3" fmla="*/ 2713 h 10000"/>
              <a:gd name="connsiteX4" fmla="*/ 9607 w 10014"/>
              <a:gd name="connsiteY4" fmla="*/ 6528 h 10000"/>
              <a:gd name="connsiteX5" fmla="*/ 8056 w 10014"/>
              <a:gd name="connsiteY5" fmla="*/ 10000 h 10000"/>
              <a:gd name="connsiteX6" fmla="*/ 2166 w 10014"/>
              <a:gd name="connsiteY6" fmla="*/ 9913 h 10000"/>
              <a:gd name="connsiteX7" fmla="*/ 858 w 10014"/>
              <a:gd name="connsiteY7" fmla="*/ 8198 h 10000"/>
              <a:gd name="connsiteX8" fmla="*/ 231 w 10014"/>
              <a:gd name="connsiteY8" fmla="*/ 6054 h 10000"/>
              <a:gd name="connsiteX9" fmla="*/ 211 w 10014"/>
              <a:gd name="connsiteY9" fmla="*/ 2065 h 10000"/>
              <a:gd name="connsiteX10" fmla="*/ 1500 w 10014"/>
              <a:gd name="connsiteY10" fmla="*/ 321 h 10000"/>
              <a:gd name="connsiteX11" fmla="*/ 3466 w 10014"/>
              <a:gd name="connsiteY11" fmla="*/ 138 h 10000"/>
              <a:gd name="connsiteX12" fmla="*/ 5182 w 10014"/>
              <a:gd name="connsiteY12" fmla="*/ 7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14" h="10000">
                <a:moveTo>
                  <a:pt x="5182" y="737"/>
                </a:moveTo>
                <a:cubicBezTo>
                  <a:pt x="5708" y="729"/>
                  <a:pt x="6275" y="217"/>
                  <a:pt x="6888" y="190"/>
                </a:cubicBezTo>
                <a:cubicBezTo>
                  <a:pt x="7501" y="164"/>
                  <a:pt x="8360" y="155"/>
                  <a:pt x="8858" y="576"/>
                </a:cubicBezTo>
                <a:cubicBezTo>
                  <a:pt x="9356" y="997"/>
                  <a:pt x="9733" y="1709"/>
                  <a:pt x="9873" y="2713"/>
                </a:cubicBezTo>
                <a:cubicBezTo>
                  <a:pt x="10014" y="3716"/>
                  <a:pt x="9910" y="5314"/>
                  <a:pt x="9607" y="6528"/>
                </a:cubicBezTo>
                <a:cubicBezTo>
                  <a:pt x="9304" y="7742"/>
                  <a:pt x="8849" y="8921"/>
                  <a:pt x="8056" y="10000"/>
                </a:cubicBezTo>
                <a:cubicBezTo>
                  <a:pt x="6935" y="9997"/>
                  <a:pt x="3337" y="9994"/>
                  <a:pt x="2166" y="9913"/>
                </a:cubicBezTo>
                <a:cubicBezTo>
                  <a:pt x="1522" y="9305"/>
                  <a:pt x="1181" y="8841"/>
                  <a:pt x="858" y="8198"/>
                </a:cubicBezTo>
                <a:cubicBezTo>
                  <a:pt x="536" y="7555"/>
                  <a:pt x="387" y="7140"/>
                  <a:pt x="231" y="6054"/>
                </a:cubicBezTo>
                <a:cubicBezTo>
                  <a:pt x="93" y="5011"/>
                  <a:pt x="0" y="3021"/>
                  <a:pt x="211" y="2065"/>
                </a:cubicBezTo>
                <a:cubicBezTo>
                  <a:pt x="423" y="1109"/>
                  <a:pt x="959" y="642"/>
                  <a:pt x="1500" y="321"/>
                </a:cubicBezTo>
                <a:cubicBezTo>
                  <a:pt x="2042" y="0"/>
                  <a:pt x="2852" y="69"/>
                  <a:pt x="3466" y="138"/>
                </a:cubicBezTo>
                <a:cubicBezTo>
                  <a:pt x="4080" y="206"/>
                  <a:pt x="4677" y="773"/>
                  <a:pt x="5182" y="737"/>
                </a:cubicBezTo>
                <a:close/>
              </a:path>
            </a:pathLst>
          </a:cu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94" y="-767780"/>
            <a:ext cx="9186294" cy="6107231"/>
          </a:xfrm>
          <a:prstGeom prst="rect">
            <a:avLst/>
          </a:prstGeom>
        </p:spPr>
      </p:pic>
      <p:sp>
        <p:nvSpPr>
          <p:cNvPr id="17" name="Freeform 8"/>
          <p:cNvSpPr>
            <a:spLocks/>
          </p:cNvSpPr>
          <p:nvPr/>
        </p:nvSpPr>
        <p:spPr bwMode="auto">
          <a:xfrm>
            <a:off x="4536339" y="624448"/>
            <a:ext cx="2164436" cy="2456329"/>
          </a:xfrm>
          <a:custGeom>
            <a:avLst/>
            <a:gdLst>
              <a:gd name="T0" fmla="*/ 63500 w 1480"/>
              <a:gd name="T1" fmla="*/ 2359026 h 1681"/>
              <a:gd name="T2" fmla="*/ 1588 w 1480"/>
              <a:gd name="T3" fmla="*/ 1412875 h 1681"/>
              <a:gd name="T4" fmla="*/ 50800 w 1480"/>
              <a:gd name="T5" fmla="*/ 406400 h 1681"/>
              <a:gd name="T6" fmla="*/ 273050 w 1480"/>
              <a:gd name="T7" fmla="*/ 74613 h 1681"/>
              <a:gd name="T8" fmla="*/ 660400 w 1480"/>
              <a:gd name="T9" fmla="*/ 7938 h 1681"/>
              <a:gd name="T10" fmla="*/ 1743075 w 1480"/>
              <a:gd name="T11" fmla="*/ 17463 h 1681"/>
              <a:gd name="T12" fmla="*/ 2165350 w 1480"/>
              <a:gd name="T13" fmla="*/ 111125 h 1681"/>
              <a:gd name="T14" fmla="*/ 2325688 w 1480"/>
              <a:gd name="T15" fmla="*/ 600075 h 1681"/>
              <a:gd name="T16" fmla="*/ 2311400 w 1480"/>
              <a:gd name="T17" fmla="*/ 2139951 h 1681"/>
              <a:gd name="T18" fmla="*/ 2152650 w 1480"/>
              <a:gd name="T19" fmla="*/ 2420938 h 1681"/>
              <a:gd name="T20" fmla="*/ 1860550 w 1480"/>
              <a:gd name="T21" fmla="*/ 2135188 h 1681"/>
              <a:gd name="T22" fmla="*/ 1528762 w 1480"/>
              <a:gd name="T23" fmla="*/ 2058988 h 1681"/>
              <a:gd name="T24" fmla="*/ 1147763 w 1480"/>
              <a:gd name="T25" fmla="*/ 2047876 h 1681"/>
              <a:gd name="T26" fmla="*/ 700087 w 1480"/>
              <a:gd name="T27" fmla="*/ 2108201 h 1681"/>
              <a:gd name="T28" fmla="*/ 400050 w 1480"/>
              <a:gd name="T29" fmla="*/ 2435226 h 1681"/>
              <a:gd name="T30" fmla="*/ 247650 w 1480"/>
              <a:gd name="T31" fmla="*/ 2655888 h 1681"/>
              <a:gd name="T32" fmla="*/ 63500 w 1480"/>
              <a:gd name="T33" fmla="*/ 2359026 h 168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80"/>
              <a:gd name="T52" fmla="*/ 0 h 1681"/>
              <a:gd name="T53" fmla="*/ 1480 w 1480"/>
              <a:gd name="T54" fmla="*/ 1681 h 1681"/>
              <a:gd name="connsiteX0" fmla="*/ 175 w 10101"/>
              <a:gd name="connsiteY0" fmla="*/ 7373 h 10244"/>
              <a:gd name="connsiteX1" fmla="*/ 108 w 10101"/>
              <a:gd name="connsiteY1" fmla="*/ 5294 h 10244"/>
              <a:gd name="connsiteX2" fmla="*/ 317 w 10101"/>
              <a:gd name="connsiteY2" fmla="*/ 1523 h 10244"/>
              <a:gd name="connsiteX3" fmla="*/ 1263 w 10101"/>
              <a:gd name="connsiteY3" fmla="*/ 280 h 10244"/>
              <a:gd name="connsiteX4" fmla="*/ 2912 w 10101"/>
              <a:gd name="connsiteY4" fmla="*/ 30 h 10244"/>
              <a:gd name="connsiteX5" fmla="*/ 7520 w 10101"/>
              <a:gd name="connsiteY5" fmla="*/ 65 h 10244"/>
              <a:gd name="connsiteX6" fmla="*/ 9317 w 10101"/>
              <a:gd name="connsiteY6" fmla="*/ 416 h 10244"/>
              <a:gd name="connsiteX7" fmla="*/ 10000 w 10101"/>
              <a:gd name="connsiteY7" fmla="*/ 2249 h 10244"/>
              <a:gd name="connsiteX8" fmla="*/ 9939 w 10101"/>
              <a:gd name="connsiteY8" fmla="*/ 8019 h 10244"/>
              <a:gd name="connsiteX9" fmla="*/ 9263 w 10101"/>
              <a:gd name="connsiteY9" fmla="*/ 9072 h 10244"/>
              <a:gd name="connsiteX10" fmla="*/ 8020 w 10101"/>
              <a:gd name="connsiteY10" fmla="*/ 8001 h 10244"/>
              <a:gd name="connsiteX11" fmla="*/ 6608 w 10101"/>
              <a:gd name="connsiteY11" fmla="*/ 7716 h 10244"/>
              <a:gd name="connsiteX12" fmla="*/ 4986 w 10101"/>
              <a:gd name="connsiteY12" fmla="*/ 7674 h 10244"/>
              <a:gd name="connsiteX13" fmla="*/ 3081 w 10101"/>
              <a:gd name="connsiteY13" fmla="*/ 7900 h 10244"/>
              <a:gd name="connsiteX14" fmla="*/ 1804 w 10101"/>
              <a:gd name="connsiteY14" fmla="*/ 9126 h 10244"/>
              <a:gd name="connsiteX15" fmla="*/ 1155 w 10101"/>
              <a:gd name="connsiteY15" fmla="*/ 9952 h 10244"/>
              <a:gd name="connsiteX16" fmla="*/ 175 w 10101"/>
              <a:gd name="connsiteY16" fmla="*/ 7373 h 10244"/>
              <a:gd name="connsiteX0" fmla="*/ 100 w 10026"/>
              <a:gd name="connsiteY0" fmla="*/ 7373 h 10244"/>
              <a:gd name="connsiteX1" fmla="*/ 33 w 10026"/>
              <a:gd name="connsiteY1" fmla="*/ 5294 h 10244"/>
              <a:gd name="connsiteX2" fmla="*/ 242 w 10026"/>
              <a:gd name="connsiteY2" fmla="*/ 1523 h 10244"/>
              <a:gd name="connsiteX3" fmla="*/ 1188 w 10026"/>
              <a:gd name="connsiteY3" fmla="*/ 280 h 10244"/>
              <a:gd name="connsiteX4" fmla="*/ 2837 w 10026"/>
              <a:gd name="connsiteY4" fmla="*/ 30 h 10244"/>
              <a:gd name="connsiteX5" fmla="*/ 7445 w 10026"/>
              <a:gd name="connsiteY5" fmla="*/ 65 h 10244"/>
              <a:gd name="connsiteX6" fmla="*/ 9242 w 10026"/>
              <a:gd name="connsiteY6" fmla="*/ 416 h 10244"/>
              <a:gd name="connsiteX7" fmla="*/ 9925 w 10026"/>
              <a:gd name="connsiteY7" fmla="*/ 2249 h 10244"/>
              <a:gd name="connsiteX8" fmla="*/ 9864 w 10026"/>
              <a:gd name="connsiteY8" fmla="*/ 8019 h 10244"/>
              <a:gd name="connsiteX9" fmla="*/ 9188 w 10026"/>
              <a:gd name="connsiteY9" fmla="*/ 9072 h 10244"/>
              <a:gd name="connsiteX10" fmla="*/ 7945 w 10026"/>
              <a:gd name="connsiteY10" fmla="*/ 8001 h 10244"/>
              <a:gd name="connsiteX11" fmla="*/ 6533 w 10026"/>
              <a:gd name="connsiteY11" fmla="*/ 7716 h 10244"/>
              <a:gd name="connsiteX12" fmla="*/ 4911 w 10026"/>
              <a:gd name="connsiteY12" fmla="*/ 7674 h 10244"/>
              <a:gd name="connsiteX13" fmla="*/ 3006 w 10026"/>
              <a:gd name="connsiteY13" fmla="*/ 7900 h 10244"/>
              <a:gd name="connsiteX14" fmla="*/ 1729 w 10026"/>
              <a:gd name="connsiteY14" fmla="*/ 9126 h 10244"/>
              <a:gd name="connsiteX15" fmla="*/ 1080 w 10026"/>
              <a:gd name="connsiteY15" fmla="*/ 9952 h 10244"/>
              <a:gd name="connsiteX16" fmla="*/ 100 w 10026"/>
              <a:gd name="connsiteY16" fmla="*/ 7373 h 10244"/>
              <a:gd name="connsiteX0" fmla="*/ 100 w 10026"/>
              <a:gd name="connsiteY0" fmla="*/ 7373 h 9265"/>
              <a:gd name="connsiteX1" fmla="*/ 33 w 10026"/>
              <a:gd name="connsiteY1" fmla="*/ 5294 h 9265"/>
              <a:gd name="connsiteX2" fmla="*/ 242 w 10026"/>
              <a:gd name="connsiteY2" fmla="*/ 1523 h 9265"/>
              <a:gd name="connsiteX3" fmla="*/ 1188 w 10026"/>
              <a:gd name="connsiteY3" fmla="*/ 280 h 9265"/>
              <a:gd name="connsiteX4" fmla="*/ 2837 w 10026"/>
              <a:gd name="connsiteY4" fmla="*/ 30 h 9265"/>
              <a:gd name="connsiteX5" fmla="*/ 7445 w 10026"/>
              <a:gd name="connsiteY5" fmla="*/ 65 h 9265"/>
              <a:gd name="connsiteX6" fmla="*/ 9242 w 10026"/>
              <a:gd name="connsiteY6" fmla="*/ 416 h 9265"/>
              <a:gd name="connsiteX7" fmla="*/ 9925 w 10026"/>
              <a:gd name="connsiteY7" fmla="*/ 2249 h 9265"/>
              <a:gd name="connsiteX8" fmla="*/ 9864 w 10026"/>
              <a:gd name="connsiteY8" fmla="*/ 8019 h 9265"/>
              <a:gd name="connsiteX9" fmla="*/ 9188 w 10026"/>
              <a:gd name="connsiteY9" fmla="*/ 9072 h 9265"/>
              <a:gd name="connsiteX10" fmla="*/ 7945 w 10026"/>
              <a:gd name="connsiteY10" fmla="*/ 8001 h 9265"/>
              <a:gd name="connsiteX11" fmla="*/ 6533 w 10026"/>
              <a:gd name="connsiteY11" fmla="*/ 7716 h 9265"/>
              <a:gd name="connsiteX12" fmla="*/ 4911 w 10026"/>
              <a:gd name="connsiteY12" fmla="*/ 7674 h 9265"/>
              <a:gd name="connsiteX13" fmla="*/ 3006 w 10026"/>
              <a:gd name="connsiteY13" fmla="*/ 7900 h 9265"/>
              <a:gd name="connsiteX14" fmla="*/ 1729 w 10026"/>
              <a:gd name="connsiteY14" fmla="*/ 9126 h 9265"/>
              <a:gd name="connsiteX15" fmla="*/ 402 w 10026"/>
              <a:gd name="connsiteY15" fmla="*/ 8732 h 9265"/>
              <a:gd name="connsiteX16" fmla="*/ 100 w 10026"/>
              <a:gd name="connsiteY16" fmla="*/ 7373 h 9265"/>
              <a:gd name="connsiteX0" fmla="*/ 100 w 10000"/>
              <a:gd name="connsiteY0" fmla="*/ 7958 h 9991"/>
              <a:gd name="connsiteX1" fmla="*/ 33 w 10000"/>
              <a:gd name="connsiteY1" fmla="*/ 5714 h 9991"/>
              <a:gd name="connsiteX2" fmla="*/ 241 w 10000"/>
              <a:gd name="connsiteY2" fmla="*/ 1644 h 9991"/>
              <a:gd name="connsiteX3" fmla="*/ 1185 w 10000"/>
              <a:gd name="connsiteY3" fmla="*/ 302 h 9991"/>
              <a:gd name="connsiteX4" fmla="*/ 2830 w 10000"/>
              <a:gd name="connsiteY4" fmla="*/ 32 h 9991"/>
              <a:gd name="connsiteX5" fmla="*/ 7426 w 10000"/>
              <a:gd name="connsiteY5" fmla="*/ 70 h 9991"/>
              <a:gd name="connsiteX6" fmla="*/ 9218 w 10000"/>
              <a:gd name="connsiteY6" fmla="*/ 449 h 9991"/>
              <a:gd name="connsiteX7" fmla="*/ 9899 w 10000"/>
              <a:gd name="connsiteY7" fmla="*/ 2427 h 9991"/>
              <a:gd name="connsiteX8" fmla="*/ 9838 w 10000"/>
              <a:gd name="connsiteY8" fmla="*/ 8655 h 9991"/>
              <a:gd name="connsiteX9" fmla="*/ 9164 w 10000"/>
              <a:gd name="connsiteY9" fmla="*/ 9792 h 9991"/>
              <a:gd name="connsiteX10" fmla="*/ 7924 w 10000"/>
              <a:gd name="connsiteY10" fmla="*/ 8636 h 9991"/>
              <a:gd name="connsiteX11" fmla="*/ 6516 w 10000"/>
              <a:gd name="connsiteY11" fmla="*/ 8328 h 9991"/>
              <a:gd name="connsiteX12" fmla="*/ 4898 w 10000"/>
              <a:gd name="connsiteY12" fmla="*/ 8283 h 9991"/>
              <a:gd name="connsiteX13" fmla="*/ 2998 w 10000"/>
              <a:gd name="connsiteY13" fmla="*/ 8527 h 9991"/>
              <a:gd name="connsiteX14" fmla="*/ 1725 w 10000"/>
              <a:gd name="connsiteY14" fmla="*/ 9850 h 9991"/>
              <a:gd name="connsiteX15" fmla="*/ 446 w 10000"/>
              <a:gd name="connsiteY15" fmla="*/ 9374 h 9991"/>
              <a:gd name="connsiteX16" fmla="*/ 100 w 10000"/>
              <a:gd name="connsiteY16" fmla="*/ 7958 h 9991"/>
              <a:gd name="connsiteX0" fmla="*/ 100 w 10000"/>
              <a:gd name="connsiteY0" fmla="*/ 7965 h 9890"/>
              <a:gd name="connsiteX1" fmla="*/ 33 w 10000"/>
              <a:gd name="connsiteY1" fmla="*/ 5719 h 9890"/>
              <a:gd name="connsiteX2" fmla="*/ 241 w 10000"/>
              <a:gd name="connsiteY2" fmla="*/ 1645 h 9890"/>
              <a:gd name="connsiteX3" fmla="*/ 1185 w 10000"/>
              <a:gd name="connsiteY3" fmla="*/ 302 h 9890"/>
              <a:gd name="connsiteX4" fmla="*/ 2830 w 10000"/>
              <a:gd name="connsiteY4" fmla="*/ 32 h 9890"/>
              <a:gd name="connsiteX5" fmla="*/ 7426 w 10000"/>
              <a:gd name="connsiteY5" fmla="*/ 70 h 9890"/>
              <a:gd name="connsiteX6" fmla="*/ 9218 w 10000"/>
              <a:gd name="connsiteY6" fmla="*/ 449 h 9890"/>
              <a:gd name="connsiteX7" fmla="*/ 9899 w 10000"/>
              <a:gd name="connsiteY7" fmla="*/ 2429 h 9890"/>
              <a:gd name="connsiteX8" fmla="*/ 9838 w 10000"/>
              <a:gd name="connsiteY8" fmla="*/ 8663 h 9890"/>
              <a:gd name="connsiteX9" fmla="*/ 9164 w 10000"/>
              <a:gd name="connsiteY9" fmla="*/ 9801 h 9890"/>
              <a:gd name="connsiteX10" fmla="*/ 7924 w 10000"/>
              <a:gd name="connsiteY10" fmla="*/ 8644 h 9890"/>
              <a:gd name="connsiteX11" fmla="*/ 6516 w 10000"/>
              <a:gd name="connsiteY11" fmla="*/ 8336 h 9890"/>
              <a:gd name="connsiteX12" fmla="*/ 4898 w 10000"/>
              <a:gd name="connsiteY12" fmla="*/ 8290 h 9890"/>
              <a:gd name="connsiteX13" fmla="*/ 2998 w 10000"/>
              <a:gd name="connsiteY13" fmla="*/ 8535 h 9890"/>
              <a:gd name="connsiteX14" fmla="*/ 1454 w 10000"/>
              <a:gd name="connsiteY14" fmla="*/ 8249 h 9890"/>
              <a:gd name="connsiteX15" fmla="*/ 446 w 10000"/>
              <a:gd name="connsiteY15" fmla="*/ 9382 h 9890"/>
              <a:gd name="connsiteX16" fmla="*/ 100 w 10000"/>
              <a:gd name="connsiteY16" fmla="*/ 7965 h 989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898 w 10000"/>
              <a:gd name="connsiteY12" fmla="*/ 8382 h 10000"/>
              <a:gd name="connsiteX13" fmla="*/ 2998 w 10000"/>
              <a:gd name="connsiteY13" fmla="*/ 8630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898 w 10000"/>
              <a:gd name="connsiteY12" fmla="*/ 8382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54 w 10000"/>
              <a:gd name="connsiteY9" fmla="*/ 9154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4 w 10000"/>
              <a:gd name="connsiteY9" fmla="*/ 9103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420 w 9974"/>
              <a:gd name="connsiteY0" fmla="*/ 9486 h 10000"/>
              <a:gd name="connsiteX1" fmla="*/ 7 w 9974"/>
              <a:gd name="connsiteY1" fmla="*/ 5783 h 10000"/>
              <a:gd name="connsiteX2" fmla="*/ 215 w 9974"/>
              <a:gd name="connsiteY2" fmla="*/ 1663 h 10000"/>
              <a:gd name="connsiteX3" fmla="*/ 1159 w 9974"/>
              <a:gd name="connsiteY3" fmla="*/ 305 h 10000"/>
              <a:gd name="connsiteX4" fmla="*/ 2804 w 9974"/>
              <a:gd name="connsiteY4" fmla="*/ 32 h 10000"/>
              <a:gd name="connsiteX5" fmla="*/ 7400 w 9974"/>
              <a:gd name="connsiteY5" fmla="*/ 71 h 10000"/>
              <a:gd name="connsiteX6" fmla="*/ 9192 w 9974"/>
              <a:gd name="connsiteY6" fmla="*/ 454 h 10000"/>
              <a:gd name="connsiteX7" fmla="*/ 9873 w 9974"/>
              <a:gd name="connsiteY7" fmla="*/ 2456 h 10000"/>
              <a:gd name="connsiteX8" fmla="*/ 9812 w 9974"/>
              <a:gd name="connsiteY8" fmla="*/ 8759 h 10000"/>
              <a:gd name="connsiteX9" fmla="*/ 9258 w 9974"/>
              <a:gd name="connsiteY9" fmla="*/ 9103 h 10000"/>
              <a:gd name="connsiteX10" fmla="*/ 8259 w 9974"/>
              <a:gd name="connsiteY10" fmla="*/ 8355 h 10000"/>
              <a:gd name="connsiteX11" fmla="*/ 6881 w 9974"/>
              <a:gd name="connsiteY11" fmla="*/ 8044 h 10000"/>
              <a:gd name="connsiteX12" fmla="*/ 4962 w 9974"/>
              <a:gd name="connsiteY12" fmla="*/ 7959 h 10000"/>
              <a:gd name="connsiteX13" fmla="*/ 3002 w 9974"/>
              <a:gd name="connsiteY13" fmla="*/ 7899 h 10000"/>
              <a:gd name="connsiteX14" fmla="*/ 1293 w 9974"/>
              <a:gd name="connsiteY14" fmla="*/ 8392 h 10000"/>
              <a:gd name="connsiteX15" fmla="*/ 420 w 9974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392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10 w 10000"/>
              <a:gd name="connsiteY14" fmla="*/ 7999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330 w 10000"/>
              <a:gd name="connsiteY14" fmla="*/ 7897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387 w 10000"/>
              <a:gd name="connsiteY15" fmla="*/ 9486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780 w 10000"/>
              <a:gd name="connsiteY13" fmla="*/ 7855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84 w 10000"/>
              <a:gd name="connsiteY12" fmla="*/ 7930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84 w 10000"/>
              <a:gd name="connsiteY12" fmla="*/ 7930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67 w 10000"/>
              <a:gd name="connsiteY12" fmla="*/ 779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804 w 10000"/>
              <a:gd name="connsiteY12" fmla="*/ 7625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078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98 w 10000"/>
              <a:gd name="connsiteY10" fmla="*/ 7845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66 w 10000"/>
              <a:gd name="connsiteY10" fmla="*/ 7568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04 w 10000"/>
              <a:gd name="connsiteY11" fmla="*/ 7523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958 w 10000"/>
              <a:gd name="connsiteY11" fmla="*/ 7348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727 w 10000"/>
              <a:gd name="connsiteY9" fmla="*/ 8637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9936"/>
              <a:gd name="connsiteY0" fmla="*/ 9501 h 10081"/>
              <a:gd name="connsiteX1" fmla="*/ 7 w 9936"/>
              <a:gd name="connsiteY1" fmla="*/ 5783 h 10081"/>
              <a:gd name="connsiteX2" fmla="*/ 216 w 9936"/>
              <a:gd name="connsiteY2" fmla="*/ 1663 h 10081"/>
              <a:gd name="connsiteX3" fmla="*/ 1162 w 9936"/>
              <a:gd name="connsiteY3" fmla="*/ 305 h 10081"/>
              <a:gd name="connsiteX4" fmla="*/ 2811 w 9936"/>
              <a:gd name="connsiteY4" fmla="*/ 32 h 10081"/>
              <a:gd name="connsiteX5" fmla="*/ 7419 w 9936"/>
              <a:gd name="connsiteY5" fmla="*/ 71 h 10081"/>
              <a:gd name="connsiteX6" fmla="*/ 9216 w 9936"/>
              <a:gd name="connsiteY6" fmla="*/ 454 h 10081"/>
              <a:gd name="connsiteX7" fmla="*/ 9899 w 9936"/>
              <a:gd name="connsiteY7" fmla="*/ 2456 h 10081"/>
              <a:gd name="connsiteX8" fmla="*/ 9436 w 9936"/>
              <a:gd name="connsiteY8" fmla="*/ 9205 h 10081"/>
              <a:gd name="connsiteX9" fmla="*/ 8349 w 9936"/>
              <a:gd name="connsiteY9" fmla="*/ 7714 h 10081"/>
              <a:gd name="connsiteX10" fmla="*/ 4735 w 9936"/>
              <a:gd name="connsiteY10" fmla="*/ 7406 h 10081"/>
              <a:gd name="connsiteX11" fmla="*/ 1467 w 9936"/>
              <a:gd name="connsiteY11" fmla="*/ 8028 h 10081"/>
              <a:gd name="connsiteX12" fmla="*/ 421 w 9936"/>
              <a:gd name="connsiteY12" fmla="*/ 9501 h 10081"/>
              <a:gd name="connsiteX0" fmla="*/ 424 w 10000"/>
              <a:gd name="connsiteY0" fmla="*/ 9425 h 9425"/>
              <a:gd name="connsiteX1" fmla="*/ 7 w 10000"/>
              <a:gd name="connsiteY1" fmla="*/ 5737 h 9425"/>
              <a:gd name="connsiteX2" fmla="*/ 217 w 10000"/>
              <a:gd name="connsiteY2" fmla="*/ 1650 h 9425"/>
              <a:gd name="connsiteX3" fmla="*/ 1169 w 10000"/>
              <a:gd name="connsiteY3" fmla="*/ 303 h 9425"/>
              <a:gd name="connsiteX4" fmla="*/ 2829 w 10000"/>
              <a:gd name="connsiteY4" fmla="*/ 32 h 9425"/>
              <a:gd name="connsiteX5" fmla="*/ 7467 w 10000"/>
              <a:gd name="connsiteY5" fmla="*/ 70 h 9425"/>
              <a:gd name="connsiteX6" fmla="*/ 9275 w 10000"/>
              <a:gd name="connsiteY6" fmla="*/ 450 h 9425"/>
              <a:gd name="connsiteX7" fmla="*/ 9963 w 10000"/>
              <a:gd name="connsiteY7" fmla="*/ 2436 h 9425"/>
              <a:gd name="connsiteX8" fmla="*/ 9497 w 10000"/>
              <a:gd name="connsiteY8" fmla="*/ 9131 h 9425"/>
              <a:gd name="connsiteX9" fmla="*/ 8403 w 10000"/>
              <a:gd name="connsiteY9" fmla="*/ 7652 h 9425"/>
              <a:gd name="connsiteX10" fmla="*/ 4765 w 10000"/>
              <a:gd name="connsiteY10" fmla="*/ 7346 h 9425"/>
              <a:gd name="connsiteX11" fmla="*/ 1476 w 10000"/>
              <a:gd name="connsiteY11" fmla="*/ 7963 h 9425"/>
              <a:gd name="connsiteX12" fmla="*/ 424 w 10000"/>
              <a:gd name="connsiteY12" fmla="*/ 9425 h 9425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338 w 10000"/>
              <a:gd name="connsiteY6" fmla="*/ 618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365"/>
              <a:gd name="connsiteY0" fmla="*/ 10000 h 10000"/>
              <a:gd name="connsiteX1" fmla="*/ 7 w 10365"/>
              <a:gd name="connsiteY1" fmla="*/ 6087 h 10000"/>
              <a:gd name="connsiteX2" fmla="*/ 217 w 10365"/>
              <a:gd name="connsiteY2" fmla="*/ 1751 h 10000"/>
              <a:gd name="connsiteX3" fmla="*/ 1169 w 10365"/>
              <a:gd name="connsiteY3" fmla="*/ 321 h 10000"/>
              <a:gd name="connsiteX4" fmla="*/ 2829 w 10365"/>
              <a:gd name="connsiteY4" fmla="*/ 34 h 10000"/>
              <a:gd name="connsiteX5" fmla="*/ 8021 w 10365"/>
              <a:gd name="connsiteY5" fmla="*/ 116 h 10000"/>
              <a:gd name="connsiteX6" fmla="*/ 9963 w 10365"/>
              <a:gd name="connsiteY6" fmla="*/ 2585 h 10000"/>
              <a:gd name="connsiteX7" fmla="*/ 9497 w 10365"/>
              <a:gd name="connsiteY7" fmla="*/ 9688 h 10000"/>
              <a:gd name="connsiteX8" fmla="*/ 8403 w 10365"/>
              <a:gd name="connsiteY8" fmla="*/ 8119 h 10000"/>
              <a:gd name="connsiteX9" fmla="*/ 4765 w 10365"/>
              <a:gd name="connsiteY9" fmla="*/ 7794 h 10000"/>
              <a:gd name="connsiteX10" fmla="*/ 1476 w 10365"/>
              <a:gd name="connsiteY10" fmla="*/ 8449 h 10000"/>
              <a:gd name="connsiteX11" fmla="*/ 424 w 10365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1169 w 10191"/>
              <a:gd name="connsiteY3" fmla="*/ 321 h 10000"/>
              <a:gd name="connsiteX4" fmla="*/ 2829 w 10191"/>
              <a:gd name="connsiteY4" fmla="*/ 34 h 10000"/>
              <a:gd name="connsiteX5" fmla="*/ 7847 w 10191"/>
              <a:gd name="connsiteY5" fmla="*/ 102 h 10000"/>
              <a:gd name="connsiteX6" fmla="*/ 9963 w 10191"/>
              <a:gd name="connsiteY6" fmla="*/ 2585 h 10000"/>
              <a:gd name="connsiteX7" fmla="*/ 9497 w 10191"/>
              <a:gd name="connsiteY7" fmla="*/ 9688 h 10000"/>
              <a:gd name="connsiteX8" fmla="*/ 8403 w 10191"/>
              <a:gd name="connsiteY8" fmla="*/ 8119 h 10000"/>
              <a:gd name="connsiteX9" fmla="*/ 4765 w 10191"/>
              <a:gd name="connsiteY9" fmla="*/ 7794 h 10000"/>
              <a:gd name="connsiteX10" fmla="*/ 1476 w 10191"/>
              <a:gd name="connsiteY10" fmla="*/ 8449 h 10000"/>
              <a:gd name="connsiteX11" fmla="*/ 424 w 10191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1169 w 10191"/>
              <a:gd name="connsiteY3" fmla="*/ 321 h 10000"/>
              <a:gd name="connsiteX4" fmla="*/ 2829 w 10191"/>
              <a:gd name="connsiteY4" fmla="*/ 34 h 10000"/>
              <a:gd name="connsiteX5" fmla="*/ 7847 w 10191"/>
              <a:gd name="connsiteY5" fmla="*/ 102 h 10000"/>
              <a:gd name="connsiteX6" fmla="*/ 9963 w 10191"/>
              <a:gd name="connsiteY6" fmla="*/ 2585 h 10000"/>
              <a:gd name="connsiteX7" fmla="*/ 9497 w 10191"/>
              <a:gd name="connsiteY7" fmla="*/ 9688 h 10000"/>
              <a:gd name="connsiteX8" fmla="*/ 8403 w 10191"/>
              <a:gd name="connsiteY8" fmla="*/ 8119 h 10000"/>
              <a:gd name="connsiteX9" fmla="*/ 4765 w 10191"/>
              <a:gd name="connsiteY9" fmla="*/ 7794 h 10000"/>
              <a:gd name="connsiteX10" fmla="*/ 1476 w 10191"/>
              <a:gd name="connsiteY10" fmla="*/ 8449 h 10000"/>
              <a:gd name="connsiteX11" fmla="*/ 424 w 10191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83 w 10250"/>
              <a:gd name="connsiteY0" fmla="*/ 10000 h 10000"/>
              <a:gd name="connsiteX1" fmla="*/ 66 w 10250"/>
              <a:gd name="connsiteY1" fmla="*/ 6087 h 10000"/>
              <a:gd name="connsiteX2" fmla="*/ 197 w 10250"/>
              <a:gd name="connsiteY2" fmla="*/ 1835 h 10000"/>
              <a:gd name="connsiteX3" fmla="*/ 2888 w 10250"/>
              <a:gd name="connsiteY3" fmla="*/ 34 h 10000"/>
              <a:gd name="connsiteX4" fmla="*/ 7906 w 10250"/>
              <a:gd name="connsiteY4" fmla="*/ 102 h 10000"/>
              <a:gd name="connsiteX5" fmla="*/ 10022 w 10250"/>
              <a:gd name="connsiteY5" fmla="*/ 2585 h 10000"/>
              <a:gd name="connsiteX6" fmla="*/ 9556 w 10250"/>
              <a:gd name="connsiteY6" fmla="*/ 9688 h 10000"/>
              <a:gd name="connsiteX7" fmla="*/ 8462 w 10250"/>
              <a:gd name="connsiteY7" fmla="*/ 8119 h 10000"/>
              <a:gd name="connsiteX8" fmla="*/ 4824 w 10250"/>
              <a:gd name="connsiteY8" fmla="*/ 7794 h 10000"/>
              <a:gd name="connsiteX9" fmla="*/ 1535 w 10250"/>
              <a:gd name="connsiteY9" fmla="*/ 8449 h 10000"/>
              <a:gd name="connsiteX10" fmla="*/ 483 w 10250"/>
              <a:gd name="connsiteY10" fmla="*/ 10000 h 10000"/>
              <a:gd name="connsiteX0" fmla="*/ 499 w 10266"/>
              <a:gd name="connsiteY0" fmla="*/ 10000 h 10000"/>
              <a:gd name="connsiteX1" fmla="*/ 82 w 10266"/>
              <a:gd name="connsiteY1" fmla="*/ 6087 h 10000"/>
              <a:gd name="connsiteX2" fmla="*/ 197 w 10266"/>
              <a:gd name="connsiteY2" fmla="*/ 1765 h 10000"/>
              <a:gd name="connsiteX3" fmla="*/ 2904 w 10266"/>
              <a:gd name="connsiteY3" fmla="*/ 34 h 10000"/>
              <a:gd name="connsiteX4" fmla="*/ 7922 w 10266"/>
              <a:gd name="connsiteY4" fmla="*/ 102 h 10000"/>
              <a:gd name="connsiteX5" fmla="*/ 10038 w 10266"/>
              <a:gd name="connsiteY5" fmla="*/ 2585 h 10000"/>
              <a:gd name="connsiteX6" fmla="*/ 9572 w 10266"/>
              <a:gd name="connsiteY6" fmla="*/ 9688 h 10000"/>
              <a:gd name="connsiteX7" fmla="*/ 8478 w 10266"/>
              <a:gd name="connsiteY7" fmla="*/ 8119 h 10000"/>
              <a:gd name="connsiteX8" fmla="*/ 4840 w 10266"/>
              <a:gd name="connsiteY8" fmla="*/ 7794 h 10000"/>
              <a:gd name="connsiteX9" fmla="*/ 1551 w 10266"/>
              <a:gd name="connsiteY9" fmla="*/ 8449 h 10000"/>
              <a:gd name="connsiteX10" fmla="*/ 499 w 10266"/>
              <a:gd name="connsiteY10" fmla="*/ 10000 h 10000"/>
              <a:gd name="connsiteX0" fmla="*/ 467 w 10234"/>
              <a:gd name="connsiteY0" fmla="*/ 10000 h 10000"/>
              <a:gd name="connsiteX1" fmla="*/ 50 w 10234"/>
              <a:gd name="connsiteY1" fmla="*/ 6087 h 10000"/>
              <a:gd name="connsiteX2" fmla="*/ 165 w 10234"/>
              <a:gd name="connsiteY2" fmla="*/ 1765 h 10000"/>
              <a:gd name="connsiteX3" fmla="*/ 2872 w 10234"/>
              <a:gd name="connsiteY3" fmla="*/ 34 h 10000"/>
              <a:gd name="connsiteX4" fmla="*/ 7890 w 10234"/>
              <a:gd name="connsiteY4" fmla="*/ 102 h 10000"/>
              <a:gd name="connsiteX5" fmla="*/ 10006 w 10234"/>
              <a:gd name="connsiteY5" fmla="*/ 2585 h 10000"/>
              <a:gd name="connsiteX6" fmla="*/ 9540 w 10234"/>
              <a:gd name="connsiteY6" fmla="*/ 9688 h 10000"/>
              <a:gd name="connsiteX7" fmla="*/ 8446 w 10234"/>
              <a:gd name="connsiteY7" fmla="*/ 8119 h 10000"/>
              <a:gd name="connsiteX8" fmla="*/ 4808 w 10234"/>
              <a:gd name="connsiteY8" fmla="*/ 7794 h 10000"/>
              <a:gd name="connsiteX9" fmla="*/ 1519 w 10234"/>
              <a:gd name="connsiteY9" fmla="*/ 8449 h 10000"/>
              <a:gd name="connsiteX10" fmla="*/ 467 w 10234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122 w 10191"/>
              <a:gd name="connsiteY2" fmla="*/ 1765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42 w 10270"/>
              <a:gd name="connsiteY5" fmla="*/ 2585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26 w 10270"/>
              <a:gd name="connsiteY5" fmla="*/ 1924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26 w 10270"/>
              <a:gd name="connsiteY5" fmla="*/ 1924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73 w 10270"/>
              <a:gd name="connsiteY5" fmla="*/ 1938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410"/>
              <a:gd name="connsiteY0" fmla="*/ 10000 h 10000"/>
              <a:gd name="connsiteX1" fmla="*/ 7 w 10410"/>
              <a:gd name="connsiteY1" fmla="*/ 6678 h 10000"/>
              <a:gd name="connsiteX2" fmla="*/ 201 w 10410"/>
              <a:gd name="connsiteY2" fmla="*/ 1765 h 10000"/>
              <a:gd name="connsiteX3" fmla="*/ 2908 w 10410"/>
              <a:gd name="connsiteY3" fmla="*/ 34 h 10000"/>
              <a:gd name="connsiteX4" fmla="*/ 7926 w 10410"/>
              <a:gd name="connsiteY4" fmla="*/ 102 h 10000"/>
              <a:gd name="connsiteX5" fmla="*/ 10073 w 10410"/>
              <a:gd name="connsiteY5" fmla="*/ 1938 h 10000"/>
              <a:gd name="connsiteX6" fmla="*/ 10120 w 10410"/>
              <a:gd name="connsiteY6" fmla="*/ 6717 h 10000"/>
              <a:gd name="connsiteX7" fmla="*/ 9576 w 10410"/>
              <a:gd name="connsiteY7" fmla="*/ 9688 h 10000"/>
              <a:gd name="connsiteX8" fmla="*/ 8482 w 10410"/>
              <a:gd name="connsiteY8" fmla="*/ 8119 h 10000"/>
              <a:gd name="connsiteX9" fmla="*/ 4844 w 10410"/>
              <a:gd name="connsiteY9" fmla="*/ 7794 h 10000"/>
              <a:gd name="connsiteX10" fmla="*/ 1555 w 10410"/>
              <a:gd name="connsiteY10" fmla="*/ 8449 h 10000"/>
              <a:gd name="connsiteX11" fmla="*/ 503 w 10410"/>
              <a:gd name="connsiteY11" fmla="*/ 10000 h 10000"/>
              <a:gd name="connsiteX0" fmla="*/ 503 w 10473"/>
              <a:gd name="connsiteY0" fmla="*/ 10000 h 10000"/>
              <a:gd name="connsiteX1" fmla="*/ 7 w 10473"/>
              <a:gd name="connsiteY1" fmla="*/ 6678 h 10000"/>
              <a:gd name="connsiteX2" fmla="*/ 201 w 10473"/>
              <a:gd name="connsiteY2" fmla="*/ 1765 h 10000"/>
              <a:gd name="connsiteX3" fmla="*/ 2908 w 10473"/>
              <a:gd name="connsiteY3" fmla="*/ 34 h 10000"/>
              <a:gd name="connsiteX4" fmla="*/ 7926 w 10473"/>
              <a:gd name="connsiteY4" fmla="*/ 102 h 10000"/>
              <a:gd name="connsiteX5" fmla="*/ 10136 w 10473"/>
              <a:gd name="connsiteY5" fmla="*/ 1882 h 10000"/>
              <a:gd name="connsiteX6" fmla="*/ 10120 w 10473"/>
              <a:gd name="connsiteY6" fmla="*/ 6717 h 10000"/>
              <a:gd name="connsiteX7" fmla="*/ 9576 w 10473"/>
              <a:gd name="connsiteY7" fmla="*/ 9688 h 10000"/>
              <a:gd name="connsiteX8" fmla="*/ 8482 w 10473"/>
              <a:gd name="connsiteY8" fmla="*/ 8119 h 10000"/>
              <a:gd name="connsiteX9" fmla="*/ 4844 w 10473"/>
              <a:gd name="connsiteY9" fmla="*/ 7794 h 10000"/>
              <a:gd name="connsiteX10" fmla="*/ 1555 w 10473"/>
              <a:gd name="connsiteY10" fmla="*/ 8449 h 10000"/>
              <a:gd name="connsiteX11" fmla="*/ 503 w 10473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168 w 10283"/>
              <a:gd name="connsiteY5" fmla="*/ 1769 h 10000"/>
              <a:gd name="connsiteX6" fmla="*/ 10120 w 10283"/>
              <a:gd name="connsiteY6" fmla="*/ 6717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20 w 10299"/>
              <a:gd name="connsiteY6" fmla="*/ 6717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20 w 10299"/>
              <a:gd name="connsiteY6" fmla="*/ 6717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200 w 10270"/>
              <a:gd name="connsiteY5" fmla="*/ 1656 h 10000"/>
              <a:gd name="connsiteX6" fmla="*/ 10183 w 10270"/>
              <a:gd name="connsiteY6" fmla="*/ 6633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82 w 10362"/>
              <a:gd name="connsiteY0" fmla="*/ 10000 h 10000"/>
              <a:gd name="connsiteX1" fmla="*/ 86 w 10362"/>
              <a:gd name="connsiteY1" fmla="*/ 6678 h 10000"/>
              <a:gd name="connsiteX2" fmla="*/ 118 w 10362"/>
              <a:gd name="connsiteY2" fmla="*/ 1749 h 10000"/>
              <a:gd name="connsiteX3" fmla="*/ 2987 w 10362"/>
              <a:gd name="connsiteY3" fmla="*/ 34 h 10000"/>
              <a:gd name="connsiteX4" fmla="*/ 8005 w 10362"/>
              <a:gd name="connsiteY4" fmla="*/ 102 h 10000"/>
              <a:gd name="connsiteX5" fmla="*/ 10279 w 10362"/>
              <a:gd name="connsiteY5" fmla="*/ 1656 h 10000"/>
              <a:gd name="connsiteX6" fmla="*/ 10262 w 10362"/>
              <a:gd name="connsiteY6" fmla="*/ 6633 h 10000"/>
              <a:gd name="connsiteX7" fmla="*/ 9702 w 10362"/>
              <a:gd name="connsiteY7" fmla="*/ 9801 h 10000"/>
              <a:gd name="connsiteX8" fmla="*/ 8561 w 10362"/>
              <a:gd name="connsiteY8" fmla="*/ 8119 h 10000"/>
              <a:gd name="connsiteX9" fmla="*/ 4923 w 10362"/>
              <a:gd name="connsiteY9" fmla="*/ 7794 h 10000"/>
              <a:gd name="connsiteX10" fmla="*/ 1634 w 10362"/>
              <a:gd name="connsiteY10" fmla="*/ 8449 h 10000"/>
              <a:gd name="connsiteX11" fmla="*/ 582 w 10362"/>
              <a:gd name="connsiteY11" fmla="*/ 10000 h 10000"/>
              <a:gd name="connsiteX0" fmla="*/ 582 w 10362"/>
              <a:gd name="connsiteY0" fmla="*/ 9968 h 9968"/>
              <a:gd name="connsiteX1" fmla="*/ 86 w 10362"/>
              <a:gd name="connsiteY1" fmla="*/ 6646 h 9968"/>
              <a:gd name="connsiteX2" fmla="*/ 118 w 10362"/>
              <a:gd name="connsiteY2" fmla="*/ 1717 h 9968"/>
              <a:gd name="connsiteX3" fmla="*/ 2591 w 10362"/>
              <a:gd name="connsiteY3" fmla="*/ 34 h 9968"/>
              <a:gd name="connsiteX4" fmla="*/ 8005 w 10362"/>
              <a:gd name="connsiteY4" fmla="*/ 70 h 9968"/>
              <a:gd name="connsiteX5" fmla="*/ 10279 w 10362"/>
              <a:gd name="connsiteY5" fmla="*/ 1624 h 9968"/>
              <a:gd name="connsiteX6" fmla="*/ 10262 w 10362"/>
              <a:gd name="connsiteY6" fmla="*/ 6601 h 9968"/>
              <a:gd name="connsiteX7" fmla="*/ 9702 w 10362"/>
              <a:gd name="connsiteY7" fmla="*/ 9769 h 9968"/>
              <a:gd name="connsiteX8" fmla="*/ 8561 w 10362"/>
              <a:gd name="connsiteY8" fmla="*/ 8087 h 9968"/>
              <a:gd name="connsiteX9" fmla="*/ 4923 w 10362"/>
              <a:gd name="connsiteY9" fmla="*/ 7762 h 9968"/>
              <a:gd name="connsiteX10" fmla="*/ 1634 w 10362"/>
              <a:gd name="connsiteY10" fmla="*/ 8417 h 9968"/>
              <a:gd name="connsiteX11" fmla="*/ 582 w 10362"/>
              <a:gd name="connsiteY11" fmla="*/ 9968 h 9968"/>
              <a:gd name="connsiteX0" fmla="*/ 562 w 10000"/>
              <a:gd name="connsiteY0" fmla="*/ 10000 h 10000"/>
              <a:gd name="connsiteX1" fmla="*/ 83 w 10000"/>
              <a:gd name="connsiteY1" fmla="*/ 6667 h 10000"/>
              <a:gd name="connsiteX2" fmla="*/ 114 w 10000"/>
              <a:gd name="connsiteY2" fmla="*/ 1723 h 10000"/>
              <a:gd name="connsiteX3" fmla="*/ 2378 w 10000"/>
              <a:gd name="connsiteY3" fmla="*/ 34 h 10000"/>
              <a:gd name="connsiteX4" fmla="*/ 7725 w 10000"/>
              <a:gd name="connsiteY4" fmla="*/ 70 h 10000"/>
              <a:gd name="connsiteX5" fmla="*/ 9920 w 10000"/>
              <a:gd name="connsiteY5" fmla="*/ 1629 h 10000"/>
              <a:gd name="connsiteX6" fmla="*/ 9903 w 10000"/>
              <a:gd name="connsiteY6" fmla="*/ 6622 h 10000"/>
              <a:gd name="connsiteX7" fmla="*/ 9363 w 10000"/>
              <a:gd name="connsiteY7" fmla="*/ 9800 h 10000"/>
              <a:gd name="connsiteX8" fmla="*/ 8262 w 10000"/>
              <a:gd name="connsiteY8" fmla="*/ 8113 h 10000"/>
              <a:gd name="connsiteX9" fmla="*/ 4751 w 10000"/>
              <a:gd name="connsiteY9" fmla="*/ 7787 h 10000"/>
              <a:gd name="connsiteX10" fmla="*/ 1577 w 10000"/>
              <a:gd name="connsiteY10" fmla="*/ 8444 h 10000"/>
              <a:gd name="connsiteX11" fmla="*/ 562 w 10000"/>
              <a:gd name="connsiteY11" fmla="*/ 10000 h 10000"/>
              <a:gd name="connsiteX0" fmla="*/ 562 w 10000"/>
              <a:gd name="connsiteY0" fmla="*/ 10062 h 10062"/>
              <a:gd name="connsiteX1" fmla="*/ 83 w 10000"/>
              <a:gd name="connsiteY1" fmla="*/ 6729 h 10062"/>
              <a:gd name="connsiteX2" fmla="*/ 114 w 10000"/>
              <a:gd name="connsiteY2" fmla="*/ 1785 h 10062"/>
              <a:gd name="connsiteX3" fmla="*/ 2378 w 10000"/>
              <a:gd name="connsiteY3" fmla="*/ 96 h 10062"/>
              <a:gd name="connsiteX4" fmla="*/ 7708 w 10000"/>
              <a:gd name="connsiteY4" fmla="*/ 68 h 10062"/>
              <a:gd name="connsiteX5" fmla="*/ 9920 w 10000"/>
              <a:gd name="connsiteY5" fmla="*/ 1691 h 10062"/>
              <a:gd name="connsiteX6" fmla="*/ 9903 w 10000"/>
              <a:gd name="connsiteY6" fmla="*/ 6684 h 10062"/>
              <a:gd name="connsiteX7" fmla="*/ 9363 w 10000"/>
              <a:gd name="connsiteY7" fmla="*/ 9862 h 10062"/>
              <a:gd name="connsiteX8" fmla="*/ 8262 w 10000"/>
              <a:gd name="connsiteY8" fmla="*/ 8175 h 10062"/>
              <a:gd name="connsiteX9" fmla="*/ 4751 w 10000"/>
              <a:gd name="connsiteY9" fmla="*/ 7849 h 10062"/>
              <a:gd name="connsiteX10" fmla="*/ 1577 w 10000"/>
              <a:gd name="connsiteY10" fmla="*/ 8506 h 10062"/>
              <a:gd name="connsiteX11" fmla="*/ 562 w 10000"/>
              <a:gd name="connsiteY11" fmla="*/ 10062 h 10062"/>
              <a:gd name="connsiteX0" fmla="*/ 562 w 10000"/>
              <a:gd name="connsiteY0" fmla="*/ 10062 h 10062"/>
              <a:gd name="connsiteX1" fmla="*/ 83 w 10000"/>
              <a:gd name="connsiteY1" fmla="*/ 6729 h 10062"/>
              <a:gd name="connsiteX2" fmla="*/ 114 w 10000"/>
              <a:gd name="connsiteY2" fmla="*/ 1785 h 10062"/>
              <a:gd name="connsiteX3" fmla="*/ 2378 w 10000"/>
              <a:gd name="connsiteY3" fmla="*/ 48 h 10062"/>
              <a:gd name="connsiteX4" fmla="*/ 7708 w 10000"/>
              <a:gd name="connsiteY4" fmla="*/ 68 h 10062"/>
              <a:gd name="connsiteX5" fmla="*/ 9920 w 10000"/>
              <a:gd name="connsiteY5" fmla="*/ 1691 h 10062"/>
              <a:gd name="connsiteX6" fmla="*/ 9903 w 10000"/>
              <a:gd name="connsiteY6" fmla="*/ 6684 h 10062"/>
              <a:gd name="connsiteX7" fmla="*/ 9363 w 10000"/>
              <a:gd name="connsiteY7" fmla="*/ 9862 h 10062"/>
              <a:gd name="connsiteX8" fmla="*/ 8262 w 10000"/>
              <a:gd name="connsiteY8" fmla="*/ 8175 h 10062"/>
              <a:gd name="connsiteX9" fmla="*/ 4751 w 10000"/>
              <a:gd name="connsiteY9" fmla="*/ 7849 h 10062"/>
              <a:gd name="connsiteX10" fmla="*/ 1577 w 10000"/>
              <a:gd name="connsiteY10" fmla="*/ 8506 h 10062"/>
              <a:gd name="connsiteX11" fmla="*/ 562 w 10000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08 w 10046"/>
              <a:gd name="connsiteY0" fmla="*/ 10062 h 10062"/>
              <a:gd name="connsiteX1" fmla="*/ 7 w 10046"/>
              <a:gd name="connsiteY1" fmla="*/ 6729 h 10062"/>
              <a:gd name="connsiteX2" fmla="*/ 125 w 10046"/>
              <a:gd name="connsiteY2" fmla="*/ 1817 h 10062"/>
              <a:gd name="connsiteX3" fmla="*/ 2424 w 10046"/>
              <a:gd name="connsiteY3" fmla="*/ 48 h 10062"/>
              <a:gd name="connsiteX4" fmla="*/ 7754 w 10046"/>
              <a:gd name="connsiteY4" fmla="*/ 68 h 10062"/>
              <a:gd name="connsiteX5" fmla="*/ 9966 w 10046"/>
              <a:gd name="connsiteY5" fmla="*/ 1691 h 10062"/>
              <a:gd name="connsiteX6" fmla="*/ 9949 w 10046"/>
              <a:gd name="connsiteY6" fmla="*/ 6684 h 10062"/>
              <a:gd name="connsiteX7" fmla="*/ 9409 w 10046"/>
              <a:gd name="connsiteY7" fmla="*/ 9862 h 10062"/>
              <a:gd name="connsiteX8" fmla="*/ 8308 w 10046"/>
              <a:gd name="connsiteY8" fmla="*/ 8175 h 10062"/>
              <a:gd name="connsiteX9" fmla="*/ 4797 w 10046"/>
              <a:gd name="connsiteY9" fmla="*/ 7849 h 10062"/>
              <a:gd name="connsiteX10" fmla="*/ 1623 w 10046"/>
              <a:gd name="connsiteY10" fmla="*/ 8506 h 10062"/>
              <a:gd name="connsiteX11" fmla="*/ 608 w 10046"/>
              <a:gd name="connsiteY11" fmla="*/ 10062 h 10062"/>
              <a:gd name="connsiteX0" fmla="*/ 597 w 10035"/>
              <a:gd name="connsiteY0" fmla="*/ 10062 h 10062"/>
              <a:gd name="connsiteX1" fmla="*/ 31 w 10035"/>
              <a:gd name="connsiteY1" fmla="*/ 6617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25 w 10063"/>
              <a:gd name="connsiteY0" fmla="*/ 10062 h 10062"/>
              <a:gd name="connsiteX1" fmla="*/ 7 w 10063"/>
              <a:gd name="connsiteY1" fmla="*/ 6649 h 10062"/>
              <a:gd name="connsiteX2" fmla="*/ 142 w 10063"/>
              <a:gd name="connsiteY2" fmla="*/ 1817 h 10062"/>
              <a:gd name="connsiteX3" fmla="*/ 2441 w 10063"/>
              <a:gd name="connsiteY3" fmla="*/ 48 h 10062"/>
              <a:gd name="connsiteX4" fmla="*/ 7771 w 10063"/>
              <a:gd name="connsiteY4" fmla="*/ 68 h 10062"/>
              <a:gd name="connsiteX5" fmla="*/ 9983 w 10063"/>
              <a:gd name="connsiteY5" fmla="*/ 1691 h 10062"/>
              <a:gd name="connsiteX6" fmla="*/ 9966 w 10063"/>
              <a:gd name="connsiteY6" fmla="*/ 6684 h 10062"/>
              <a:gd name="connsiteX7" fmla="*/ 9426 w 10063"/>
              <a:gd name="connsiteY7" fmla="*/ 9862 h 10062"/>
              <a:gd name="connsiteX8" fmla="*/ 8325 w 10063"/>
              <a:gd name="connsiteY8" fmla="*/ 8175 h 10062"/>
              <a:gd name="connsiteX9" fmla="*/ 4814 w 10063"/>
              <a:gd name="connsiteY9" fmla="*/ 7849 h 10062"/>
              <a:gd name="connsiteX10" fmla="*/ 1640 w 10063"/>
              <a:gd name="connsiteY10" fmla="*/ 8506 h 10062"/>
              <a:gd name="connsiteX11" fmla="*/ 625 w 10063"/>
              <a:gd name="connsiteY11" fmla="*/ 10062 h 10062"/>
              <a:gd name="connsiteX0" fmla="*/ 597 w 10035"/>
              <a:gd name="connsiteY0" fmla="*/ 10062 h 10062"/>
              <a:gd name="connsiteX1" fmla="*/ 14 w 10035"/>
              <a:gd name="connsiteY1" fmla="*/ 6665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84 w 10122"/>
              <a:gd name="connsiteY0" fmla="*/ 10062 h 10062"/>
              <a:gd name="connsiteX1" fmla="*/ 101 w 10122"/>
              <a:gd name="connsiteY1" fmla="*/ 6665 h 10062"/>
              <a:gd name="connsiteX2" fmla="*/ 114 w 10122"/>
              <a:gd name="connsiteY2" fmla="*/ 1881 h 10062"/>
              <a:gd name="connsiteX3" fmla="*/ 2500 w 10122"/>
              <a:gd name="connsiteY3" fmla="*/ 48 h 10062"/>
              <a:gd name="connsiteX4" fmla="*/ 7830 w 10122"/>
              <a:gd name="connsiteY4" fmla="*/ 68 h 10062"/>
              <a:gd name="connsiteX5" fmla="*/ 10042 w 10122"/>
              <a:gd name="connsiteY5" fmla="*/ 1691 h 10062"/>
              <a:gd name="connsiteX6" fmla="*/ 10025 w 10122"/>
              <a:gd name="connsiteY6" fmla="*/ 6684 h 10062"/>
              <a:gd name="connsiteX7" fmla="*/ 9485 w 10122"/>
              <a:gd name="connsiteY7" fmla="*/ 9862 h 10062"/>
              <a:gd name="connsiteX8" fmla="*/ 8384 w 10122"/>
              <a:gd name="connsiteY8" fmla="*/ 8175 h 10062"/>
              <a:gd name="connsiteX9" fmla="*/ 4873 w 10122"/>
              <a:gd name="connsiteY9" fmla="*/ 7849 h 10062"/>
              <a:gd name="connsiteX10" fmla="*/ 1699 w 10122"/>
              <a:gd name="connsiteY10" fmla="*/ 8506 h 10062"/>
              <a:gd name="connsiteX11" fmla="*/ 684 w 10122"/>
              <a:gd name="connsiteY11" fmla="*/ 10062 h 10062"/>
              <a:gd name="connsiteX0" fmla="*/ 649 w 10087"/>
              <a:gd name="connsiteY0" fmla="*/ 10062 h 10062"/>
              <a:gd name="connsiteX1" fmla="*/ 66 w 10087"/>
              <a:gd name="connsiteY1" fmla="*/ 6665 h 10062"/>
              <a:gd name="connsiteX2" fmla="*/ 79 w 10087"/>
              <a:gd name="connsiteY2" fmla="*/ 1881 h 10062"/>
              <a:gd name="connsiteX3" fmla="*/ 2465 w 10087"/>
              <a:gd name="connsiteY3" fmla="*/ 48 h 10062"/>
              <a:gd name="connsiteX4" fmla="*/ 7795 w 10087"/>
              <a:gd name="connsiteY4" fmla="*/ 68 h 10062"/>
              <a:gd name="connsiteX5" fmla="*/ 10007 w 10087"/>
              <a:gd name="connsiteY5" fmla="*/ 1691 h 10062"/>
              <a:gd name="connsiteX6" fmla="*/ 9990 w 10087"/>
              <a:gd name="connsiteY6" fmla="*/ 6684 h 10062"/>
              <a:gd name="connsiteX7" fmla="*/ 9450 w 10087"/>
              <a:gd name="connsiteY7" fmla="*/ 9862 h 10062"/>
              <a:gd name="connsiteX8" fmla="*/ 8349 w 10087"/>
              <a:gd name="connsiteY8" fmla="*/ 8175 h 10062"/>
              <a:gd name="connsiteX9" fmla="*/ 4838 w 10087"/>
              <a:gd name="connsiteY9" fmla="*/ 7849 h 10062"/>
              <a:gd name="connsiteX10" fmla="*/ 1664 w 10087"/>
              <a:gd name="connsiteY10" fmla="*/ 8506 h 10062"/>
              <a:gd name="connsiteX11" fmla="*/ 649 w 10087"/>
              <a:gd name="connsiteY11" fmla="*/ 10062 h 10062"/>
              <a:gd name="connsiteX0" fmla="*/ 659 w 10097"/>
              <a:gd name="connsiteY0" fmla="*/ 10062 h 10062"/>
              <a:gd name="connsiteX1" fmla="*/ 76 w 10097"/>
              <a:gd name="connsiteY1" fmla="*/ 6665 h 10062"/>
              <a:gd name="connsiteX2" fmla="*/ 89 w 10097"/>
              <a:gd name="connsiteY2" fmla="*/ 1881 h 10062"/>
              <a:gd name="connsiteX3" fmla="*/ 2475 w 10097"/>
              <a:gd name="connsiteY3" fmla="*/ 48 h 10062"/>
              <a:gd name="connsiteX4" fmla="*/ 7805 w 10097"/>
              <a:gd name="connsiteY4" fmla="*/ 68 h 10062"/>
              <a:gd name="connsiteX5" fmla="*/ 10017 w 10097"/>
              <a:gd name="connsiteY5" fmla="*/ 1691 h 10062"/>
              <a:gd name="connsiteX6" fmla="*/ 10000 w 10097"/>
              <a:gd name="connsiteY6" fmla="*/ 6684 h 10062"/>
              <a:gd name="connsiteX7" fmla="*/ 9460 w 10097"/>
              <a:gd name="connsiteY7" fmla="*/ 9862 h 10062"/>
              <a:gd name="connsiteX8" fmla="*/ 8359 w 10097"/>
              <a:gd name="connsiteY8" fmla="*/ 8175 h 10062"/>
              <a:gd name="connsiteX9" fmla="*/ 4848 w 10097"/>
              <a:gd name="connsiteY9" fmla="*/ 7849 h 10062"/>
              <a:gd name="connsiteX10" fmla="*/ 1674 w 10097"/>
              <a:gd name="connsiteY10" fmla="*/ 8506 h 10062"/>
              <a:gd name="connsiteX11" fmla="*/ 659 w 10097"/>
              <a:gd name="connsiteY11" fmla="*/ 10062 h 10062"/>
              <a:gd name="connsiteX0" fmla="*/ 728 w 10166"/>
              <a:gd name="connsiteY0" fmla="*/ 10062 h 10062"/>
              <a:gd name="connsiteX1" fmla="*/ 76 w 10166"/>
              <a:gd name="connsiteY1" fmla="*/ 6745 h 10062"/>
              <a:gd name="connsiteX2" fmla="*/ 158 w 10166"/>
              <a:gd name="connsiteY2" fmla="*/ 1881 h 10062"/>
              <a:gd name="connsiteX3" fmla="*/ 2544 w 10166"/>
              <a:gd name="connsiteY3" fmla="*/ 48 h 10062"/>
              <a:gd name="connsiteX4" fmla="*/ 7874 w 10166"/>
              <a:gd name="connsiteY4" fmla="*/ 68 h 10062"/>
              <a:gd name="connsiteX5" fmla="*/ 10086 w 10166"/>
              <a:gd name="connsiteY5" fmla="*/ 1691 h 10062"/>
              <a:gd name="connsiteX6" fmla="*/ 10069 w 10166"/>
              <a:gd name="connsiteY6" fmla="*/ 6684 h 10062"/>
              <a:gd name="connsiteX7" fmla="*/ 9529 w 10166"/>
              <a:gd name="connsiteY7" fmla="*/ 9862 h 10062"/>
              <a:gd name="connsiteX8" fmla="*/ 8428 w 10166"/>
              <a:gd name="connsiteY8" fmla="*/ 8175 h 10062"/>
              <a:gd name="connsiteX9" fmla="*/ 4917 w 10166"/>
              <a:gd name="connsiteY9" fmla="*/ 7849 h 10062"/>
              <a:gd name="connsiteX10" fmla="*/ 1743 w 10166"/>
              <a:gd name="connsiteY10" fmla="*/ 8506 h 10062"/>
              <a:gd name="connsiteX11" fmla="*/ 728 w 10166"/>
              <a:gd name="connsiteY11" fmla="*/ 10062 h 10062"/>
              <a:gd name="connsiteX0" fmla="*/ 728 w 10166"/>
              <a:gd name="connsiteY0" fmla="*/ 10062 h 10062"/>
              <a:gd name="connsiteX1" fmla="*/ 76 w 10166"/>
              <a:gd name="connsiteY1" fmla="*/ 6745 h 10062"/>
              <a:gd name="connsiteX2" fmla="*/ 158 w 10166"/>
              <a:gd name="connsiteY2" fmla="*/ 1881 h 10062"/>
              <a:gd name="connsiteX3" fmla="*/ 2544 w 10166"/>
              <a:gd name="connsiteY3" fmla="*/ 48 h 10062"/>
              <a:gd name="connsiteX4" fmla="*/ 7874 w 10166"/>
              <a:gd name="connsiteY4" fmla="*/ 68 h 10062"/>
              <a:gd name="connsiteX5" fmla="*/ 10086 w 10166"/>
              <a:gd name="connsiteY5" fmla="*/ 1691 h 10062"/>
              <a:gd name="connsiteX6" fmla="*/ 10069 w 10166"/>
              <a:gd name="connsiteY6" fmla="*/ 6684 h 10062"/>
              <a:gd name="connsiteX7" fmla="*/ 9529 w 10166"/>
              <a:gd name="connsiteY7" fmla="*/ 9862 h 10062"/>
              <a:gd name="connsiteX8" fmla="*/ 8428 w 10166"/>
              <a:gd name="connsiteY8" fmla="*/ 8175 h 10062"/>
              <a:gd name="connsiteX9" fmla="*/ 4917 w 10166"/>
              <a:gd name="connsiteY9" fmla="*/ 7849 h 10062"/>
              <a:gd name="connsiteX10" fmla="*/ 1743 w 10166"/>
              <a:gd name="connsiteY10" fmla="*/ 8506 h 10062"/>
              <a:gd name="connsiteX11" fmla="*/ 728 w 10166"/>
              <a:gd name="connsiteY11" fmla="*/ 10062 h 10062"/>
              <a:gd name="connsiteX0" fmla="*/ 711 w 10149"/>
              <a:gd name="connsiteY0" fmla="*/ 10062 h 10062"/>
              <a:gd name="connsiteX1" fmla="*/ 76 w 10149"/>
              <a:gd name="connsiteY1" fmla="*/ 6970 h 10062"/>
              <a:gd name="connsiteX2" fmla="*/ 141 w 10149"/>
              <a:gd name="connsiteY2" fmla="*/ 1881 h 10062"/>
              <a:gd name="connsiteX3" fmla="*/ 2527 w 10149"/>
              <a:gd name="connsiteY3" fmla="*/ 48 h 10062"/>
              <a:gd name="connsiteX4" fmla="*/ 7857 w 10149"/>
              <a:gd name="connsiteY4" fmla="*/ 68 h 10062"/>
              <a:gd name="connsiteX5" fmla="*/ 10069 w 10149"/>
              <a:gd name="connsiteY5" fmla="*/ 1691 h 10062"/>
              <a:gd name="connsiteX6" fmla="*/ 10052 w 10149"/>
              <a:gd name="connsiteY6" fmla="*/ 6684 h 10062"/>
              <a:gd name="connsiteX7" fmla="*/ 9512 w 10149"/>
              <a:gd name="connsiteY7" fmla="*/ 9862 h 10062"/>
              <a:gd name="connsiteX8" fmla="*/ 8411 w 10149"/>
              <a:gd name="connsiteY8" fmla="*/ 8175 h 10062"/>
              <a:gd name="connsiteX9" fmla="*/ 4900 w 10149"/>
              <a:gd name="connsiteY9" fmla="*/ 7849 h 10062"/>
              <a:gd name="connsiteX10" fmla="*/ 1726 w 10149"/>
              <a:gd name="connsiteY10" fmla="*/ 8506 h 10062"/>
              <a:gd name="connsiteX11" fmla="*/ 711 w 10149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76 w 10184"/>
              <a:gd name="connsiteY2" fmla="*/ 1881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428 h 10428"/>
              <a:gd name="connsiteX1" fmla="*/ 76 w 10184"/>
              <a:gd name="connsiteY1" fmla="*/ 7336 h 10428"/>
              <a:gd name="connsiteX2" fmla="*/ 107 w 10184"/>
              <a:gd name="connsiteY2" fmla="*/ 2295 h 10428"/>
              <a:gd name="connsiteX3" fmla="*/ 2562 w 10184"/>
              <a:gd name="connsiteY3" fmla="*/ 414 h 10428"/>
              <a:gd name="connsiteX4" fmla="*/ 7852 w 10184"/>
              <a:gd name="connsiteY4" fmla="*/ 68 h 10428"/>
              <a:gd name="connsiteX5" fmla="*/ 10104 w 10184"/>
              <a:gd name="connsiteY5" fmla="*/ 2057 h 10428"/>
              <a:gd name="connsiteX6" fmla="*/ 10087 w 10184"/>
              <a:gd name="connsiteY6" fmla="*/ 7050 h 10428"/>
              <a:gd name="connsiteX7" fmla="*/ 9547 w 10184"/>
              <a:gd name="connsiteY7" fmla="*/ 10228 h 10428"/>
              <a:gd name="connsiteX8" fmla="*/ 8446 w 10184"/>
              <a:gd name="connsiteY8" fmla="*/ 8541 h 10428"/>
              <a:gd name="connsiteX9" fmla="*/ 4935 w 10184"/>
              <a:gd name="connsiteY9" fmla="*/ 8215 h 10428"/>
              <a:gd name="connsiteX10" fmla="*/ 1761 w 10184"/>
              <a:gd name="connsiteY10" fmla="*/ 8872 h 10428"/>
              <a:gd name="connsiteX11" fmla="*/ 746 w 10184"/>
              <a:gd name="connsiteY11" fmla="*/ 10428 h 10428"/>
              <a:gd name="connsiteX0" fmla="*/ 746 w 10184"/>
              <a:gd name="connsiteY0" fmla="*/ 10451 h 10451"/>
              <a:gd name="connsiteX1" fmla="*/ 76 w 10184"/>
              <a:gd name="connsiteY1" fmla="*/ 7359 h 10451"/>
              <a:gd name="connsiteX2" fmla="*/ 107 w 10184"/>
              <a:gd name="connsiteY2" fmla="*/ 2318 h 10451"/>
              <a:gd name="connsiteX3" fmla="*/ 2483 w 10184"/>
              <a:gd name="connsiteY3" fmla="*/ 34 h 10451"/>
              <a:gd name="connsiteX4" fmla="*/ 7852 w 10184"/>
              <a:gd name="connsiteY4" fmla="*/ 91 h 10451"/>
              <a:gd name="connsiteX5" fmla="*/ 10104 w 10184"/>
              <a:gd name="connsiteY5" fmla="*/ 2080 h 10451"/>
              <a:gd name="connsiteX6" fmla="*/ 10087 w 10184"/>
              <a:gd name="connsiteY6" fmla="*/ 7073 h 10451"/>
              <a:gd name="connsiteX7" fmla="*/ 9547 w 10184"/>
              <a:gd name="connsiteY7" fmla="*/ 10251 h 10451"/>
              <a:gd name="connsiteX8" fmla="*/ 8446 w 10184"/>
              <a:gd name="connsiteY8" fmla="*/ 8564 h 10451"/>
              <a:gd name="connsiteX9" fmla="*/ 4935 w 10184"/>
              <a:gd name="connsiteY9" fmla="*/ 8238 h 10451"/>
              <a:gd name="connsiteX10" fmla="*/ 1761 w 10184"/>
              <a:gd name="connsiteY10" fmla="*/ 8895 h 10451"/>
              <a:gd name="connsiteX11" fmla="*/ 746 w 10184"/>
              <a:gd name="connsiteY11" fmla="*/ 10451 h 10451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852 w 10184"/>
              <a:gd name="connsiteY4" fmla="*/ 274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892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773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773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503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730 w 10116"/>
              <a:gd name="connsiteY10" fmla="*/ 906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730 w 10116"/>
              <a:gd name="connsiteY10" fmla="*/ 906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168 w 10116"/>
              <a:gd name="connsiteY10" fmla="*/ 9043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93 w 10116"/>
              <a:gd name="connsiteY10" fmla="*/ 932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93 w 10116"/>
              <a:gd name="connsiteY10" fmla="*/ 932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15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16" h="10616">
                <a:moveTo>
                  <a:pt x="771" y="10616"/>
                </a:moveTo>
                <a:cubicBezTo>
                  <a:pt x="457" y="10033"/>
                  <a:pt x="165" y="9029"/>
                  <a:pt x="45" y="7524"/>
                </a:cubicBezTo>
                <a:cubicBezTo>
                  <a:pt x="-31" y="6133"/>
                  <a:pt x="-3" y="3683"/>
                  <a:pt x="76" y="2483"/>
                </a:cubicBezTo>
                <a:cubicBezTo>
                  <a:pt x="218" y="1317"/>
                  <a:pt x="86" y="66"/>
                  <a:pt x="2412" y="16"/>
                </a:cubicBezTo>
                <a:cubicBezTo>
                  <a:pt x="3423" y="-18"/>
                  <a:pt x="6712" y="5"/>
                  <a:pt x="7742" y="73"/>
                </a:cubicBezTo>
                <a:cubicBezTo>
                  <a:pt x="10004" y="204"/>
                  <a:pt x="9990" y="1287"/>
                  <a:pt x="10073" y="2245"/>
                </a:cubicBezTo>
                <a:cubicBezTo>
                  <a:pt x="10153" y="3532"/>
                  <a:pt x="10109" y="5984"/>
                  <a:pt x="10056" y="7238"/>
                </a:cubicBezTo>
                <a:cubicBezTo>
                  <a:pt x="9974" y="8972"/>
                  <a:pt x="9704" y="10110"/>
                  <a:pt x="9422" y="10433"/>
                </a:cubicBezTo>
                <a:cubicBezTo>
                  <a:pt x="8951" y="9353"/>
                  <a:pt x="9056" y="9622"/>
                  <a:pt x="8884" y="8954"/>
                </a:cubicBezTo>
                <a:cubicBezTo>
                  <a:pt x="8094" y="9118"/>
                  <a:pt x="6168" y="9299"/>
                  <a:pt x="4998" y="9317"/>
                </a:cubicBezTo>
                <a:cubicBezTo>
                  <a:pt x="3891" y="9414"/>
                  <a:pt x="2201" y="9027"/>
                  <a:pt x="1056" y="9355"/>
                </a:cubicBezTo>
                <a:cubicBezTo>
                  <a:pt x="923" y="9849"/>
                  <a:pt x="1084" y="9791"/>
                  <a:pt x="771" y="10616"/>
                </a:cubicBezTo>
                <a:close/>
              </a:path>
            </a:pathLst>
          </a:custGeom>
          <a:solidFill>
            <a:srgbClr val="FF5050"/>
          </a:solidFill>
          <a:ln w="9525">
            <a:noFill/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5" name="자유형 24"/>
          <p:cNvSpPr/>
          <p:nvPr/>
        </p:nvSpPr>
        <p:spPr>
          <a:xfrm>
            <a:off x="4746959" y="2292263"/>
            <a:ext cx="1784160" cy="1981851"/>
          </a:xfrm>
          <a:custGeom>
            <a:avLst/>
            <a:gdLst>
              <a:gd name="connsiteX0" fmla="*/ 191224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191224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19582 w 1328293"/>
              <a:gd name="connsiteY0" fmla="*/ 362761 h 1842708"/>
              <a:gd name="connsiteX1" fmla="*/ 104457 w 1328293"/>
              <a:gd name="connsiteY1" fmla="*/ 800837 h 1842708"/>
              <a:gd name="connsiteX2" fmla="*/ 14039 w 1328293"/>
              <a:gd name="connsiteY2" fmla="*/ 1288332 h 1842708"/>
              <a:gd name="connsiteX3" fmla="*/ 0 w 1328293"/>
              <a:gd name="connsiteY3" fmla="*/ 1556285 h 1842708"/>
              <a:gd name="connsiteX4" fmla="*/ 87073 w 1328293"/>
              <a:gd name="connsiteY4" fmla="*/ 1790555 h 1842708"/>
              <a:gd name="connsiteX5" fmla="*/ 632932 w 1328293"/>
              <a:gd name="connsiteY5" fmla="*/ 1842708 h 1842708"/>
              <a:gd name="connsiteX6" fmla="*/ 1185744 w 1328293"/>
              <a:gd name="connsiteY6" fmla="*/ 1766218 h 1842708"/>
              <a:gd name="connsiteX7" fmla="*/ 1314386 w 1328293"/>
              <a:gd name="connsiteY7" fmla="*/ 1554133 h 1842708"/>
              <a:gd name="connsiteX8" fmla="*/ 1328293 w 1328293"/>
              <a:gd name="connsiteY8" fmla="*/ 1265558 h 1842708"/>
              <a:gd name="connsiteX9" fmla="*/ 1251803 w 1328293"/>
              <a:gd name="connsiteY9" fmla="*/ 903970 h 1842708"/>
              <a:gd name="connsiteX10" fmla="*/ 1171836 w 1328293"/>
              <a:gd name="connsiteY10" fmla="*/ 681454 h 1842708"/>
              <a:gd name="connsiteX11" fmla="*/ 1130115 w 1328293"/>
              <a:gd name="connsiteY11" fmla="*/ 6954 h 1842708"/>
              <a:gd name="connsiteX12" fmla="*/ 250483 w 1328293"/>
              <a:gd name="connsiteY12" fmla="*/ 0 h 1842708"/>
              <a:gd name="connsiteX13" fmla="*/ 219582 w 1328293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7341 w 1333634"/>
              <a:gd name="connsiteY4" fmla="*/ 1762998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6139"/>
              <a:gd name="connsiteY0" fmla="*/ 362761 h 1852728"/>
              <a:gd name="connsiteX1" fmla="*/ 109798 w 1336139"/>
              <a:gd name="connsiteY1" fmla="*/ 800837 h 1852728"/>
              <a:gd name="connsiteX2" fmla="*/ 19380 w 1336139"/>
              <a:gd name="connsiteY2" fmla="*/ 1288332 h 1852728"/>
              <a:gd name="connsiteX3" fmla="*/ 5341 w 1336139"/>
              <a:gd name="connsiteY3" fmla="*/ 1556285 h 1852728"/>
              <a:gd name="connsiteX4" fmla="*/ 54836 w 1336139"/>
              <a:gd name="connsiteY4" fmla="*/ 1770513 h 1852728"/>
              <a:gd name="connsiteX5" fmla="*/ 638273 w 1336139"/>
              <a:gd name="connsiteY5" fmla="*/ 1852728 h 1852728"/>
              <a:gd name="connsiteX6" fmla="*/ 1183569 w 1336139"/>
              <a:gd name="connsiteY6" fmla="*/ 1781249 h 1852728"/>
              <a:gd name="connsiteX7" fmla="*/ 1324738 w 1336139"/>
              <a:gd name="connsiteY7" fmla="*/ 1576680 h 1852728"/>
              <a:gd name="connsiteX8" fmla="*/ 1336139 w 1336139"/>
              <a:gd name="connsiteY8" fmla="*/ 1245516 h 1852728"/>
              <a:gd name="connsiteX9" fmla="*/ 1257144 w 1336139"/>
              <a:gd name="connsiteY9" fmla="*/ 903970 h 1852728"/>
              <a:gd name="connsiteX10" fmla="*/ 1177177 w 1336139"/>
              <a:gd name="connsiteY10" fmla="*/ 681454 h 1852728"/>
              <a:gd name="connsiteX11" fmla="*/ 1135456 w 1336139"/>
              <a:gd name="connsiteY11" fmla="*/ 6954 h 1852728"/>
              <a:gd name="connsiteX12" fmla="*/ 255824 w 1336139"/>
              <a:gd name="connsiteY12" fmla="*/ 0 h 1852728"/>
              <a:gd name="connsiteX13" fmla="*/ 224923 w 1336139"/>
              <a:gd name="connsiteY13" fmla="*/ 362761 h 1852728"/>
              <a:gd name="connsiteX0" fmla="*/ 224923 w 1339855"/>
              <a:gd name="connsiteY0" fmla="*/ 362761 h 1852728"/>
              <a:gd name="connsiteX1" fmla="*/ 109798 w 1339855"/>
              <a:gd name="connsiteY1" fmla="*/ 800837 h 1852728"/>
              <a:gd name="connsiteX2" fmla="*/ 19380 w 1339855"/>
              <a:gd name="connsiteY2" fmla="*/ 1288332 h 1852728"/>
              <a:gd name="connsiteX3" fmla="*/ 5341 w 1339855"/>
              <a:gd name="connsiteY3" fmla="*/ 1556285 h 1852728"/>
              <a:gd name="connsiteX4" fmla="*/ 54836 w 1339855"/>
              <a:gd name="connsiteY4" fmla="*/ 1770513 h 1852728"/>
              <a:gd name="connsiteX5" fmla="*/ 638273 w 1339855"/>
              <a:gd name="connsiteY5" fmla="*/ 1852728 h 1852728"/>
              <a:gd name="connsiteX6" fmla="*/ 1183569 w 1339855"/>
              <a:gd name="connsiteY6" fmla="*/ 1781249 h 1852728"/>
              <a:gd name="connsiteX7" fmla="*/ 1324738 w 1339855"/>
              <a:gd name="connsiteY7" fmla="*/ 1576680 h 1852728"/>
              <a:gd name="connsiteX8" fmla="*/ 1336139 w 1339855"/>
              <a:gd name="connsiteY8" fmla="*/ 1245516 h 1852728"/>
              <a:gd name="connsiteX9" fmla="*/ 1257144 w 1339855"/>
              <a:gd name="connsiteY9" fmla="*/ 903970 h 1852728"/>
              <a:gd name="connsiteX10" fmla="*/ 1177177 w 1339855"/>
              <a:gd name="connsiteY10" fmla="*/ 681454 h 1852728"/>
              <a:gd name="connsiteX11" fmla="*/ 1135456 w 1339855"/>
              <a:gd name="connsiteY11" fmla="*/ 6954 h 1852728"/>
              <a:gd name="connsiteX12" fmla="*/ 255824 w 1339855"/>
              <a:gd name="connsiteY12" fmla="*/ 0 h 1852728"/>
              <a:gd name="connsiteX13" fmla="*/ 224923 w 1339855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55807 h 1845774"/>
              <a:gd name="connsiteX1" fmla="*/ 109798 w 1343569"/>
              <a:gd name="connsiteY1" fmla="*/ 793883 h 1845774"/>
              <a:gd name="connsiteX2" fmla="*/ 19380 w 1343569"/>
              <a:gd name="connsiteY2" fmla="*/ 1281378 h 1845774"/>
              <a:gd name="connsiteX3" fmla="*/ 5341 w 1343569"/>
              <a:gd name="connsiteY3" fmla="*/ 1549331 h 1845774"/>
              <a:gd name="connsiteX4" fmla="*/ 54836 w 1343569"/>
              <a:gd name="connsiteY4" fmla="*/ 1763559 h 1845774"/>
              <a:gd name="connsiteX5" fmla="*/ 638273 w 1343569"/>
              <a:gd name="connsiteY5" fmla="*/ 1845774 h 1845774"/>
              <a:gd name="connsiteX6" fmla="*/ 1183569 w 1343569"/>
              <a:gd name="connsiteY6" fmla="*/ 1774295 h 1845774"/>
              <a:gd name="connsiteX7" fmla="*/ 1324738 w 1343569"/>
              <a:gd name="connsiteY7" fmla="*/ 1569726 h 1845774"/>
              <a:gd name="connsiteX8" fmla="*/ 1336139 w 1343569"/>
              <a:gd name="connsiteY8" fmla="*/ 1238562 h 1845774"/>
              <a:gd name="connsiteX9" fmla="*/ 1257144 w 1343569"/>
              <a:gd name="connsiteY9" fmla="*/ 897016 h 1845774"/>
              <a:gd name="connsiteX10" fmla="*/ 1174671 w 1343569"/>
              <a:gd name="connsiteY10" fmla="*/ 581807 h 1845774"/>
              <a:gd name="connsiteX11" fmla="*/ 1126251 w 1343569"/>
              <a:gd name="connsiteY11" fmla="*/ 0 h 1845774"/>
              <a:gd name="connsiteX12" fmla="*/ 295254 w 1343569"/>
              <a:gd name="connsiteY12" fmla="*/ 301754 h 1845774"/>
              <a:gd name="connsiteX13" fmla="*/ 224923 w 1343569"/>
              <a:gd name="connsiteY13" fmla="*/ 355807 h 1845774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34066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2342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6249 w 1343569"/>
              <a:gd name="connsiteY11" fmla="*/ 149570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79438 h 1569405"/>
              <a:gd name="connsiteX1" fmla="*/ 109798 w 1343569"/>
              <a:gd name="connsiteY1" fmla="*/ 517514 h 1569405"/>
              <a:gd name="connsiteX2" fmla="*/ 19380 w 1343569"/>
              <a:gd name="connsiteY2" fmla="*/ 1005009 h 1569405"/>
              <a:gd name="connsiteX3" fmla="*/ 5341 w 1343569"/>
              <a:gd name="connsiteY3" fmla="*/ 1272962 h 1569405"/>
              <a:gd name="connsiteX4" fmla="*/ 54836 w 1343569"/>
              <a:gd name="connsiteY4" fmla="*/ 1487190 h 1569405"/>
              <a:gd name="connsiteX5" fmla="*/ 638273 w 1343569"/>
              <a:gd name="connsiteY5" fmla="*/ 1569405 h 1569405"/>
              <a:gd name="connsiteX6" fmla="*/ 1183569 w 1343569"/>
              <a:gd name="connsiteY6" fmla="*/ 1497926 h 1569405"/>
              <a:gd name="connsiteX7" fmla="*/ 1324738 w 1343569"/>
              <a:gd name="connsiteY7" fmla="*/ 1293357 h 1569405"/>
              <a:gd name="connsiteX8" fmla="*/ 1336139 w 1343569"/>
              <a:gd name="connsiteY8" fmla="*/ 962193 h 1569405"/>
              <a:gd name="connsiteX9" fmla="*/ 1257144 w 1343569"/>
              <a:gd name="connsiteY9" fmla="*/ 620647 h 1569405"/>
              <a:gd name="connsiteX10" fmla="*/ 1174671 w 1343569"/>
              <a:gd name="connsiteY10" fmla="*/ 305438 h 1569405"/>
              <a:gd name="connsiteX11" fmla="*/ 1126249 w 1343569"/>
              <a:gd name="connsiteY11" fmla="*/ 32339 h 1569405"/>
              <a:gd name="connsiteX12" fmla="*/ 295254 w 1343569"/>
              <a:gd name="connsiteY12" fmla="*/ 25385 h 1569405"/>
              <a:gd name="connsiteX13" fmla="*/ 224923 w 1343569"/>
              <a:gd name="connsiteY13" fmla="*/ 79438 h 1569405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5302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8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2284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8441 h 1552461"/>
              <a:gd name="connsiteX1" fmla="*/ 109798 w 1343569"/>
              <a:gd name="connsiteY1" fmla="*/ 500570 h 1552461"/>
              <a:gd name="connsiteX2" fmla="*/ 19380 w 1343569"/>
              <a:gd name="connsiteY2" fmla="*/ 988065 h 1552461"/>
              <a:gd name="connsiteX3" fmla="*/ 5341 w 1343569"/>
              <a:gd name="connsiteY3" fmla="*/ 1256018 h 1552461"/>
              <a:gd name="connsiteX4" fmla="*/ 54836 w 1343569"/>
              <a:gd name="connsiteY4" fmla="*/ 1470246 h 1552461"/>
              <a:gd name="connsiteX5" fmla="*/ 638273 w 1343569"/>
              <a:gd name="connsiteY5" fmla="*/ 1552461 h 1552461"/>
              <a:gd name="connsiteX6" fmla="*/ 1183569 w 1343569"/>
              <a:gd name="connsiteY6" fmla="*/ 1480982 h 1552461"/>
              <a:gd name="connsiteX7" fmla="*/ 1324738 w 1343569"/>
              <a:gd name="connsiteY7" fmla="*/ 1276413 h 1552461"/>
              <a:gd name="connsiteX8" fmla="*/ 1336139 w 1343569"/>
              <a:gd name="connsiteY8" fmla="*/ 945249 h 1552461"/>
              <a:gd name="connsiteX9" fmla="*/ 1272233 w 1343569"/>
              <a:gd name="connsiteY9" fmla="*/ 603703 h 1552461"/>
              <a:gd name="connsiteX10" fmla="*/ 1190302 w 1343569"/>
              <a:gd name="connsiteY10" fmla="*/ 292401 h 1552461"/>
              <a:gd name="connsiteX11" fmla="*/ 1132284 w 1343569"/>
              <a:gd name="connsiteY11" fmla="*/ 18413 h 1552461"/>
              <a:gd name="connsiteX12" fmla="*/ 295254 w 1343569"/>
              <a:gd name="connsiteY12" fmla="*/ 8441 h 1552461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21635 w 1343569"/>
              <a:gd name="connsiteY1" fmla="*/ 498035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226917 w 1343569"/>
              <a:gd name="connsiteY0" fmla="*/ 19344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26917 w 1343569"/>
              <a:gd name="connsiteY12" fmla="*/ 19344 h 1562833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3191 w 1335429"/>
              <a:gd name="connsiteY0" fmla="*/ 11612 h 1555101"/>
              <a:gd name="connsiteX1" fmla="*/ 42060 w 1335429"/>
              <a:gd name="connsiteY1" fmla="*/ 523374 h 1555101"/>
              <a:gd name="connsiteX2" fmla="*/ 13725 w 1335429"/>
              <a:gd name="connsiteY2" fmla="*/ 957516 h 1555101"/>
              <a:gd name="connsiteX3" fmla="*/ 1615 w 1335429"/>
              <a:gd name="connsiteY3" fmla="*/ 1258658 h 1555101"/>
              <a:gd name="connsiteX4" fmla="*/ 51110 w 1335429"/>
              <a:gd name="connsiteY4" fmla="*/ 1472886 h 1555101"/>
              <a:gd name="connsiteX5" fmla="*/ 634547 w 1335429"/>
              <a:gd name="connsiteY5" fmla="*/ 1555101 h 1555101"/>
              <a:gd name="connsiteX6" fmla="*/ 1179843 w 1335429"/>
              <a:gd name="connsiteY6" fmla="*/ 1483622 h 1555101"/>
              <a:gd name="connsiteX7" fmla="*/ 1321012 w 1335429"/>
              <a:gd name="connsiteY7" fmla="*/ 1279053 h 1555101"/>
              <a:gd name="connsiteX8" fmla="*/ 1332413 w 1335429"/>
              <a:gd name="connsiteY8" fmla="*/ 947889 h 1555101"/>
              <a:gd name="connsiteX9" fmla="*/ 1277561 w 1335429"/>
              <a:gd name="connsiteY9" fmla="*/ 588236 h 1555101"/>
              <a:gd name="connsiteX10" fmla="*/ 1222887 w 1335429"/>
              <a:gd name="connsiteY10" fmla="*/ 383294 h 1555101"/>
              <a:gd name="connsiteX11" fmla="*/ 1097818 w 1335429"/>
              <a:gd name="connsiteY11" fmla="*/ 13286 h 1555101"/>
              <a:gd name="connsiteX12" fmla="*/ 223191 w 1335429"/>
              <a:gd name="connsiteY12" fmla="*/ 11612 h 1555101"/>
              <a:gd name="connsiteX0" fmla="*/ 253883 w 1366121"/>
              <a:gd name="connsiteY0" fmla="*/ 11612 h 1555101"/>
              <a:gd name="connsiteX1" fmla="*/ 72752 w 1366121"/>
              <a:gd name="connsiteY1" fmla="*/ 523374 h 1555101"/>
              <a:gd name="connsiteX2" fmla="*/ 1363 w 1366121"/>
              <a:gd name="connsiteY2" fmla="*/ 957516 h 1555101"/>
              <a:gd name="connsiteX3" fmla="*/ 32307 w 1366121"/>
              <a:gd name="connsiteY3" fmla="*/ 1258658 h 1555101"/>
              <a:gd name="connsiteX4" fmla="*/ 81802 w 1366121"/>
              <a:gd name="connsiteY4" fmla="*/ 1472886 h 1555101"/>
              <a:gd name="connsiteX5" fmla="*/ 665239 w 1366121"/>
              <a:gd name="connsiteY5" fmla="*/ 1555101 h 1555101"/>
              <a:gd name="connsiteX6" fmla="*/ 1210535 w 1366121"/>
              <a:gd name="connsiteY6" fmla="*/ 1483622 h 1555101"/>
              <a:gd name="connsiteX7" fmla="*/ 1351704 w 1366121"/>
              <a:gd name="connsiteY7" fmla="*/ 1279053 h 1555101"/>
              <a:gd name="connsiteX8" fmla="*/ 1363105 w 1366121"/>
              <a:gd name="connsiteY8" fmla="*/ 947889 h 1555101"/>
              <a:gd name="connsiteX9" fmla="*/ 1308253 w 1366121"/>
              <a:gd name="connsiteY9" fmla="*/ 588236 h 1555101"/>
              <a:gd name="connsiteX10" fmla="*/ 1253579 w 1366121"/>
              <a:gd name="connsiteY10" fmla="*/ 383294 h 1555101"/>
              <a:gd name="connsiteX11" fmla="*/ 1128510 w 1366121"/>
              <a:gd name="connsiteY11" fmla="*/ 13286 h 1555101"/>
              <a:gd name="connsiteX12" fmla="*/ 253883 w 1366121"/>
              <a:gd name="connsiteY12" fmla="*/ 11612 h 1555101"/>
              <a:gd name="connsiteX0" fmla="*/ 259572 w 1371810"/>
              <a:gd name="connsiteY0" fmla="*/ 11612 h 1555101"/>
              <a:gd name="connsiteX1" fmla="*/ 78441 w 1371810"/>
              <a:gd name="connsiteY1" fmla="*/ 523374 h 1555101"/>
              <a:gd name="connsiteX2" fmla="*/ 7052 w 1371810"/>
              <a:gd name="connsiteY2" fmla="*/ 957516 h 1555101"/>
              <a:gd name="connsiteX3" fmla="*/ 3553 w 1371810"/>
              <a:gd name="connsiteY3" fmla="*/ 1267240 h 1555101"/>
              <a:gd name="connsiteX4" fmla="*/ 87491 w 1371810"/>
              <a:gd name="connsiteY4" fmla="*/ 1472886 h 1555101"/>
              <a:gd name="connsiteX5" fmla="*/ 670928 w 1371810"/>
              <a:gd name="connsiteY5" fmla="*/ 1555101 h 1555101"/>
              <a:gd name="connsiteX6" fmla="*/ 1216224 w 1371810"/>
              <a:gd name="connsiteY6" fmla="*/ 1483622 h 1555101"/>
              <a:gd name="connsiteX7" fmla="*/ 1357393 w 1371810"/>
              <a:gd name="connsiteY7" fmla="*/ 1279053 h 1555101"/>
              <a:gd name="connsiteX8" fmla="*/ 1368794 w 1371810"/>
              <a:gd name="connsiteY8" fmla="*/ 947889 h 1555101"/>
              <a:gd name="connsiteX9" fmla="*/ 1313942 w 1371810"/>
              <a:gd name="connsiteY9" fmla="*/ 588236 h 1555101"/>
              <a:gd name="connsiteX10" fmla="*/ 1259268 w 1371810"/>
              <a:gd name="connsiteY10" fmla="*/ 383294 h 1555101"/>
              <a:gd name="connsiteX11" fmla="*/ 1134199 w 1371810"/>
              <a:gd name="connsiteY11" fmla="*/ 13286 h 1555101"/>
              <a:gd name="connsiteX12" fmla="*/ 259572 w 1371810"/>
              <a:gd name="connsiteY12" fmla="*/ 11612 h 1555101"/>
              <a:gd name="connsiteX0" fmla="*/ 259572 w 1371810"/>
              <a:gd name="connsiteY0" fmla="*/ 11612 h 1555101"/>
              <a:gd name="connsiteX1" fmla="*/ 78441 w 1371810"/>
              <a:gd name="connsiteY1" fmla="*/ 523374 h 1555101"/>
              <a:gd name="connsiteX2" fmla="*/ 7052 w 1371810"/>
              <a:gd name="connsiteY2" fmla="*/ 957516 h 1555101"/>
              <a:gd name="connsiteX3" fmla="*/ 3553 w 1371810"/>
              <a:gd name="connsiteY3" fmla="*/ 1267240 h 1555101"/>
              <a:gd name="connsiteX4" fmla="*/ 70270 w 1371810"/>
              <a:gd name="connsiteY4" fmla="*/ 1507213 h 1555101"/>
              <a:gd name="connsiteX5" fmla="*/ 670928 w 1371810"/>
              <a:gd name="connsiteY5" fmla="*/ 1555101 h 1555101"/>
              <a:gd name="connsiteX6" fmla="*/ 1216224 w 1371810"/>
              <a:gd name="connsiteY6" fmla="*/ 1483622 h 1555101"/>
              <a:gd name="connsiteX7" fmla="*/ 1357393 w 1371810"/>
              <a:gd name="connsiteY7" fmla="*/ 1279053 h 1555101"/>
              <a:gd name="connsiteX8" fmla="*/ 1368794 w 1371810"/>
              <a:gd name="connsiteY8" fmla="*/ 947889 h 1555101"/>
              <a:gd name="connsiteX9" fmla="*/ 1313942 w 1371810"/>
              <a:gd name="connsiteY9" fmla="*/ 588236 h 1555101"/>
              <a:gd name="connsiteX10" fmla="*/ 1259268 w 1371810"/>
              <a:gd name="connsiteY10" fmla="*/ 383294 h 1555101"/>
              <a:gd name="connsiteX11" fmla="*/ 1134199 w 1371810"/>
              <a:gd name="connsiteY11" fmla="*/ 13286 h 1555101"/>
              <a:gd name="connsiteX12" fmla="*/ 259572 w 1371810"/>
              <a:gd name="connsiteY12" fmla="*/ 11612 h 1555101"/>
              <a:gd name="connsiteX0" fmla="*/ 259572 w 1371810"/>
              <a:gd name="connsiteY0" fmla="*/ 11612 h 1598008"/>
              <a:gd name="connsiteX1" fmla="*/ 78441 w 1371810"/>
              <a:gd name="connsiteY1" fmla="*/ 523374 h 1598008"/>
              <a:gd name="connsiteX2" fmla="*/ 7052 w 1371810"/>
              <a:gd name="connsiteY2" fmla="*/ 957516 h 1598008"/>
              <a:gd name="connsiteX3" fmla="*/ 3553 w 1371810"/>
              <a:gd name="connsiteY3" fmla="*/ 1267240 h 1598008"/>
              <a:gd name="connsiteX4" fmla="*/ 70270 w 1371810"/>
              <a:gd name="connsiteY4" fmla="*/ 1507213 h 1598008"/>
              <a:gd name="connsiteX5" fmla="*/ 670928 w 1371810"/>
              <a:gd name="connsiteY5" fmla="*/ 1598008 h 1598008"/>
              <a:gd name="connsiteX6" fmla="*/ 1216224 w 1371810"/>
              <a:gd name="connsiteY6" fmla="*/ 1483622 h 1598008"/>
              <a:gd name="connsiteX7" fmla="*/ 1357393 w 1371810"/>
              <a:gd name="connsiteY7" fmla="*/ 1279053 h 1598008"/>
              <a:gd name="connsiteX8" fmla="*/ 1368794 w 1371810"/>
              <a:gd name="connsiteY8" fmla="*/ 947889 h 1598008"/>
              <a:gd name="connsiteX9" fmla="*/ 1313942 w 1371810"/>
              <a:gd name="connsiteY9" fmla="*/ 588236 h 1598008"/>
              <a:gd name="connsiteX10" fmla="*/ 1259268 w 1371810"/>
              <a:gd name="connsiteY10" fmla="*/ 383294 h 1598008"/>
              <a:gd name="connsiteX11" fmla="*/ 1134199 w 1371810"/>
              <a:gd name="connsiteY11" fmla="*/ 13286 h 1598008"/>
              <a:gd name="connsiteX12" fmla="*/ 259572 w 1371810"/>
              <a:gd name="connsiteY12" fmla="*/ 11612 h 1598008"/>
              <a:gd name="connsiteX0" fmla="*/ 259572 w 1371810"/>
              <a:gd name="connsiteY0" fmla="*/ 11612 h 1598008"/>
              <a:gd name="connsiteX1" fmla="*/ 78441 w 1371810"/>
              <a:gd name="connsiteY1" fmla="*/ 523374 h 1598008"/>
              <a:gd name="connsiteX2" fmla="*/ 7052 w 1371810"/>
              <a:gd name="connsiteY2" fmla="*/ 957516 h 1598008"/>
              <a:gd name="connsiteX3" fmla="*/ 3553 w 1371810"/>
              <a:gd name="connsiteY3" fmla="*/ 1267240 h 1598008"/>
              <a:gd name="connsiteX4" fmla="*/ 70270 w 1371810"/>
              <a:gd name="connsiteY4" fmla="*/ 1507213 h 1598008"/>
              <a:gd name="connsiteX5" fmla="*/ 670928 w 1371810"/>
              <a:gd name="connsiteY5" fmla="*/ 1598008 h 1598008"/>
              <a:gd name="connsiteX6" fmla="*/ 1242056 w 1371810"/>
              <a:gd name="connsiteY6" fmla="*/ 1526530 h 1598008"/>
              <a:gd name="connsiteX7" fmla="*/ 1357393 w 1371810"/>
              <a:gd name="connsiteY7" fmla="*/ 1279053 h 1598008"/>
              <a:gd name="connsiteX8" fmla="*/ 1368794 w 1371810"/>
              <a:gd name="connsiteY8" fmla="*/ 947889 h 1598008"/>
              <a:gd name="connsiteX9" fmla="*/ 1313942 w 1371810"/>
              <a:gd name="connsiteY9" fmla="*/ 588236 h 1598008"/>
              <a:gd name="connsiteX10" fmla="*/ 1259268 w 1371810"/>
              <a:gd name="connsiteY10" fmla="*/ 383294 h 1598008"/>
              <a:gd name="connsiteX11" fmla="*/ 1134199 w 1371810"/>
              <a:gd name="connsiteY11" fmla="*/ 13286 h 1598008"/>
              <a:gd name="connsiteX12" fmla="*/ 259572 w 1371810"/>
              <a:gd name="connsiteY12" fmla="*/ 11612 h 1598008"/>
              <a:gd name="connsiteX0" fmla="*/ 259572 w 1404898"/>
              <a:gd name="connsiteY0" fmla="*/ 11612 h 1598008"/>
              <a:gd name="connsiteX1" fmla="*/ 78441 w 1404898"/>
              <a:gd name="connsiteY1" fmla="*/ 523374 h 1598008"/>
              <a:gd name="connsiteX2" fmla="*/ 7052 w 1404898"/>
              <a:gd name="connsiteY2" fmla="*/ 957516 h 1598008"/>
              <a:gd name="connsiteX3" fmla="*/ 3553 w 1404898"/>
              <a:gd name="connsiteY3" fmla="*/ 1267240 h 1598008"/>
              <a:gd name="connsiteX4" fmla="*/ 70270 w 1404898"/>
              <a:gd name="connsiteY4" fmla="*/ 1507213 h 1598008"/>
              <a:gd name="connsiteX5" fmla="*/ 670928 w 1404898"/>
              <a:gd name="connsiteY5" fmla="*/ 1598008 h 1598008"/>
              <a:gd name="connsiteX6" fmla="*/ 1242056 w 1404898"/>
              <a:gd name="connsiteY6" fmla="*/ 1526530 h 1598008"/>
              <a:gd name="connsiteX7" fmla="*/ 1400446 w 1404898"/>
              <a:gd name="connsiteY7" fmla="*/ 1296216 h 1598008"/>
              <a:gd name="connsiteX8" fmla="*/ 1368794 w 1404898"/>
              <a:gd name="connsiteY8" fmla="*/ 947889 h 1598008"/>
              <a:gd name="connsiteX9" fmla="*/ 1313942 w 1404898"/>
              <a:gd name="connsiteY9" fmla="*/ 588236 h 1598008"/>
              <a:gd name="connsiteX10" fmla="*/ 1259268 w 1404898"/>
              <a:gd name="connsiteY10" fmla="*/ 383294 h 1598008"/>
              <a:gd name="connsiteX11" fmla="*/ 1134199 w 1404898"/>
              <a:gd name="connsiteY11" fmla="*/ 13286 h 1598008"/>
              <a:gd name="connsiteX12" fmla="*/ 259572 w 1404898"/>
              <a:gd name="connsiteY12" fmla="*/ 11612 h 1598008"/>
              <a:gd name="connsiteX0" fmla="*/ 259572 w 1410637"/>
              <a:gd name="connsiteY0" fmla="*/ 11612 h 1598008"/>
              <a:gd name="connsiteX1" fmla="*/ 78441 w 1410637"/>
              <a:gd name="connsiteY1" fmla="*/ 523374 h 1598008"/>
              <a:gd name="connsiteX2" fmla="*/ 7052 w 1410637"/>
              <a:gd name="connsiteY2" fmla="*/ 957516 h 1598008"/>
              <a:gd name="connsiteX3" fmla="*/ 3553 w 1410637"/>
              <a:gd name="connsiteY3" fmla="*/ 1267240 h 1598008"/>
              <a:gd name="connsiteX4" fmla="*/ 70270 w 1410637"/>
              <a:gd name="connsiteY4" fmla="*/ 1507213 h 1598008"/>
              <a:gd name="connsiteX5" fmla="*/ 670928 w 1410637"/>
              <a:gd name="connsiteY5" fmla="*/ 1598008 h 1598008"/>
              <a:gd name="connsiteX6" fmla="*/ 1242056 w 1410637"/>
              <a:gd name="connsiteY6" fmla="*/ 1526530 h 1598008"/>
              <a:gd name="connsiteX7" fmla="*/ 1400446 w 1410637"/>
              <a:gd name="connsiteY7" fmla="*/ 1296216 h 1598008"/>
              <a:gd name="connsiteX8" fmla="*/ 1403237 w 1410637"/>
              <a:gd name="connsiteY8" fmla="*/ 947889 h 1598008"/>
              <a:gd name="connsiteX9" fmla="*/ 1313942 w 1410637"/>
              <a:gd name="connsiteY9" fmla="*/ 588236 h 1598008"/>
              <a:gd name="connsiteX10" fmla="*/ 1259268 w 1410637"/>
              <a:gd name="connsiteY10" fmla="*/ 383294 h 1598008"/>
              <a:gd name="connsiteX11" fmla="*/ 1134199 w 1410637"/>
              <a:gd name="connsiteY11" fmla="*/ 13286 h 1598008"/>
              <a:gd name="connsiteX12" fmla="*/ 259572 w 1410637"/>
              <a:gd name="connsiteY12" fmla="*/ 11612 h 1598008"/>
              <a:gd name="connsiteX0" fmla="*/ 259572 w 1410637"/>
              <a:gd name="connsiteY0" fmla="*/ 11612 h 1598008"/>
              <a:gd name="connsiteX1" fmla="*/ 78441 w 1410637"/>
              <a:gd name="connsiteY1" fmla="*/ 523374 h 1598008"/>
              <a:gd name="connsiteX2" fmla="*/ 7052 w 1410637"/>
              <a:gd name="connsiteY2" fmla="*/ 957516 h 1598008"/>
              <a:gd name="connsiteX3" fmla="*/ 3553 w 1410637"/>
              <a:gd name="connsiteY3" fmla="*/ 1267240 h 1598008"/>
              <a:gd name="connsiteX4" fmla="*/ 70270 w 1410637"/>
              <a:gd name="connsiteY4" fmla="*/ 1507213 h 1598008"/>
              <a:gd name="connsiteX5" fmla="*/ 670928 w 1410637"/>
              <a:gd name="connsiteY5" fmla="*/ 1598008 h 1598008"/>
              <a:gd name="connsiteX6" fmla="*/ 1242056 w 1410637"/>
              <a:gd name="connsiteY6" fmla="*/ 1526530 h 1598008"/>
              <a:gd name="connsiteX7" fmla="*/ 1400446 w 1410637"/>
              <a:gd name="connsiteY7" fmla="*/ 1296216 h 1598008"/>
              <a:gd name="connsiteX8" fmla="*/ 1403237 w 1410637"/>
              <a:gd name="connsiteY8" fmla="*/ 947889 h 1598008"/>
              <a:gd name="connsiteX9" fmla="*/ 1348384 w 1410637"/>
              <a:gd name="connsiteY9" fmla="*/ 579654 h 1598008"/>
              <a:gd name="connsiteX10" fmla="*/ 1259268 w 1410637"/>
              <a:gd name="connsiteY10" fmla="*/ 383294 h 1598008"/>
              <a:gd name="connsiteX11" fmla="*/ 1134199 w 1410637"/>
              <a:gd name="connsiteY11" fmla="*/ 13286 h 1598008"/>
              <a:gd name="connsiteX12" fmla="*/ 259572 w 1410637"/>
              <a:gd name="connsiteY12" fmla="*/ 11612 h 1598008"/>
              <a:gd name="connsiteX0" fmla="*/ 259572 w 1410637"/>
              <a:gd name="connsiteY0" fmla="*/ 11612 h 1598008"/>
              <a:gd name="connsiteX1" fmla="*/ 78441 w 1410637"/>
              <a:gd name="connsiteY1" fmla="*/ 523374 h 1598008"/>
              <a:gd name="connsiteX2" fmla="*/ 7052 w 1410637"/>
              <a:gd name="connsiteY2" fmla="*/ 957516 h 1598008"/>
              <a:gd name="connsiteX3" fmla="*/ 3553 w 1410637"/>
              <a:gd name="connsiteY3" fmla="*/ 1267240 h 1598008"/>
              <a:gd name="connsiteX4" fmla="*/ 70270 w 1410637"/>
              <a:gd name="connsiteY4" fmla="*/ 1507213 h 1598008"/>
              <a:gd name="connsiteX5" fmla="*/ 670928 w 1410637"/>
              <a:gd name="connsiteY5" fmla="*/ 1598008 h 1598008"/>
              <a:gd name="connsiteX6" fmla="*/ 1242056 w 1410637"/>
              <a:gd name="connsiteY6" fmla="*/ 1526530 h 1598008"/>
              <a:gd name="connsiteX7" fmla="*/ 1400446 w 1410637"/>
              <a:gd name="connsiteY7" fmla="*/ 1296216 h 1598008"/>
              <a:gd name="connsiteX8" fmla="*/ 1403237 w 1410637"/>
              <a:gd name="connsiteY8" fmla="*/ 947889 h 1598008"/>
              <a:gd name="connsiteX9" fmla="*/ 1348384 w 1410637"/>
              <a:gd name="connsiteY9" fmla="*/ 579654 h 1598008"/>
              <a:gd name="connsiteX10" fmla="*/ 1276489 w 1410637"/>
              <a:gd name="connsiteY10" fmla="*/ 357550 h 1598008"/>
              <a:gd name="connsiteX11" fmla="*/ 1134199 w 1410637"/>
              <a:gd name="connsiteY11" fmla="*/ 13286 h 1598008"/>
              <a:gd name="connsiteX12" fmla="*/ 259572 w 1410637"/>
              <a:gd name="connsiteY12" fmla="*/ 11612 h 1598008"/>
              <a:gd name="connsiteX0" fmla="*/ 259572 w 1410637"/>
              <a:gd name="connsiteY0" fmla="*/ 11612 h 1598008"/>
              <a:gd name="connsiteX1" fmla="*/ 78441 w 1410637"/>
              <a:gd name="connsiteY1" fmla="*/ 523374 h 1598008"/>
              <a:gd name="connsiteX2" fmla="*/ 7052 w 1410637"/>
              <a:gd name="connsiteY2" fmla="*/ 957516 h 1598008"/>
              <a:gd name="connsiteX3" fmla="*/ 3553 w 1410637"/>
              <a:gd name="connsiteY3" fmla="*/ 1267240 h 1598008"/>
              <a:gd name="connsiteX4" fmla="*/ 70270 w 1410637"/>
              <a:gd name="connsiteY4" fmla="*/ 1507213 h 1598008"/>
              <a:gd name="connsiteX5" fmla="*/ 670928 w 1410637"/>
              <a:gd name="connsiteY5" fmla="*/ 1598008 h 1598008"/>
              <a:gd name="connsiteX6" fmla="*/ 1242056 w 1410637"/>
              <a:gd name="connsiteY6" fmla="*/ 1526530 h 1598008"/>
              <a:gd name="connsiteX7" fmla="*/ 1400446 w 1410637"/>
              <a:gd name="connsiteY7" fmla="*/ 1296216 h 1598008"/>
              <a:gd name="connsiteX8" fmla="*/ 1403237 w 1410637"/>
              <a:gd name="connsiteY8" fmla="*/ 947889 h 1598008"/>
              <a:gd name="connsiteX9" fmla="*/ 1348384 w 1410637"/>
              <a:gd name="connsiteY9" fmla="*/ 579654 h 1598008"/>
              <a:gd name="connsiteX10" fmla="*/ 1276489 w 1410637"/>
              <a:gd name="connsiteY10" fmla="*/ 357550 h 1598008"/>
              <a:gd name="connsiteX11" fmla="*/ 1134199 w 1410637"/>
              <a:gd name="connsiteY11" fmla="*/ 13286 h 1598008"/>
              <a:gd name="connsiteX12" fmla="*/ 259572 w 1410637"/>
              <a:gd name="connsiteY12" fmla="*/ 11612 h 1598008"/>
              <a:gd name="connsiteX0" fmla="*/ 259572 w 1410637"/>
              <a:gd name="connsiteY0" fmla="*/ 11612 h 1598008"/>
              <a:gd name="connsiteX1" fmla="*/ 78441 w 1410637"/>
              <a:gd name="connsiteY1" fmla="*/ 523374 h 1598008"/>
              <a:gd name="connsiteX2" fmla="*/ 7052 w 1410637"/>
              <a:gd name="connsiteY2" fmla="*/ 957516 h 1598008"/>
              <a:gd name="connsiteX3" fmla="*/ 3553 w 1410637"/>
              <a:gd name="connsiteY3" fmla="*/ 1267240 h 1598008"/>
              <a:gd name="connsiteX4" fmla="*/ 70270 w 1410637"/>
              <a:gd name="connsiteY4" fmla="*/ 1507213 h 1598008"/>
              <a:gd name="connsiteX5" fmla="*/ 670928 w 1410637"/>
              <a:gd name="connsiteY5" fmla="*/ 1598008 h 1598008"/>
              <a:gd name="connsiteX6" fmla="*/ 1242056 w 1410637"/>
              <a:gd name="connsiteY6" fmla="*/ 1526530 h 1598008"/>
              <a:gd name="connsiteX7" fmla="*/ 1400446 w 1410637"/>
              <a:gd name="connsiteY7" fmla="*/ 1296216 h 1598008"/>
              <a:gd name="connsiteX8" fmla="*/ 1403237 w 1410637"/>
              <a:gd name="connsiteY8" fmla="*/ 947889 h 1598008"/>
              <a:gd name="connsiteX9" fmla="*/ 1348384 w 1410637"/>
              <a:gd name="connsiteY9" fmla="*/ 579654 h 1598008"/>
              <a:gd name="connsiteX10" fmla="*/ 1276489 w 1410637"/>
              <a:gd name="connsiteY10" fmla="*/ 357550 h 1598008"/>
              <a:gd name="connsiteX11" fmla="*/ 1134199 w 1410637"/>
              <a:gd name="connsiteY11" fmla="*/ 13286 h 1598008"/>
              <a:gd name="connsiteX12" fmla="*/ 259572 w 1410637"/>
              <a:gd name="connsiteY12" fmla="*/ 11612 h 1598008"/>
              <a:gd name="connsiteX0" fmla="*/ 259572 w 1410637"/>
              <a:gd name="connsiteY0" fmla="*/ 11612 h 1598008"/>
              <a:gd name="connsiteX1" fmla="*/ 78441 w 1410637"/>
              <a:gd name="connsiteY1" fmla="*/ 523374 h 1598008"/>
              <a:gd name="connsiteX2" fmla="*/ 7052 w 1410637"/>
              <a:gd name="connsiteY2" fmla="*/ 957516 h 1598008"/>
              <a:gd name="connsiteX3" fmla="*/ 3553 w 1410637"/>
              <a:gd name="connsiteY3" fmla="*/ 1267240 h 1598008"/>
              <a:gd name="connsiteX4" fmla="*/ 70270 w 1410637"/>
              <a:gd name="connsiteY4" fmla="*/ 1507213 h 1598008"/>
              <a:gd name="connsiteX5" fmla="*/ 670928 w 1410637"/>
              <a:gd name="connsiteY5" fmla="*/ 1598008 h 1598008"/>
              <a:gd name="connsiteX6" fmla="*/ 1242056 w 1410637"/>
              <a:gd name="connsiteY6" fmla="*/ 1526530 h 1598008"/>
              <a:gd name="connsiteX7" fmla="*/ 1400446 w 1410637"/>
              <a:gd name="connsiteY7" fmla="*/ 1296216 h 1598008"/>
              <a:gd name="connsiteX8" fmla="*/ 1403237 w 1410637"/>
              <a:gd name="connsiteY8" fmla="*/ 947889 h 1598008"/>
              <a:gd name="connsiteX9" fmla="*/ 1348384 w 1410637"/>
              <a:gd name="connsiteY9" fmla="*/ 579654 h 1598008"/>
              <a:gd name="connsiteX10" fmla="*/ 1276489 w 1410637"/>
              <a:gd name="connsiteY10" fmla="*/ 357550 h 1598008"/>
              <a:gd name="connsiteX11" fmla="*/ 1134199 w 1410637"/>
              <a:gd name="connsiteY11" fmla="*/ 13286 h 1598008"/>
              <a:gd name="connsiteX12" fmla="*/ 259572 w 1410637"/>
              <a:gd name="connsiteY12" fmla="*/ 11612 h 1598008"/>
              <a:gd name="connsiteX0" fmla="*/ 259572 w 1410637"/>
              <a:gd name="connsiteY0" fmla="*/ 11612 h 1598008"/>
              <a:gd name="connsiteX1" fmla="*/ 78441 w 1410637"/>
              <a:gd name="connsiteY1" fmla="*/ 523374 h 1598008"/>
              <a:gd name="connsiteX2" fmla="*/ 7052 w 1410637"/>
              <a:gd name="connsiteY2" fmla="*/ 957516 h 1598008"/>
              <a:gd name="connsiteX3" fmla="*/ 3553 w 1410637"/>
              <a:gd name="connsiteY3" fmla="*/ 1267240 h 1598008"/>
              <a:gd name="connsiteX4" fmla="*/ 70270 w 1410637"/>
              <a:gd name="connsiteY4" fmla="*/ 1507213 h 1598008"/>
              <a:gd name="connsiteX5" fmla="*/ 670928 w 1410637"/>
              <a:gd name="connsiteY5" fmla="*/ 1598008 h 1598008"/>
              <a:gd name="connsiteX6" fmla="*/ 1242056 w 1410637"/>
              <a:gd name="connsiteY6" fmla="*/ 1526530 h 1598008"/>
              <a:gd name="connsiteX7" fmla="*/ 1400446 w 1410637"/>
              <a:gd name="connsiteY7" fmla="*/ 1296216 h 1598008"/>
              <a:gd name="connsiteX8" fmla="*/ 1403237 w 1410637"/>
              <a:gd name="connsiteY8" fmla="*/ 947889 h 1598008"/>
              <a:gd name="connsiteX9" fmla="*/ 1348384 w 1410637"/>
              <a:gd name="connsiteY9" fmla="*/ 579654 h 1598008"/>
              <a:gd name="connsiteX10" fmla="*/ 1276489 w 1410637"/>
              <a:gd name="connsiteY10" fmla="*/ 357550 h 1598008"/>
              <a:gd name="connsiteX11" fmla="*/ 1134199 w 1410637"/>
              <a:gd name="connsiteY11" fmla="*/ 13286 h 1598008"/>
              <a:gd name="connsiteX12" fmla="*/ 259572 w 1410637"/>
              <a:gd name="connsiteY12" fmla="*/ 11612 h 1598008"/>
              <a:gd name="connsiteX0" fmla="*/ 260052 w 1411117"/>
              <a:gd name="connsiteY0" fmla="*/ 11612 h 1598008"/>
              <a:gd name="connsiteX1" fmla="*/ 78921 w 1411117"/>
              <a:gd name="connsiteY1" fmla="*/ 523374 h 1598008"/>
              <a:gd name="connsiteX2" fmla="*/ 7532 w 1411117"/>
              <a:gd name="connsiteY2" fmla="*/ 957516 h 1598008"/>
              <a:gd name="connsiteX3" fmla="*/ 4033 w 1411117"/>
              <a:gd name="connsiteY3" fmla="*/ 1267240 h 1598008"/>
              <a:gd name="connsiteX4" fmla="*/ 70750 w 1411117"/>
              <a:gd name="connsiteY4" fmla="*/ 1507213 h 1598008"/>
              <a:gd name="connsiteX5" fmla="*/ 671408 w 1411117"/>
              <a:gd name="connsiteY5" fmla="*/ 1598008 h 1598008"/>
              <a:gd name="connsiteX6" fmla="*/ 1242536 w 1411117"/>
              <a:gd name="connsiteY6" fmla="*/ 1526530 h 1598008"/>
              <a:gd name="connsiteX7" fmla="*/ 1400926 w 1411117"/>
              <a:gd name="connsiteY7" fmla="*/ 1296216 h 1598008"/>
              <a:gd name="connsiteX8" fmla="*/ 1403717 w 1411117"/>
              <a:gd name="connsiteY8" fmla="*/ 947889 h 1598008"/>
              <a:gd name="connsiteX9" fmla="*/ 1348864 w 1411117"/>
              <a:gd name="connsiteY9" fmla="*/ 579654 h 1598008"/>
              <a:gd name="connsiteX10" fmla="*/ 1276969 w 1411117"/>
              <a:gd name="connsiteY10" fmla="*/ 357550 h 1598008"/>
              <a:gd name="connsiteX11" fmla="*/ 1134679 w 1411117"/>
              <a:gd name="connsiteY11" fmla="*/ 13286 h 1598008"/>
              <a:gd name="connsiteX12" fmla="*/ 260052 w 1411117"/>
              <a:gd name="connsiteY12" fmla="*/ 11612 h 1598008"/>
              <a:gd name="connsiteX0" fmla="*/ 260052 w 1411117"/>
              <a:gd name="connsiteY0" fmla="*/ 11612 h 1598008"/>
              <a:gd name="connsiteX1" fmla="*/ 78921 w 1411117"/>
              <a:gd name="connsiteY1" fmla="*/ 523374 h 1598008"/>
              <a:gd name="connsiteX2" fmla="*/ 7532 w 1411117"/>
              <a:gd name="connsiteY2" fmla="*/ 957516 h 1598008"/>
              <a:gd name="connsiteX3" fmla="*/ 4033 w 1411117"/>
              <a:gd name="connsiteY3" fmla="*/ 1267240 h 1598008"/>
              <a:gd name="connsiteX4" fmla="*/ 70750 w 1411117"/>
              <a:gd name="connsiteY4" fmla="*/ 1507213 h 1598008"/>
              <a:gd name="connsiteX5" fmla="*/ 671408 w 1411117"/>
              <a:gd name="connsiteY5" fmla="*/ 1598008 h 1598008"/>
              <a:gd name="connsiteX6" fmla="*/ 1242536 w 1411117"/>
              <a:gd name="connsiteY6" fmla="*/ 1526530 h 1598008"/>
              <a:gd name="connsiteX7" fmla="*/ 1400926 w 1411117"/>
              <a:gd name="connsiteY7" fmla="*/ 1296216 h 1598008"/>
              <a:gd name="connsiteX8" fmla="*/ 1403717 w 1411117"/>
              <a:gd name="connsiteY8" fmla="*/ 947889 h 1598008"/>
              <a:gd name="connsiteX9" fmla="*/ 1348864 w 1411117"/>
              <a:gd name="connsiteY9" fmla="*/ 579654 h 1598008"/>
              <a:gd name="connsiteX10" fmla="*/ 1276969 w 1411117"/>
              <a:gd name="connsiteY10" fmla="*/ 357550 h 1598008"/>
              <a:gd name="connsiteX11" fmla="*/ 1134679 w 1411117"/>
              <a:gd name="connsiteY11" fmla="*/ 13286 h 1598008"/>
              <a:gd name="connsiteX12" fmla="*/ 260052 w 1411117"/>
              <a:gd name="connsiteY12" fmla="*/ 11612 h 1598008"/>
              <a:gd name="connsiteX0" fmla="*/ 271101 w 1422166"/>
              <a:gd name="connsiteY0" fmla="*/ 11612 h 1598008"/>
              <a:gd name="connsiteX1" fmla="*/ 89970 w 1422166"/>
              <a:gd name="connsiteY1" fmla="*/ 523374 h 1598008"/>
              <a:gd name="connsiteX2" fmla="*/ 18581 w 1422166"/>
              <a:gd name="connsiteY2" fmla="*/ 957516 h 1598008"/>
              <a:gd name="connsiteX3" fmla="*/ 2242 w 1422166"/>
              <a:gd name="connsiteY3" fmla="*/ 1258708 h 1598008"/>
              <a:gd name="connsiteX4" fmla="*/ 81799 w 1422166"/>
              <a:gd name="connsiteY4" fmla="*/ 1507213 h 1598008"/>
              <a:gd name="connsiteX5" fmla="*/ 682457 w 1422166"/>
              <a:gd name="connsiteY5" fmla="*/ 1598008 h 1598008"/>
              <a:gd name="connsiteX6" fmla="*/ 1253585 w 1422166"/>
              <a:gd name="connsiteY6" fmla="*/ 1526530 h 1598008"/>
              <a:gd name="connsiteX7" fmla="*/ 1411975 w 1422166"/>
              <a:gd name="connsiteY7" fmla="*/ 1296216 h 1598008"/>
              <a:gd name="connsiteX8" fmla="*/ 1414766 w 1422166"/>
              <a:gd name="connsiteY8" fmla="*/ 947889 h 1598008"/>
              <a:gd name="connsiteX9" fmla="*/ 1359913 w 1422166"/>
              <a:gd name="connsiteY9" fmla="*/ 579654 h 1598008"/>
              <a:gd name="connsiteX10" fmla="*/ 1288018 w 1422166"/>
              <a:gd name="connsiteY10" fmla="*/ 357550 h 1598008"/>
              <a:gd name="connsiteX11" fmla="*/ 1145728 w 1422166"/>
              <a:gd name="connsiteY11" fmla="*/ 13286 h 1598008"/>
              <a:gd name="connsiteX12" fmla="*/ 271101 w 1422166"/>
              <a:gd name="connsiteY12" fmla="*/ 11612 h 1598008"/>
              <a:gd name="connsiteX0" fmla="*/ 271101 w 1422166"/>
              <a:gd name="connsiteY0" fmla="*/ 11612 h 1598008"/>
              <a:gd name="connsiteX1" fmla="*/ 89970 w 1422166"/>
              <a:gd name="connsiteY1" fmla="*/ 523374 h 1598008"/>
              <a:gd name="connsiteX2" fmla="*/ 18581 w 1422166"/>
              <a:gd name="connsiteY2" fmla="*/ 957516 h 1598008"/>
              <a:gd name="connsiteX3" fmla="*/ 2242 w 1422166"/>
              <a:gd name="connsiteY3" fmla="*/ 1258708 h 1598008"/>
              <a:gd name="connsiteX4" fmla="*/ 81799 w 1422166"/>
              <a:gd name="connsiteY4" fmla="*/ 1507213 h 1598008"/>
              <a:gd name="connsiteX5" fmla="*/ 682457 w 1422166"/>
              <a:gd name="connsiteY5" fmla="*/ 1598008 h 1598008"/>
              <a:gd name="connsiteX6" fmla="*/ 1253585 w 1422166"/>
              <a:gd name="connsiteY6" fmla="*/ 1526530 h 1598008"/>
              <a:gd name="connsiteX7" fmla="*/ 1411975 w 1422166"/>
              <a:gd name="connsiteY7" fmla="*/ 1296216 h 1598008"/>
              <a:gd name="connsiteX8" fmla="*/ 1414766 w 1422166"/>
              <a:gd name="connsiteY8" fmla="*/ 947889 h 1598008"/>
              <a:gd name="connsiteX9" fmla="*/ 1359913 w 1422166"/>
              <a:gd name="connsiteY9" fmla="*/ 579654 h 1598008"/>
              <a:gd name="connsiteX10" fmla="*/ 1288018 w 1422166"/>
              <a:gd name="connsiteY10" fmla="*/ 357550 h 1598008"/>
              <a:gd name="connsiteX11" fmla="*/ 1145728 w 1422166"/>
              <a:gd name="connsiteY11" fmla="*/ 13286 h 1598008"/>
              <a:gd name="connsiteX12" fmla="*/ 271101 w 1422166"/>
              <a:gd name="connsiteY12" fmla="*/ 11612 h 1598008"/>
              <a:gd name="connsiteX0" fmla="*/ 271101 w 1422166"/>
              <a:gd name="connsiteY0" fmla="*/ 11612 h 1598008"/>
              <a:gd name="connsiteX1" fmla="*/ 89970 w 1422166"/>
              <a:gd name="connsiteY1" fmla="*/ 523374 h 1598008"/>
              <a:gd name="connsiteX2" fmla="*/ 18581 w 1422166"/>
              <a:gd name="connsiteY2" fmla="*/ 957516 h 1598008"/>
              <a:gd name="connsiteX3" fmla="*/ 2242 w 1422166"/>
              <a:gd name="connsiteY3" fmla="*/ 1258708 h 1598008"/>
              <a:gd name="connsiteX4" fmla="*/ 81799 w 1422166"/>
              <a:gd name="connsiteY4" fmla="*/ 1507213 h 1598008"/>
              <a:gd name="connsiteX5" fmla="*/ 682457 w 1422166"/>
              <a:gd name="connsiteY5" fmla="*/ 1598008 h 1598008"/>
              <a:gd name="connsiteX6" fmla="*/ 1253585 w 1422166"/>
              <a:gd name="connsiteY6" fmla="*/ 1526530 h 1598008"/>
              <a:gd name="connsiteX7" fmla="*/ 1411975 w 1422166"/>
              <a:gd name="connsiteY7" fmla="*/ 1296216 h 1598008"/>
              <a:gd name="connsiteX8" fmla="*/ 1414766 w 1422166"/>
              <a:gd name="connsiteY8" fmla="*/ 947889 h 1598008"/>
              <a:gd name="connsiteX9" fmla="*/ 1359913 w 1422166"/>
              <a:gd name="connsiteY9" fmla="*/ 579654 h 1598008"/>
              <a:gd name="connsiteX10" fmla="*/ 1288018 w 1422166"/>
              <a:gd name="connsiteY10" fmla="*/ 357550 h 1598008"/>
              <a:gd name="connsiteX11" fmla="*/ 1145728 w 1422166"/>
              <a:gd name="connsiteY11" fmla="*/ 13286 h 1598008"/>
              <a:gd name="connsiteX12" fmla="*/ 271101 w 1422166"/>
              <a:gd name="connsiteY12" fmla="*/ 11612 h 1598008"/>
              <a:gd name="connsiteX0" fmla="*/ 271101 w 1422166"/>
              <a:gd name="connsiteY0" fmla="*/ 11612 h 1600271"/>
              <a:gd name="connsiteX1" fmla="*/ 89970 w 1422166"/>
              <a:gd name="connsiteY1" fmla="*/ 523374 h 1600271"/>
              <a:gd name="connsiteX2" fmla="*/ 18581 w 1422166"/>
              <a:gd name="connsiteY2" fmla="*/ 957516 h 1600271"/>
              <a:gd name="connsiteX3" fmla="*/ 2242 w 1422166"/>
              <a:gd name="connsiteY3" fmla="*/ 1258708 h 1600271"/>
              <a:gd name="connsiteX4" fmla="*/ 81799 w 1422166"/>
              <a:gd name="connsiteY4" fmla="*/ 1507213 h 1600271"/>
              <a:gd name="connsiteX5" fmla="*/ 682457 w 1422166"/>
              <a:gd name="connsiteY5" fmla="*/ 1598008 h 1600271"/>
              <a:gd name="connsiteX6" fmla="*/ 1253585 w 1422166"/>
              <a:gd name="connsiteY6" fmla="*/ 1526530 h 1600271"/>
              <a:gd name="connsiteX7" fmla="*/ 1411975 w 1422166"/>
              <a:gd name="connsiteY7" fmla="*/ 1296216 h 1600271"/>
              <a:gd name="connsiteX8" fmla="*/ 1414766 w 1422166"/>
              <a:gd name="connsiteY8" fmla="*/ 947889 h 1600271"/>
              <a:gd name="connsiteX9" fmla="*/ 1359913 w 1422166"/>
              <a:gd name="connsiteY9" fmla="*/ 579654 h 1600271"/>
              <a:gd name="connsiteX10" fmla="*/ 1288018 w 1422166"/>
              <a:gd name="connsiteY10" fmla="*/ 357550 h 1600271"/>
              <a:gd name="connsiteX11" fmla="*/ 1145728 w 1422166"/>
              <a:gd name="connsiteY11" fmla="*/ 13286 h 1600271"/>
              <a:gd name="connsiteX12" fmla="*/ 271101 w 1422166"/>
              <a:gd name="connsiteY12" fmla="*/ 11612 h 1600271"/>
              <a:gd name="connsiteX0" fmla="*/ 271101 w 1422166"/>
              <a:gd name="connsiteY0" fmla="*/ 11612 h 1573025"/>
              <a:gd name="connsiteX1" fmla="*/ 89970 w 1422166"/>
              <a:gd name="connsiteY1" fmla="*/ 523374 h 1573025"/>
              <a:gd name="connsiteX2" fmla="*/ 18581 w 1422166"/>
              <a:gd name="connsiteY2" fmla="*/ 957516 h 1573025"/>
              <a:gd name="connsiteX3" fmla="*/ 2242 w 1422166"/>
              <a:gd name="connsiteY3" fmla="*/ 1258708 h 1573025"/>
              <a:gd name="connsiteX4" fmla="*/ 81799 w 1422166"/>
              <a:gd name="connsiteY4" fmla="*/ 1507213 h 1573025"/>
              <a:gd name="connsiteX5" fmla="*/ 682457 w 1422166"/>
              <a:gd name="connsiteY5" fmla="*/ 1568148 h 1573025"/>
              <a:gd name="connsiteX6" fmla="*/ 1253585 w 1422166"/>
              <a:gd name="connsiteY6" fmla="*/ 1526530 h 1573025"/>
              <a:gd name="connsiteX7" fmla="*/ 1411975 w 1422166"/>
              <a:gd name="connsiteY7" fmla="*/ 1296216 h 1573025"/>
              <a:gd name="connsiteX8" fmla="*/ 1414766 w 1422166"/>
              <a:gd name="connsiteY8" fmla="*/ 947889 h 1573025"/>
              <a:gd name="connsiteX9" fmla="*/ 1359913 w 1422166"/>
              <a:gd name="connsiteY9" fmla="*/ 579654 h 1573025"/>
              <a:gd name="connsiteX10" fmla="*/ 1288018 w 1422166"/>
              <a:gd name="connsiteY10" fmla="*/ 357550 h 1573025"/>
              <a:gd name="connsiteX11" fmla="*/ 1145728 w 1422166"/>
              <a:gd name="connsiteY11" fmla="*/ 13286 h 1573025"/>
              <a:gd name="connsiteX12" fmla="*/ 271101 w 1422166"/>
              <a:gd name="connsiteY12" fmla="*/ 11612 h 1573025"/>
              <a:gd name="connsiteX0" fmla="*/ 271101 w 1422166"/>
              <a:gd name="connsiteY0" fmla="*/ 11612 h 1568687"/>
              <a:gd name="connsiteX1" fmla="*/ 89970 w 1422166"/>
              <a:gd name="connsiteY1" fmla="*/ 523374 h 1568687"/>
              <a:gd name="connsiteX2" fmla="*/ 18581 w 1422166"/>
              <a:gd name="connsiteY2" fmla="*/ 957516 h 1568687"/>
              <a:gd name="connsiteX3" fmla="*/ 2242 w 1422166"/>
              <a:gd name="connsiteY3" fmla="*/ 1258708 h 1568687"/>
              <a:gd name="connsiteX4" fmla="*/ 81799 w 1422166"/>
              <a:gd name="connsiteY4" fmla="*/ 1507213 h 1568687"/>
              <a:gd name="connsiteX5" fmla="*/ 682457 w 1422166"/>
              <a:gd name="connsiteY5" fmla="*/ 1568148 h 1568687"/>
              <a:gd name="connsiteX6" fmla="*/ 1253585 w 1422166"/>
              <a:gd name="connsiteY6" fmla="*/ 1526530 h 1568687"/>
              <a:gd name="connsiteX7" fmla="*/ 1411975 w 1422166"/>
              <a:gd name="connsiteY7" fmla="*/ 1296216 h 1568687"/>
              <a:gd name="connsiteX8" fmla="*/ 1414766 w 1422166"/>
              <a:gd name="connsiteY8" fmla="*/ 947889 h 1568687"/>
              <a:gd name="connsiteX9" fmla="*/ 1359913 w 1422166"/>
              <a:gd name="connsiteY9" fmla="*/ 579654 h 1568687"/>
              <a:gd name="connsiteX10" fmla="*/ 1288018 w 1422166"/>
              <a:gd name="connsiteY10" fmla="*/ 357550 h 1568687"/>
              <a:gd name="connsiteX11" fmla="*/ 1145728 w 1422166"/>
              <a:gd name="connsiteY11" fmla="*/ 13286 h 1568687"/>
              <a:gd name="connsiteX12" fmla="*/ 271101 w 1422166"/>
              <a:gd name="connsiteY12" fmla="*/ 11612 h 1568687"/>
              <a:gd name="connsiteX0" fmla="*/ 271101 w 1422166"/>
              <a:gd name="connsiteY0" fmla="*/ 11612 h 1581286"/>
              <a:gd name="connsiteX1" fmla="*/ 89970 w 1422166"/>
              <a:gd name="connsiteY1" fmla="*/ 523374 h 1581286"/>
              <a:gd name="connsiteX2" fmla="*/ 18581 w 1422166"/>
              <a:gd name="connsiteY2" fmla="*/ 957516 h 1581286"/>
              <a:gd name="connsiteX3" fmla="*/ 2242 w 1422166"/>
              <a:gd name="connsiteY3" fmla="*/ 1258708 h 1581286"/>
              <a:gd name="connsiteX4" fmla="*/ 81799 w 1422166"/>
              <a:gd name="connsiteY4" fmla="*/ 1507213 h 1581286"/>
              <a:gd name="connsiteX5" fmla="*/ 673897 w 1422166"/>
              <a:gd name="connsiteY5" fmla="*/ 1580945 h 1581286"/>
              <a:gd name="connsiteX6" fmla="*/ 1253585 w 1422166"/>
              <a:gd name="connsiteY6" fmla="*/ 1526530 h 1581286"/>
              <a:gd name="connsiteX7" fmla="*/ 1411975 w 1422166"/>
              <a:gd name="connsiteY7" fmla="*/ 1296216 h 1581286"/>
              <a:gd name="connsiteX8" fmla="*/ 1414766 w 1422166"/>
              <a:gd name="connsiteY8" fmla="*/ 947889 h 1581286"/>
              <a:gd name="connsiteX9" fmla="*/ 1359913 w 1422166"/>
              <a:gd name="connsiteY9" fmla="*/ 579654 h 1581286"/>
              <a:gd name="connsiteX10" fmla="*/ 1288018 w 1422166"/>
              <a:gd name="connsiteY10" fmla="*/ 357550 h 1581286"/>
              <a:gd name="connsiteX11" fmla="*/ 1145728 w 1422166"/>
              <a:gd name="connsiteY11" fmla="*/ 13286 h 1581286"/>
              <a:gd name="connsiteX12" fmla="*/ 271101 w 1422166"/>
              <a:gd name="connsiteY12" fmla="*/ 11612 h 1581286"/>
              <a:gd name="connsiteX0" fmla="*/ 271101 w 1422166"/>
              <a:gd name="connsiteY0" fmla="*/ 11612 h 1581286"/>
              <a:gd name="connsiteX1" fmla="*/ 89970 w 1422166"/>
              <a:gd name="connsiteY1" fmla="*/ 523374 h 1581286"/>
              <a:gd name="connsiteX2" fmla="*/ 18581 w 1422166"/>
              <a:gd name="connsiteY2" fmla="*/ 957516 h 1581286"/>
              <a:gd name="connsiteX3" fmla="*/ 2242 w 1422166"/>
              <a:gd name="connsiteY3" fmla="*/ 1258708 h 1581286"/>
              <a:gd name="connsiteX4" fmla="*/ 81799 w 1422166"/>
              <a:gd name="connsiteY4" fmla="*/ 1507213 h 1581286"/>
              <a:gd name="connsiteX5" fmla="*/ 673897 w 1422166"/>
              <a:gd name="connsiteY5" fmla="*/ 1580945 h 1581286"/>
              <a:gd name="connsiteX6" fmla="*/ 1253585 w 1422166"/>
              <a:gd name="connsiteY6" fmla="*/ 1526530 h 1581286"/>
              <a:gd name="connsiteX7" fmla="*/ 1411975 w 1422166"/>
              <a:gd name="connsiteY7" fmla="*/ 1296216 h 1581286"/>
              <a:gd name="connsiteX8" fmla="*/ 1414766 w 1422166"/>
              <a:gd name="connsiteY8" fmla="*/ 947889 h 1581286"/>
              <a:gd name="connsiteX9" fmla="*/ 1359913 w 1422166"/>
              <a:gd name="connsiteY9" fmla="*/ 579654 h 1581286"/>
              <a:gd name="connsiteX10" fmla="*/ 1288018 w 1422166"/>
              <a:gd name="connsiteY10" fmla="*/ 357550 h 1581286"/>
              <a:gd name="connsiteX11" fmla="*/ 1145728 w 1422166"/>
              <a:gd name="connsiteY11" fmla="*/ 13286 h 1581286"/>
              <a:gd name="connsiteX12" fmla="*/ 271101 w 1422166"/>
              <a:gd name="connsiteY12" fmla="*/ 11612 h 1581286"/>
              <a:gd name="connsiteX0" fmla="*/ 271101 w 1422166"/>
              <a:gd name="connsiteY0" fmla="*/ 11612 h 1580949"/>
              <a:gd name="connsiteX1" fmla="*/ 89970 w 1422166"/>
              <a:gd name="connsiteY1" fmla="*/ 523374 h 1580949"/>
              <a:gd name="connsiteX2" fmla="*/ 18581 w 1422166"/>
              <a:gd name="connsiteY2" fmla="*/ 957516 h 1580949"/>
              <a:gd name="connsiteX3" fmla="*/ 2242 w 1422166"/>
              <a:gd name="connsiteY3" fmla="*/ 1258708 h 1580949"/>
              <a:gd name="connsiteX4" fmla="*/ 81799 w 1422166"/>
              <a:gd name="connsiteY4" fmla="*/ 1507213 h 1580949"/>
              <a:gd name="connsiteX5" fmla="*/ 673897 w 1422166"/>
              <a:gd name="connsiteY5" fmla="*/ 1580945 h 1580949"/>
              <a:gd name="connsiteX6" fmla="*/ 1253585 w 1422166"/>
              <a:gd name="connsiteY6" fmla="*/ 1509467 h 1580949"/>
              <a:gd name="connsiteX7" fmla="*/ 1411975 w 1422166"/>
              <a:gd name="connsiteY7" fmla="*/ 1296216 h 1580949"/>
              <a:gd name="connsiteX8" fmla="*/ 1414766 w 1422166"/>
              <a:gd name="connsiteY8" fmla="*/ 947889 h 1580949"/>
              <a:gd name="connsiteX9" fmla="*/ 1359913 w 1422166"/>
              <a:gd name="connsiteY9" fmla="*/ 579654 h 1580949"/>
              <a:gd name="connsiteX10" fmla="*/ 1288018 w 1422166"/>
              <a:gd name="connsiteY10" fmla="*/ 357550 h 1580949"/>
              <a:gd name="connsiteX11" fmla="*/ 1145728 w 1422166"/>
              <a:gd name="connsiteY11" fmla="*/ 13286 h 1580949"/>
              <a:gd name="connsiteX12" fmla="*/ 271101 w 1422166"/>
              <a:gd name="connsiteY12" fmla="*/ 11612 h 1580949"/>
              <a:gd name="connsiteX0" fmla="*/ 271101 w 1422166"/>
              <a:gd name="connsiteY0" fmla="*/ 11612 h 1580949"/>
              <a:gd name="connsiteX1" fmla="*/ 89970 w 1422166"/>
              <a:gd name="connsiteY1" fmla="*/ 523374 h 1580949"/>
              <a:gd name="connsiteX2" fmla="*/ 18581 w 1422166"/>
              <a:gd name="connsiteY2" fmla="*/ 957516 h 1580949"/>
              <a:gd name="connsiteX3" fmla="*/ 2242 w 1422166"/>
              <a:gd name="connsiteY3" fmla="*/ 1258708 h 1580949"/>
              <a:gd name="connsiteX4" fmla="*/ 81799 w 1422166"/>
              <a:gd name="connsiteY4" fmla="*/ 1507213 h 1580949"/>
              <a:gd name="connsiteX5" fmla="*/ 673897 w 1422166"/>
              <a:gd name="connsiteY5" fmla="*/ 1580945 h 1580949"/>
              <a:gd name="connsiteX6" fmla="*/ 1253585 w 1422166"/>
              <a:gd name="connsiteY6" fmla="*/ 1509467 h 1580949"/>
              <a:gd name="connsiteX7" fmla="*/ 1411975 w 1422166"/>
              <a:gd name="connsiteY7" fmla="*/ 1296216 h 1580949"/>
              <a:gd name="connsiteX8" fmla="*/ 1414766 w 1422166"/>
              <a:gd name="connsiteY8" fmla="*/ 947889 h 1580949"/>
              <a:gd name="connsiteX9" fmla="*/ 1359913 w 1422166"/>
              <a:gd name="connsiteY9" fmla="*/ 579654 h 1580949"/>
              <a:gd name="connsiteX10" fmla="*/ 1288018 w 1422166"/>
              <a:gd name="connsiteY10" fmla="*/ 357550 h 1580949"/>
              <a:gd name="connsiteX11" fmla="*/ 1145728 w 1422166"/>
              <a:gd name="connsiteY11" fmla="*/ 13286 h 1580949"/>
              <a:gd name="connsiteX12" fmla="*/ 271101 w 1422166"/>
              <a:gd name="connsiteY12" fmla="*/ 11612 h 1580949"/>
              <a:gd name="connsiteX0" fmla="*/ 271101 w 1425077"/>
              <a:gd name="connsiteY0" fmla="*/ 11612 h 1580949"/>
              <a:gd name="connsiteX1" fmla="*/ 89970 w 1425077"/>
              <a:gd name="connsiteY1" fmla="*/ 523374 h 1580949"/>
              <a:gd name="connsiteX2" fmla="*/ 18581 w 1425077"/>
              <a:gd name="connsiteY2" fmla="*/ 957516 h 1580949"/>
              <a:gd name="connsiteX3" fmla="*/ 2242 w 1425077"/>
              <a:gd name="connsiteY3" fmla="*/ 1258708 h 1580949"/>
              <a:gd name="connsiteX4" fmla="*/ 81799 w 1425077"/>
              <a:gd name="connsiteY4" fmla="*/ 1507213 h 1580949"/>
              <a:gd name="connsiteX5" fmla="*/ 673897 w 1425077"/>
              <a:gd name="connsiteY5" fmla="*/ 1580945 h 1580949"/>
              <a:gd name="connsiteX6" fmla="*/ 1253585 w 1425077"/>
              <a:gd name="connsiteY6" fmla="*/ 1509467 h 1580949"/>
              <a:gd name="connsiteX7" fmla="*/ 1416256 w 1425077"/>
              <a:gd name="connsiteY7" fmla="*/ 1279153 h 1580949"/>
              <a:gd name="connsiteX8" fmla="*/ 1414766 w 1425077"/>
              <a:gd name="connsiteY8" fmla="*/ 947889 h 1580949"/>
              <a:gd name="connsiteX9" fmla="*/ 1359913 w 1425077"/>
              <a:gd name="connsiteY9" fmla="*/ 579654 h 1580949"/>
              <a:gd name="connsiteX10" fmla="*/ 1288018 w 1425077"/>
              <a:gd name="connsiteY10" fmla="*/ 357550 h 1580949"/>
              <a:gd name="connsiteX11" fmla="*/ 1145728 w 1425077"/>
              <a:gd name="connsiteY11" fmla="*/ 13286 h 1580949"/>
              <a:gd name="connsiteX12" fmla="*/ 271101 w 1425077"/>
              <a:gd name="connsiteY12" fmla="*/ 11612 h 1580949"/>
              <a:gd name="connsiteX0" fmla="*/ 271101 w 1428079"/>
              <a:gd name="connsiteY0" fmla="*/ 11612 h 1580949"/>
              <a:gd name="connsiteX1" fmla="*/ 89970 w 1428079"/>
              <a:gd name="connsiteY1" fmla="*/ 523374 h 1580949"/>
              <a:gd name="connsiteX2" fmla="*/ 18581 w 1428079"/>
              <a:gd name="connsiteY2" fmla="*/ 957516 h 1580949"/>
              <a:gd name="connsiteX3" fmla="*/ 2242 w 1428079"/>
              <a:gd name="connsiteY3" fmla="*/ 1258708 h 1580949"/>
              <a:gd name="connsiteX4" fmla="*/ 81799 w 1428079"/>
              <a:gd name="connsiteY4" fmla="*/ 1507213 h 1580949"/>
              <a:gd name="connsiteX5" fmla="*/ 673897 w 1428079"/>
              <a:gd name="connsiteY5" fmla="*/ 1580945 h 1580949"/>
              <a:gd name="connsiteX6" fmla="*/ 1253585 w 1428079"/>
              <a:gd name="connsiteY6" fmla="*/ 1509467 h 1580949"/>
              <a:gd name="connsiteX7" fmla="*/ 1416256 w 1428079"/>
              <a:gd name="connsiteY7" fmla="*/ 1279153 h 1580949"/>
              <a:gd name="connsiteX8" fmla="*/ 1414766 w 1428079"/>
              <a:gd name="connsiteY8" fmla="*/ 947889 h 1580949"/>
              <a:gd name="connsiteX9" fmla="*/ 1359913 w 1428079"/>
              <a:gd name="connsiteY9" fmla="*/ 579654 h 1580949"/>
              <a:gd name="connsiteX10" fmla="*/ 1288018 w 1428079"/>
              <a:gd name="connsiteY10" fmla="*/ 357550 h 1580949"/>
              <a:gd name="connsiteX11" fmla="*/ 1145728 w 1428079"/>
              <a:gd name="connsiteY11" fmla="*/ 13286 h 1580949"/>
              <a:gd name="connsiteX12" fmla="*/ 271101 w 1428079"/>
              <a:gd name="connsiteY12" fmla="*/ 11612 h 1580949"/>
              <a:gd name="connsiteX0" fmla="*/ 271101 w 1428079"/>
              <a:gd name="connsiteY0" fmla="*/ 11612 h 1580949"/>
              <a:gd name="connsiteX1" fmla="*/ 89970 w 1428079"/>
              <a:gd name="connsiteY1" fmla="*/ 523374 h 1580949"/>
              <a:gd name="connsiteX2" fmla="*/ 18581 w 1428079"/>
              <a:gd name="connsiteY2" fmla="*/ 957516 h 1580949"/>
              <a:gd name="connsiteX3" fmla="*/ 2242 w 1428079"/>
              <a:gd name="connsiteY3" fmla="*/ 1258708 h 1580949"/>
              <a:gd name="connsiteX4" fmla="*/ 81799 w 1428079"/>
              <a:gd name="connsiteY4" fmla="*/ 1507213 h 1580949"/>
              <a:gd name="connsiteX5" fmla="*/ 673897 w 1428079"/>
              <a:gd name="connsiteY5" fmla="*/ 1580945 h 1580949"/>
              <a:gd name="connsiteX6" fmla="*/ 1253585 w 1428079"/>
              <a:gd name="connsiteY6" fmla="*/ 1509467 h 1580949"/>
              <a:gd name="connsiteX7" fmla="*/ 1416256 w 1428079"/>
              <a:gd name="connsiteY7" fmla="*/ 1279153 h 1580949"/>
              <a:gd name="connsiteX8" fmla="*/ 1414766 w 1428079"/>
              <a:gd name="connsiteY8" fmla="*/ 947889 h 1580949"/>
              <a:gd name="connsiteX9" fmla="*/ 1359913 w 1428079"/>
              <a:gd name="connsiteY9" fmla="*/ 579654 h 1580949"/>
              <a:gd name="connsiteX10" fmla="*/ 1288018 w 1428079"/>
              <a:gd name="connsiteY10" fmla="*/ 357550 h 1580949"/>
              <a:gd name="connsiteX11" fmla="*/ 1145728 w 1428079"/>
              <a:gd name="connsiteY11" fmla="*/ 13286 h 1580949"/>
              <a:gd name="connsiteX12" fmla="*/ 271101 w 1428079"/>
              <a:gd name="connsiteY12" fmla="*/ 11612 h 1580949"/>
              <a:gd name="connsiteX0" fmla="*/ 271101 w 1428079"/>
              <a:gd name="connsiteY0" fmla="*/ 11612 h 1580949"/>
              <a:gd name="connsiteX1" fmla="*/ 89970 w 1428079"/>
              <a:gd name="connsiteY1" fmla="*/ 523374 h 1580949"/>
              <a:gd name="connsiteX2" fmla="*/ 18581 w 1428079"/>
              <a:gd name="connsiteY2" fmla="*/ 957516 h 1580949"/>
              <a:gd name="connsiteX3" fmla="*/ 2242 w 1428079"/>
              <a:gd name="connsiteY3" fmla="*/ 1258708 h 1580949"/>
              <a:gd name="connsiteX4" fmla="*/ 81799 w 1428079"/>
              <a:gd name="connsiteY4" fmla="*/ 1507213 h 1580949"/>
              <a:gd name="connsiteX5" fmla="*/ 673897 w 1428079"/>
              <a:gd name="connsiteY5" fmla="*/ 1580945 h 1580949"/>
              <a:gd name="connsiteX6" fmla="*/ 1253585 w 1428079"/>
              <a:gd name="connsiteY6" fmla="*/ 1509467 h 1580949"/>
              <a:gd name="connsiteX7" fmla="*/ 1416256 w 1428079"/>
              <a:gd name="connsiteY7" fmla="*/ 1279153 h 1580949"/>
              <a:gd name="connsiteX8" fmla="*/ 1414766 w 1428079"/>
              <a:gd name="connsiteY8" fmla="*/ 947889 h 1580949"/>
              <a:gd name="connsiteX9" fmla="*/ 1359913 w 1428079"/>
              <a:gd name="connsiteY9" fmla="*/ 579654 h 1580949"/>
              <a:gd name="connsiteX10" fmla="*/ 1288018 w 1428079"/>
              <a:gd name="connsiteY10" fmla="*/ 357550 h 1580949"/>
              <a:gd name="connsiteX11" fmla="*/ 1145728 w 1428079"/>
              <a:gd name="connsiteY11" fmla="*/ 13286 h 1580949"/>
              <a:gd name="connsiteX12" fmla="*/ 271101 w 1428079"/>
              <a:gd name="connsiteY12" fmla="*/ 11612 h 1580949"/>
              <a:gd name="connsiteX0" fmla="*/ 271101 w 1428079"/>
              <a:gd name="connsiteY0" fmla="*/ 11612 h 1580949"/>
              <a:gd name="connsiteX1" fmla="*/ 89970 w 1428079"/>
              <a:gd name="connsiteY1" fmla="*/ 523374 h 1580949"/>
              <a:gd name="connsiteX2" fmla="*/ 18581 w 1428079"/>
              <a:gd name="connsiteY2" fmla="*/ 957516 h 1580949"/>
              <a:gd name="connsiteX3" fmla="*/ 2242 w 1428079"/>
              <a:gd name="connsiteY3" fmla="*/ 1258708 h 1580949"/>
              <a:gd name="connsiteX4" fmla="*/ 81799 w 1428079"/>
              <a:gd name="connsiteY4" fmla="*/ 1507213 h 1580949"/>
              <a:gd name="connsiteX5" fmla="*/ 673897 w 1428079"/>
              <a:gd name="connsiteY5" fmla="*/ 1580945 h 1580949"/>
              <a:gd name="connsiteX6" fmla="*/ 1253585 w 1428079"/>
              <a:gd name="connsiteY6" fmla="*/ 1509467 h 1580949"/>
              <a:gd name="connsiteX7" fmla="*/ 1416256 w 1428079"/>
              <a:gd name="connsiteY7" fmla="*/ 1279153 h 1580949"/>
              <a:gd name="connsiteX8" fmla="*/ 1414766 w 1428079"/>
              <a:gd name="connsiteY8" fmla="*/ 947889 h 1580949"/>
              <a:gd name="connsiteX9" fmla="*/ 1359913 w 1428079"/>
              <a:gd name="connsiteY9" fmla="*/ 579654 h 1580949"/>
              <a:gd name="connsiteX10" fmla="*/ 1283737 w 1428079"/>
              <a:gd name="connsiteY10" fmla="*/ 323425 h 1580949"/>
              <a:gd name="connsiteX11" fmla="*/ 1145728 w 1428079"/>
              <a:gd name="connsiteY11" fmla="*/ 13286 h 1580949"/>
              <a:gd name="connsiteX12" fmla="*/ 271101 w 1428079"/>
              <a:gd name="connsiteY12" fmla="*/ 11612 h 1580949"/>
              <a:gd name="connsiteX0" fmla="*/ 271101 w 1428079"/>
              <a:gd name="connsiteY0" fmla="*/ 11612 h 1580949"/>
              <a:gd name="connsiteX1" fmla="*/ 89970 w 1428079"/>
              <a:gd name="connsiteY1" fmla="*/ 523374 h 1580949"/>
              <a:gd name="connsiteX2" fmla="*/ 18581 w 1428079"/>
              <a:gd name="connsiteY2" fmla="*/ 957516 h 1580949"/>
              <a:gd name="connsiteX3" fmla="*/ 2242 w 1428079"/>
              <a:gd name="connsiteY3" fmla="*/ 1258708 h 1580949"/>
              <a:gd name="connsiteX4" fmla="*/ 81799 w 1428079"/>
              <a:gd name="connsiteY4" fmla="*/ 1507213 h 1580949"/>
              <a:gd name="connsiteX5" fmla="*/ 673897 w 1428079"/>
              <a:gd name="connsiteY5" fmla="*/ 1580945 h 1580949"/>
              <a:gd name="connsiteX6" fmla="*/ 1253585 w 1428079"/>
              <a:gd name="connsiteY6" fmla="*/ 1509467 h 1580949"/>
              <a:gd name="connsiteX7" fmla="*/ 1416256 w 1428079"/>
              <a:gd name="connsiteY7" fmla="*/ 1279153 h 1580949"/>
              <a:gd name="connsiteX8" fmla="*/ 1414766 w 1428079"/>
              <a:gd name="connsiteY8" fmla="*/ 947889 h 1580949"/>
              <a:gd name="connsiteX9" fmla="*/ 1359913 w 1428079"/>
              <a:gd name="connsiteY9" fmla="*/ 579654 h 1580949"/>
              <a:gd name="connsiteX10" fmla="*/ 1283737 w 1428079"/>
              <a:gd name="connsiteY10" fmla="*/ 323425 h 1580949"/>
              <a:gd name="connsiteX11" fmla="*/ 1145728 w 1428079"/>
              <a:gd name="connsiteY11" fmla="*/ 13286 h 1580949"/>
              <a:gd name="connsiteX12" fmla="*/ 271101 w 1428079"/>
              <a:gd name="connsiteY12" fmla="*/ 11612 h 158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8079" h="1580949">
                <a:moveTo>
                  <a:pt x="271101" y="11612"/>
                </a:moveTo>
                <a:cubicBezTo>
                  <a:pt x="169166" y="248828"/>
                  <a:pt x="137908" y="315748"/>
                  <a:pt x="89970" y="523374"/>
                </a:cubicBezTo>
                <a:cubicBezTo>
                  <a:pt x="42032" y="731000"/>
                  <a:pt x="33202" y="834960"/>
                  <a:pt x="18581" y="957516"/>
                </a:cubicBezTo>
                <a:cubicBezTo>
                  <a:pt x="3960" y="1080072"/>
                  <a:pt x="-4235" y="1166129"/>
                  <a:pt x="2242" y="1258708"/>
                </a:cubicBezTo>
                <a:cubicBezTo>
                  <a:pt x="8719" y="1351287"/>
                  <a:pt x="-30143" y="1453507"/>
                  <a:pt x="81799" y="1507213"/>
                </a:cubicBezTo>
                <a:cubicBezTo>
                  <a:pt x="193741" y="1560919"/>
                  <a:pt x="478599" y="1580569"/>
                  <a:pt x="673897" y="1580945"/>
                </a:cubicBezTo>
                <a:cubicBezTo>
                  <a:pt x="869195" y="1581321"/>
                  <a:pt x="1129858" y="1559766"/>
                  <a:pt x="1253585" y="1509467"/>
                </a:cubicBezTo>
                <a:cubicBezTo>
                  <a:pt x="1377312" y="1459168"/>
                  <a:pt x="1397425" y="1392046"/>
                  <a:pt x="1416256" y="1279153"/>
                </a:cubicBezTo>
                <a:cubicBezTo>
                  <a:pt x="1435087" y="1166260"/>
                  <a:pt x="1429027" y="1116059"/>
                  <a:pt x="1414766" y="947889"/>
                </a:cubicBezTo>
                <a:cubicBezTo>
                  <a:pt x="1400505" y="779719"/>
                  <a:pt x="1381751" y="683731"/>
                  <a:pt x="1359913" y="579654"/>
                </a:cubicBezTo>
                <a:cubicBezTo>
                  <a:pt x="1338075" y="475577"/>
                  <a:pt x="1331962" y="461886"/>
                  <a:pt x="1283737" y="323425"/>
                </a:cubicBezTo>
                <a:cubicBezTo>
                  <a:pt x="1235512" y="184964"/>
                  <a:pt x="1219566" y="169506"/>
                  <a:pt x="1145728" y="13286"/>
                </a:cubicBezTo>
                <a:cubicBezTo>
                  <a:pt x="866718" y="-5127"/>
                  <a:pt x="547093" y="-3171"/>
                  <a:pt x="271101" y="116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2" name="자유형 11"/>
          <p:cNvSpPr/>
          <p:nvPr/>
        </p:nvSpPr>
        <p:spPr>
          <a:xfrm>
            <a:off x="4791075" y="2263775"/>
            <a:ext cx="1677988" cy="1955800"/>
          </a:xfrm>
          <a:custGeom>
            <a:avLst/>
            <a:gdLst>
              <a:gd name="connsiteX0" fmla="*/ 191224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191224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19582 w 1328293"/>
              <a:gd name="connsiteY0" fmla="*/ 362761 h 1842708"/>
              <a:gd name="connsiteX1" fmla="*/ 104457 w 1328293"/>
              <a:gd name="connsiteY1" fmla="*/ 800837 h 1842708"/>
              <a:gd name="connsiteX2" fmla="*/ 14039 w 1328293"/>
              <a:gd name="connsiteY2" fmla="*/ 1288332 h 1842708"/>
              <a:gd name="connsiteX3" fmla="*/ 0 w 1328293"/>
              <a:gd name="connsiteY3" fmla="*/ 1556285 h 1842708"/>
              <a:gd name="connsiteX4" fmla="*/ 87073 w 1328293"/>
              <a:gd name="connsiteY4" fmla="*/ 1790555 h 1842708"/>
              <a:gd name="connsiteX5" fmla="*/ 632932 w 1328293"/>
              <a:gd name="connsiteY5" fmla="*/ 1842708 h 1842708"/>
              <a:gd name="connsiteX6" fmla="*/ 1185744 w 1328293"/>
              <a:gd name="connsiteY6" fmla="*/ 1766218 h 1842708"/>
              <a:gd name="connsiteX7" fmla="*/ 1314386 w 1328293"/>
              <a:gd name="connsiteY7" fmla="*/ 1554133 h 1842708"/>
              <a:gd name="connsiteX8" fmla="*/ 1328293 w 1328293"/>
              <a:gd name="connsiteY8" fmla="*/ 1265558 h 1842708"/>
              <a:gd name="connsiteX9" fmla="*/ 1251803 w 1328293"/>
              <a:gd name="connsiteY9" fmla="*/ 903970 h 1842708"/>
              <a:gd name="connsiteX10" fmla="*/ 1171836 w 1328293"/>
              <a:gd name="connsiteY10" fmla="*/ 681454 h 1842708"/>
              <a:gd name="connsiteX11" fmla="*/ 1130115 w 1328293"/>
              <a:gd name="connsiteY11" fmla="*/ 6954 h 1842708"/>
              <a:gd name="connsiteX12" fmla="*/ 250483 w 1328293"/>
              <a:gd name="connsiteY12" fmla="*/ 0 h 1842708"/>
              <a:gd name="connsiteX13" fmla="*/ 219582 w 1328293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7341 w 1333634"/>
              <a:gd name="connsiteY4" fmla="*/ 1762998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6139"/>
              <a:gd name="connsiteY0" fmla="*/ 362761 h 1852728"/>
              <a:gd name="connsiteX1" fmla="*/ 109798 w 1336139"/>
              <a:gd name="connsiteY1" fmla="*/ 800837 h 1852728"/>
              <a:gd name="connsiteX2" fmla="*/ 19380 w 1336139"/>
              <a:gd name="connsiteY2" fmla="*/ 1288332 h 1852728"/>
              <a:gd name="connsiteX3" fmla="*/ 5341 w 1336139"/>
              <a:gd name="connsiteY3" fmla="*/ 1556285 h 1852728"/>
              <a:gd name="connsiteX4" fmla="*/ 54836 w 1336139"/>
              <a:gd name="connsiteY4" fmla="*/ 1770513 h 1852728"/>
              <a:gd name="connsiteX5" fmla="*/ 638273 w 1336139"/>
              <a:gd name="connsiteY5" fmla="*/ 1852728 h 1852728"/>
              <a:gd name="connsiteX6" fmla="*/ 1183569 w 1336139"/>
              <a:gd name="connsiteY6" fmla="*/ 1781249 h 1852728"/>
              <a:gd name="connsiteX7" fmla="*/ 1324738 w 1336139"/>
              <a:gd name="connsiteY7" fmla="*/ 1576680 h 1852728"/>
              <a:gd name="connsiteX8" fmla="*/ 1336139 w 1336139"/>
              <a:gd name="connsiteY8" fmla="*/ 1245516 h 1852728"/>
              <a:gd name="connsiteX9" fmla="*/ 1257144 w 1336139"/>
              <a:gd name="connsiteY9" fmla="*/ 903970 h 1852728"/>
              <a:gd name="connsiteX10" fmla="*/ 1177177 w 1336139"/>
              <a:gd name="connsiteY10" fmla="*/ 681454 h 1852728"/>
              <a:gd name="connsiteX11" fmla="*/ 1135456 w 1336139"/>
              <a:gd name="connsiteY11" fmla="*/ 6954 h 1852728"/>
              <a:gd name="connsiteX12" fmla="*/ 255824 w 1336139"/>
              <a:gd name="connsiteY12" fmla="*/ 0 h 1852728"/>
              <a:gd name="connsiteX13" fmla="*/ 224923 w 1336139"/>
              <a:gd name="connsiteY13" fmla="*/ 362761 h 1852728"/>
              <a:gd name="connsiteX0" fmla="*/ 224923 w 1339855"/>
              <a:gd name="connsiteY0" fmla="*/ 362761 h 1852728"/>
              <a:gd name="connsiteX1" fmla="*/ 109798 w 1339855"/>
              <a:gd name="connsiteY1" fmla="*/ 800837 h 1852728"/>
              <a:gd name="connsiteX2" fmla="*/ 19380 w 1339855"/>
              <a:gd name="connsiteY2" fmla="*/ 1288332 h 1852728"/>
              <a:gd name="connsiteX3" fmla="*/ 5341 w 1339855"/>
              <a:gd name="connsiteY3" fmla="*/ 1556285 h 1852728"/>
              <a:gd name="connsiteX4" fmla="*/ 54836 w 1339855"/>
              <a:gd name="connsiteY4" fmla="*/ 1770513 h 1852728"/>
              <a:gd name="connsiteX5" fmla="*/ 638273 w 1339855"/>
              <a:gd name="connsiteY5" fmla="*/ 1852728 h 1852728"/>
              <a:gd name="connsiteX6" fmla="*/ 1183569 w 1339855"/>
              <a:gd name="connsiteY6" fmla="*/ 1781249 h 1852728"/>
              <a:gd name="connsiteX7" fmla="*/ 1324738 w 1339855"/>
              <a:gd name="connsiteY7" fmla="*/ 1576680 h 1852728"/>
              <a:gd name="connsiteX8" fmla="*/ 1336139 w 1339855"/>
              <a:gd name="connsiteY8" fmla="*/ 1245516 h 1852728"/>
              <a:gd name="connsiteX9" fmla="*/ 1257144 w 1339855"/>
              <a:gd name="connsiteY9" fmla="*/ 903970 h 1852728"/>
              <a:gd name="connsiteX10" fmla="*/ 1177177 w 1339855"/>
              <a:gd name="connsiteY10" fmla="*/ 681454 h 1852728"/>
              <a:gd name="connsiteX11" fmla="*/ 1135456 w 1339855"/>
              <a:gd name="connsiteY11" fmla="*/ 6954 h 1852728"/>
              <a:gd name="connsiteX12" fmla="*/ 255824 w 1339855"/>
              <a:gd name="connsiteY12" fmla="*/ 0 h 1852728"/>
              <a:gd name="connsiteX13" fmla="*/ 224923 w 1339855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55807 h 1845774"/>
              <a:gd name="connsiteX1" fmla="*/ 109798 w 1343569"/>
              <a:gd name="connsiteY1" fmla="*/ 793883 h 1845774"/>
              <a:gd name="connsiteX2" fmla="*/ 19380 w 1343569"/>
              <a:gd name="connsiteY2" fmla="*/ 1281378 h 1845774"/>
              <a:gd name="connsiteX3" fmla="*/ 5341 w 1343569"/>
              <a:gd name="connsiteY3" fmla="*/ 1549331 h 1845774"/>
              <a:gd name="connsiteX4" fmla="*/ 54836 w 1343569"/>
              <a:gd name="connsiteY4" fmla="*/ 1763559 h 1845774"/>
              <a:gd name="connsiteX5" fmla="*/ 638273 w 1343569"/>
              <a:gd name="connsiteY5" fmla="*/ 1845774 h 1845774"/>
              <a:gd name="connsiteX6" fmla="*/ 1183569 w 1343569"/>
              <a:gd name="connsiteY6" fmla="*/ 1774295 h 1845774"/>
              <a:gd name="connsiteX7" fmla="*/ 1324738 w 1343569"/>
              <a:gd name="connsiteY7" fmla="*/ 1569726 h 1845774"/>
              <a:gd name="connsiteX8" fmla="*/ 1336139 w 1343569"/>
              <a:gd name="connsiteY8" fmla="*/ 1238562 h 1845774"/>
              <a:gd name="connsiteX9" fmla="*/ 1257144 w 1343569"/>
              <a:gd name="connsiteY9" fmla="*/ 897016 h 1845774"/>
              <a:gd name="connsiteX10" fmla="*/ 1174671 w 1343569"/>
              <a:gd name="connsiteY10" fmla="*/ 581807 h 1845774"/>
              <a:gd name="connsiteX11" fmla="*/ 1126251 w 1343569"/>
              <a:gd name="connsiteY11" fmla="*/ 0 h 1845774"/>
              <a:gd name="connsiteX12" fmla="*/ 295254 w 1343569"/>
              <a:gd name="connsiteY12" fmla="*/ 301754 h 1845774"/>
              <a:gd name="connsiteX13" fmla="*/ 224923 w 1343569"/>
              <a:gd name="connsiteY13" fmla="*/ 355807 h 1845774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34066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2342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6249 w 1343569"/>
              <a:gd name="connsiteY11" fmla="*/ 149570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79438 h 1569405"/>
              <a:gd name="connsiteX1" fmla="*/ 109798 w 1343569"/>
              <a:gd name="connsiteY1" fmla="*/ 517514 h 1569405"/>
              <a:gd name="connsiteX2" fmla="*/ 19380 w 1343569"/>
              <a:gd name="connsiteY2" fmla="*/ 1005009 h 1569405"/>
              <a:gd name="connsiteX3" fmla="*/ 5341 w 1343569"/>
              <a:gd name="connsiteY3" fmla="*/ 1272962 h 1569405"/>
              <a:gd name="connsiteX4" fmla="*/ 54836 w 1343569"/>
              <a:gd name="connsiteY4" fmla="*/ 1487190 h 1569405"/>
              <a:gd name="connsiteX5" fmla="*/ 638273 w 1343569"/>
              <a:gd name="connsiteY5" fmla="*/ 1569405 h 1569405"/>
              <a:gd name="connsiteX6" fmla="*/ 1183569 w 1343569"/>
              <a:gd name="connsiteY6" fmla="*/ 1497926 h 1569405"/>
              <a:gd name="connsiteX7" fmla="*/ 1324738 w 1343569"/>
              <a:gd name="connsiteY7" fmla="*/ 1293357 h 1569405"/>
              <a:gd name="connsiteX8" fmla="*/ 1336139 w 1343569"/>
              <a:gd name="connsiteY8" fmla="*/ 962193 h 1569405"/>
              <a:gd name="connsiteX9" fmla="*/ 1257144 w 1343569"/>
              <a:gd name="connsiteY9" fmla="*/ 620647 h 1569405"/>
              <a:gd name="connsiteX10" fmla="*/ 1174671 w 1343569"/>
              <a:gd name="connsiteY10" fmla="*/ 305438 h 1569405"/>
              <a:gd name="connsiteX11" fmla="*/ 1126249 w 1343569"/>
              <a:gd name="connsiteY11" fmla="*/ 32339 h 1569405"/>
              <a:gd name="connsiteX12" fmla="*/ 295254 w 1343569"/>
              <a:gd name="connsiteY12" fmla="*/ 25385 h 1569405"/>
              <a:gd name="connsiteX13" fmla="*/ 224923 w 1343569"/>
              <a:gd name="connsiteY13" fmla="*/ 79438 h 1569405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5302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8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2284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8441 h 1552461"/>
              <a:gd name="connsiteX1" fmla="*/ 109798 w 1343569"/>
              <a:gd name="connsiteY1" fmla="*/ 500570 h 1552461"/>
              <a:gd name="connsiteX2" fmla="*/ 19380 w 1343569"/>
              <a:gd name="connsiteY2" fmla="*/ 988065 h 1552461"/>
              <a:gd name="connsiteX3" fmla="*/ 5341 w 1343569"/>
              <a:gd name="connsiteY3" fmla="*/ 1256018 h 1552461"/>
              <a:gd name="connsiteX4" fmla="*/ 54836 w 1343569"/>
              <a:gd name="connsiteY4" fmla="*/ 1470246 h 1552461"/>
              <a:gd name="connsiteX5" fmla="*/ 638273 w 1343569"/>
              <a:gd name="connsiteY5" fmla="*/ 1552461 h 1552461"/>
              <a:gd name="connsiteX6" fmla="*/ 1183569 w 1343569"/>
              <a:gd name="connsiteY6" fmla="*/ 1480982 h 1552461"/>
              <a:gd name="connsiteX7" fmla="*/ 1324738 w 1343569"/>
              <a:gd name="connsiteY7" fmla="*/ 1276413 h 1552461"/>
              <a:gd name="connsiteX8" fmla="*/ 1336139 w 1343569"/>
              <a:gd name="connsiteY8" fmla="*/ 945249 h 1552461"/>
              <a:gd name="connsiteX9" fmla="*/ 1272233 w 1343569"/>
              <a:gd name="connsiteY9" fmla="*/ 603703 h 1552461"/>
              <a:gd name="connsiteX10" fmla="*/ 1190302 w 1343569"/>
              <a:gd name="connsiteY10" fmla="*/ 292401 h 1552461"/>
              <a:gd name="connsiteX11" fmla="*/ 1132284 w 1343569"/>
              <a:gd name="connsiteY11" fmla="*/ 18413 h 1552461"/>
              <a:gd name="connsiteX12" fmla="*/ 295254 w 1343569"/>
              <a:gd name="connsiteY12" fmla="*/ 8441 h 1552461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21635 w 1343569"/>
              <a:gd name="connsiteY1" fmla="*/ 498035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226917 w 1343569"/>
              <a:gd name="connsiteY0" fmla="*/ 19344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26917 w 1343569"/>
              <a:gd name="connsiteY12" fmla="*/ 19344 h 1562833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43569" h="1560228">
                <a:moveTo>
                  <a:pt x="226917" y="16739"/>
                </a:moveTo>
                <a:cubicBezTo>
                  <a:pt x="150663" y="271018"/>
                  <a:pt x="143368" y="292803"/>
                  <a:pt x="88839" y="528501"/>
                </a:cubicBezTo>
                <a:cubicBezTo>
                  <a:pt x="45181" y="740393"/>
                  <a:pt x="37408" y="780925"/>
                  <a:pt x="17451" y="962643"/>
                </a:cubicBezTo>
                <a:cubicBezTo>
                  <a:pt x="8912" y="1064407"/>
                  <a:pt x="0" y="1171962"/>
                  <a:pt x="5341" y="1263785"/>
                </a:cubicBezTo>
                <a:cubicBezTo>
                  <a:pt x="11818" y="1381958"/>
                  <a:pt x="18297" y="1402429"/>
                  <a:pt x="54836" y="1478013"/>
                </a:cubicBezTo>
                <a:cubicBezTo>
                  <a:pt x="104013" y="1542162"/>
                  <a:pt x="436279" y="1551194"/>
                  <a:pt x="638273" y="1560228"/>
                </a:cubicBezTo>
                <a:cubicBezTo>
                  <a:pt x="850101" y="1543917"/>
                  <a:pt x="1011824" y="1525102"/>
                  <a:pt x="1183569" y="1488749"/>
                </a:cubicBezTo>
                <a:cubicBezTo>
                  <a:pt x="1274049" y="1440601"/>
                  <a:pt x="1286867" y="1387442"/>
                  <a:pt x="1324738" y="1284180"/>
                </a:cubicBezTo>
                <a:cubicBezTo>
                  <a:pt x="1343569" y="1171287"/>
                  <a:pt x="1339855" y="1088456"/>
                  <a:pt x="1336139" y="953016"/>
                </a:cubicBezTo>
                <a:cubicBezTo>
                  <a:pt x="1321878" y="784846"/>
                  <a:pt x="1310066" y="733347"/>
                  <a:pt x="1281287" y="593363"/>
                </a:cubicBezTo>
                <a:cubicBezTo>
                  <a:pt x="1261502" y="489583"/>
                  <a:pt x="1264984" y="528270"/>
                  <a:pt x="1226613" y="388421"/>
                </a:cubicBezTo>
                <a:cubicBezTo>
                  <a:pt x="1178388" y="249960"/>
                  <a:pt x="1153982" y="174633"/>
                  <a:pt x="1101544" y="18413"/>
                </a:cubicBezTo>
                <a:cubicBezTo>
                  <a:pt x="822534" y="0"/>
                  <a:pt x="502909" y="1956"/>
                  <a:pt x="226917" y="16739"/>
                </a:cubicBezTo>
                <a:close/>
              </a:path>
            </a:pathLst>
          </a:custGeom>
          <a:gradFill flip="none" rotWithShape="1">
            <a:gsLst>
              <a:gs pos="48000">
                <a:srgbClr val="AAAAAA"/>
              </a:gs>
              <a:gs pos="29000">
                <a:sysClr val="windowText" lastClr="000000">
                  <a:lumMod val="75000"/>
                </a:sysClr>
              </a:gs>
              <a:gs pos="5000">
                <a:sysClr val="window" lastClr="FFFFFF"/>
              </a:gs>
              <a:gs pos="67000">
                <a:sysClr val="window" lastClr="FFFFFF"/>
              </a:gs>
              <a:gs pos="100000">
                <a:sysClr val="windowText" lastClr="000000">
                  <a:lumMod val="75000"/>
                </a:sys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3" name="자유형 12"/>
          <p:cNvSpPr/>
          <p:nvPr/>
        </p:nvSpPr>
        <p:spPr>
          <a:xfrm>
            <a:off x="4562475" y="2260600"/>
            <a:ext cx="2136775" cy="2311400"/>
          </a:xfrm>
          <a:custGeom>
            <a:avLst/>
            <a:gdLst>
              <a:gd name="connsiteX0" fmla="*/ 191224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191224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19582 w 1328293"/>
              <a:gd name="connsiteY0" fmla="*/ 362761 h 1842708"/>
              <a:gd name="connsiteX1" fmla="*/ 104457 w 1328293"/>
              <a:gd name="connsiteY1" fmla="*/ 800837 h 1842708"/>
              <a:gd name="connsiteX2" fmla="*/ 14039 w 1328293"/>
              <a:gd name="connsiteY2" fmla="*/ 1288332 h 1842708"/>
              <a:gd name="connsiteX3" fmla="*/ 0 w 1328293"/>
              <a:gd name="connsiteY3" fmla="*/ 1556285 h 1842708"/>
              <a:gd name="connsiteX4" fmla="*/ 87073 w 1328293"/>
              <a:gd name="connsiteY4" fmla="*/ 1790555 h 1842708"/>
              <a:gd name="connsiteX5" fmla="*/ 632932 w 1328293"/>
              <a:gd name="connsiteY5" fmla="*/ 1842708 h 1842708"/>
              <a:gd name="connsiteX6" fmla="*/ 1185744 w 1328293"/>
              <a:gd name="connsiteY6" fmla="*/ 1766218 h 1842708"/>
              <a:gd name="connsiteX7" fmla="*/ 1314386 w 1328293"/>
              <a:gd name="connsiteY7" fmla="*/ 1554133 h 1842708"/>
              <a:gd name="connsiteX8" fmla="*/ 1328293 w 1328293"/>
              <a:gd name="connsiteY8" fmla="*/ 1265558 h 1842708"/>
              <a:gd name="connsiteX9" fmla="*/ 1251803 w 1328293"/>
              <a:gd name="connsiteY9" fmla="*/ 903970 h 1842708"/>
              <a:gd name="connsiteX10" fmla="*/ 1171836 w 1328293"/>
              <a:gd name="connsiteY10" fmla="*/ 681454 h 1842708"/>
              <a:gd name="connsiteX11" fmla="*/ 1130115 w 1328293"/>
              <a:gd name="connsiteY11" fmla="*/ 6954 h 1842708"/>
              <a:gd name="connsiteX12" fmla="*/ 250483 w 1328293"/>
              <a:gd name="connsiteY12" fmla="*/ 0 h 1842708"/>
              <a:gd name="connsiteX13" fmla="*/ 219582 w 1328293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7341 w 1333634"/>
              <a:gd name="connsiteY4" fmla="*/ 1762998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6139"/>
              <a:gd name="connsiteY0" fmla="*/ 362761 h 1852728"/>
              <a:gd name="connsiteX1" fmla="*/ 109798 w 1336139"/>
              <a:gd name="connsiteY1" fmla="*/ 800837 h 1852728"/>
              <a:gd name="connsiteX2" fmla="*/ 19380 w 1336139"/>
              <a:gd name="connsiteY2" fmla="*/ 1288332 h 1852728"/>
              <a:gd name="connsiteX3" fmla="*/ 5341 w 1336139"/>
              <a:gd name="connsiteY3" fmla="*/ 1556285 h 1852728"/>
              <a:gd name="connsiteX4" fmla="*/ 54836 w 1336139"/>
              <a:gd name="connsiteY4" fmla="*/ 1770513 h 1852728"/>
              <a:gd name="connsiteX5" fmla="*/ 638273 w 1336139"/>
              <a:gd name="connsiteY5" fmla="*/ 1852728 h 1852728"/>
              <a:gd name="connsiteX6" fmla="*/ 1183569 w 1336139"/>
              <a:gd name="connsiteY6" fmla="*/ 1781249 h 1852728"/>
              <a:gd name="connsiteX7" fmla="*/ 1324738 w 1336139"/>
              <a:gd name="connsiteY7" fmla="*/ 1576680 h 1852728"/>
              <a:gd name="connsiteX8" fmla="*/ 1336139 w 1336139"/>
              <a:gd name="connsiteY8" fmla="*/ 1245516 h 1852728"/>
              <a:gd name="connsiteX9" fmla="*/ 1257144 w 1336139"/>
              <a:gd name="connsiteY9" fmla="*/ 903970 h 1852728"/>
              <a:gd name="connsiteX10" fmla="*/ 1177177 w 1336139"/>
              <a:gd name="connsiteY10" fmla="*/ 681454 h 1852728"/>
              <a:gd name="connsiteX11" fmla="*/ 1135456 w 1336139"/>
              <a:gd name="connsiteY11" fmla="*/ 6954 h 1852728"/>
              <a:gd name="connsiteX12" fmla="*/ 255824 w 1336139"/>
              <a:gd name="connsiteY12" fmla="*/ 0 h 1852728"/>
              <a:gd name="connsiteX13" fmla="*/ 224923 w 1336139"/>
              <a:gd name="connsiteY13" fmla="*/ 362761 h 1852728"/>
              <a:gd name="connsiteX0" fmla="*/ 224923 w 1339855"/>
              <a:gd name="connsiteY0" fmla="*/ 362761 h 1852728"/>
              <a:gd name="connsiteX1" fmla="*/ 109798 w 1339855"/>
              <a:gd name="connsiteY1" fmla="*/ 800837 h 1852728"/>
              <a:gd name="connsiteX2" fmla="*/ 19380 w 1339855"/>
              <a:gd name="connsiteY2" fmla="*/ 1288332 h 1852728"/>
              <a:gd name="connsiteX3" fmla="*/ 5341 w 1339855"/>
              <a:gd name="connsiteY3" fmla="*/ 1556285 h 1852728"/>
              <a:gd name="connsiteX4" fmla="*/ 54836 w 1339855"/>
              <a:gd name="connsiteY4" fmla="*/ 1770513 h 1852728"/>
              <a:gd name="connsiteX5" fmla="*/ 638273 w 1339855"/>
              <a:gd name="connsiteY5" fmla="*/ 1852728 h 1852728"/>
              <a:gd name="connsiteX6" fmla="*/ 1183569 w 1339855"/>
              <a:gd name="connsiteY6" fmla="*/ 1781249 h 1852728"/>
              <a:gd name="connsiteX7" fmla="*/ 1324738 w 1339855"/>
              <a:gd name="connsiteY7" fmla="*/ 1576680 h 1852728"/>
              <a:gd name="connsiteX8" fmla="*/ 1336139 w 1339855"/>
              <a:gd name="connsiteY8" fmla="*/ 1245516 h 1852728"/>
              <a:gd name="connsiteX9" fmla="*/ 1257144 w 1339855"/>
              <a:gd name="connsiteY9" fmla="*/ 903970 h 1852728"/>
              <a:gd name="connsiteX10" fmla="*/ 1177177 w 1339855"/>
              <a:gd name="connsiteY10" fmla="*/ 681454 h 1852728"/>
              <a:gd name="connsiteX11" fmla="*/ 1135456 w 1339855"/>
              <a:gd name="connsiteY11" fmla="*/ 6954 h 1852728"/>
              <a:gd name="connsiteX12" fmla="*/ 255824 w 1339855"/>
              <a:gd name="connsiteY12" fmla="*/ 0 h 1852728"/>
              <a:gd name="connsiteX13" fmla="*/ 224923 w 1339855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55807 h 1845774"/>
              <a:gd name="connsiteX1" fmla="*/ 109798 w 1343569"/>
              <a:gd name="connsiteY1" fmla="*/ 793883 h 1845774"/>
              <a:gd name="connsiteX2" fmla="*/ 19380 w 1343569"/>
              <a:gd name="connsiteY2" fmla="*/ 1281378 h 1845774"/>
              <a:gd name="connsiteX3" fmla="*/ 5341 w 1343569"/>
              <a:gd name="connsiteY3" fmla="*/ 1549331 h 1845774"/>
              <a:gd name="connsiteX4" fmla="*/ 54836 w 1343569"/>
              <a:gd name="connsiteY4" fmla="*/ 1763559 h 1845774"/>
              <a:gd name="connsiteX5" fmla="*/ 638273 w 1343569"/>
              <a:gd name="connsiteY5" fmla="*/ 1845774 h 1845774"/>
              <a:gd name="connsiteX6" fmla="*/ 1183569 w 1343569"/>
              <a:gd name="connsiteY6" fmla="*/ 1774295 h 1845774"/>
              <a:gd name="connsiteX7" fmla="*/ 1324738 w 1343569"/>
              <a:gd name="connsiteY7" fmla="*/ 1569726 h 1845774"/>
              <a:gd name="connsiteX8" fmla="*/ 1336139 w 1343569"/>
              <a:gd name="connsiteY8" fmla="*/ 1238562 h 1845774"/>
              <a:gd name="connsiteX9" fmla="*/ 1257144 w 1343569"/>
              <a:gd name="connsiteY9" fmla="*/ 897016 h 1845774"/>
              <a:gd name="connsiteX10" fmla="*/ 1174671 w 1343569"/>
              <a:gd name="connsiteY10" fmla="*/ 581807 h 1845774"/>
              <a:gd name="connsiteX11" fmla="*/ 1126251 w 1343569"/>
              <a:gd name="connsiteY11" fmla="*/ 0 h 1845774"/>
              <a:gd name="connsiteX12" fmla="*/ 295254 w 1343569"/>
              <a:gd name="connsiteY12" fmla="*/ 301754 h 1845774"/>
              <a:gd name="connsiteX13" fmla="*/ 224923 w 1343569"/>
              <a:gd name="connsiteY13" fmla="*/ 355807 h 1845774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34066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2342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6249 w 1343569"/>
              <a:gd name="connsiteY11" fmla="*/ 149570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79438 h 1569405"/>
              <a:gd name="connsiteX1" fmla="*/ 109798 w 1343569"/>
              <a:gd name="connsiteY1" fmla="*/ 517514 h 1569405"/>
              <a:gd name="connsiteX2" fmla="*/ 19380 w 1343569"/>
              <a:gd name="connsiteY2" fmla="*/ 1005009 h 1569405"/>
              <a:gd name="connsiteX3" fmla="*/ 5341 w 1343569"/>
              <a:gd name="connsiteY3" fmla="*/ 1272962 h 1569405"/>
              <a:gd name="connsiteX4" fmla="*/ 54836 w 1343569"/>
              <a:gd name="connsiteY4" fmla="*/ 1487190 h 1569405"/>
              <a:gd name="connsiteX5" fmla="*/ 638273 w 1343569"/>
              <a:gd name="connsiteY5" fmla="*/ 1569405 h 1569405"/>
              <a:gd name="connsiteX6" fmla="*/ 1183569 w 1343569"/>
              <a:gd name="connsiteY6" fmla="*/ 1497926 h 1569405"/>
              <a:gd name="connsiteX7" fmla="*/ 1324738 w 1343569"/>
              <a:gd name="connsiteY7" fmla="*/ 1293357 h 1569405"/>
              <a:gd name="connsiteX8" fmla="*/ 1336139 w 1343569"/>
              <a:gd name="connsiteY8" fmla="*/ 962193 h 1569405"/>
              <a:gd name="connsiteX9" fmla="*/ 1257144 w 1343569"/>
              <a:gd name="connsiteY9" fmla="*/ 620647 h 1569405"/>
              <a:gd name="connsiteX10" fmla="*/ 1174671 w 1343569"/>
              <a:gd name="connsiteY10" fmla="*/ 305438 h 1569405"/>
              <a:gd name="connsiteX11" fmla="*/ 1126249 w 1343569"/>
              <a:gd name="connsiteY11" fmla="*/ 32339 h 1569405"/>
              <a:gd name="connsiteX12" fmla="*/ 295254 w 1343569"/>
              <a:gd name="connsiteY12" fmla="*/ 25385 h 1569405"/>
              <a:gd name="connsiteX13" fmla="*/ 224923 w 1343569"/>
              <a:gd name="connsiteY13" fmla="*/ 79438 h 1569405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5302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8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2284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8441 h 1552461"/>
              <a:gd name="connsiteX1" fmla="*/ 109798 w 1343569"/>
              <a:gd name="connsiteY1" fmla="*/ 500570 h 1552461"/>
              <a:gd name="connsiteX2" fmla="*/ 19380 w 1343569"/>
              <a:gd name="connsiteY2" fmla="*/ 988065 h 1552461"/>
              <a:gd name="connsiteX3" fmla="*/ 5341 w 1343569"/>
              <a:gd name="connsiteY3" fmla="*/ 1256018 h 1552461"/>
              <a:gd name="connsiteX4" fmla="*/ 54836 w 1343569"/>
              <a:gd name="connsiteY4" fmla="*/ 1470246 h 1552461"/>
              <a:gd name="connsiteX5" fmla="*/ 638273 w 1343569"/>
              <a:gd name="connsiteY5" fmla="*/ 1552461 h 1552461"/>
              <a:gd name="connsiteX6" fmla="*/ 1183569 w 1343569"/>
              <a:gd name="connsiteY6" fmla="*/ 1480982 h 1552461"/>
              <a:gd name="connsiteX7" fmla="*/ 1324738 w 1343569"/>
              <a:gd name="connsiteY7" fmla="*/ 1276413 h 1552461"/>
              <a:gd name="connsiteX8" fmla="*/ 1336139 w 1343569"/>
              <a:gd name="connsiteY8" fmla="*/ 945249 h 1552461"/>
              <a:gd name="connsiteX9" fmla="*/ 1272233 w 1343569"/>
              <a:gd name="connsiteY9" fmla="*/ 603703 h 1552461"/>
              <a:gd name="connsiteX10" fmla="*/ 1190302 w 1343569"/>
              <a:gd name="connsiteY10" fmla="*/ 292401 h 1552461"/>
              <a:gd name="connsiteX11" fmla="*/ 1132284 w 1343569"/>
              <a:gd name="connsiteY11" fmla="*/ 18413 h 1552461"/>
              <a:gd name="connsiteX12" fmla="*/ 295254 w 1343569"/>
              <a:gd name="connsiteY12" fmla="*/ 8441 h 1552461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21635 w 1343569"/>
              <a:gd name="connsiteY1" fmla="*/ 498035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43569" h="1562833">
                <a:moveTo>
                  <a:pt x="318405" y="16738"/>
                </a:moveTo>
                <a:cubicBezTo>
                  <a:pt x="202942" y="200679"/>
                  <a:pt x="143368" y="295408"/>
                  <a:pt x="88839" y="531106"/>
                </a:cubicBezTo>
                <a:cubicBezTo>
                  <a:pt x="45181" y="742998"/>
                  <a:pt x="37408" y="783530"/>
                  <a:pt x="17451" y="965248"/>
                </a:cubicBezTo>
                <a:cubicBezTo>
                  <a:pt x="8912" y="1067012"/>
                  <a:pt x="0" y="1174567"/>
                  <a:pt x="5341" y="1266390"/>
                </a:cubicBezTo>
                <a:cubicBezTo>
                  <a:pt x="11818" y="1384563"/>
                  <a:pt x="18297" y="1405034"/>
                  <a:pt x="54836" y="1480618"/>
                </a:cubicBezTo>
                <a:cubicBezTo>
                  <a:pt x="104013" y="1544767"/>
                  <a:pt x="436279" y="1553799"/>
                  <a:pt x="638273" y="1562833"/>
                </a:cubicBezTo>
                <a:cubicBezTo>
                  <a:pt x="850101" y="1546522"/>
                  <a:pt x="1011824" y="1527707"/>
                  <a:pt x="1183569" y="1491354"/>
                </a:cubicBezTo>
                <a:cubicBezTo>
                  <a:pt x="1274049" y="1443206"/>
                  <a:pt x="1286867" y="1390047"/>
                  <a:pt x="1324738" y="1286785"/>
                </a:cubicBezTo>
                <a:cubicBezTo>
                  <a:pt x="1343569" y="1173892"/>
                  <a:pt x="1339855" y="1091061"/>
                  <a:pt x="1336139" y="955621"/>
                </a:cubicBezTo>
                <a:cubicBezTo>
                  <a:pt x="1321878" y="787451"/>
                  <a:pt x="1310066" y="735952"/>
                  <a:pt x="1281287" y="595968"/>
                </a:cubicBezTo>
                <a:cubicBezTo>
                  <a:pt x="1261502" y="492188"/>
                  <a:pt x="1264984" y="530875"/>
                  <a:pt x="1226613" y="391026"/>
                </a:cubicBezTo>
                <a:cubicBezTo>
                  <a:pt x="1178388" y="252565"/>
                  <a:pt x="1096475" y="106900"/>
                  <a:pt x="1012670" y="18413"/>
                </a:cubicBezTo>
                <a:cubicBezTo>
                  <a:pt x="733660" y="0"/>
                  <a:pt x="594397" y="1955"/>
                  <a:pt x="318405" y="16738"/>
                </a:cubicBezTo>
                <a:close/>
              </a:path>
            </a:pathLst>
          </a:cu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pic>
        <p:nvPicPr>
          <p:cNvPr id="18" name="Picture 2" descr="D:\PROSTHETIC\그림4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463" y="657576"/>
            <a:ext cx="116363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87338" y="5071730"/>
            <a:ext cx="4038600" cy="178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Opaque</a:t>
            </a:r>
          </a:p>
        </p:txBody>
      </p:sp>
      <p:pic>
        <p:nvPicPr>
          <p:cNvPr id="11" name="Picture 11" descr="DAN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-1565955"/>
            <a:ext cx="1247775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45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94" y="-767780"/>
            <a:ext cx="9186294" cy="6107231"/>
          </a:xfrm>
          <a:prstGeom prst="rect">
            <a:avLst/>
          </a:prstGeom>
        </p:spPr>
      </p:pic>
      <p:sp>
        <p:nvSpPr>
          <p:cNvPr id="18" name="Freeform 8"/>
          <p:cNvSpPr>
            <a:spLocks/>
          </p:cNvSpPr>
          <p:nvPr/>
        </p:nvSpPr>
        <p:spPr bwMode="auto">
          <a:xfrm>
            <a:off x="4536339" y="624448"/>
            <a:ext cx="2164436" cy="2456329"/>
          </a:xfrm>
          <a:custGeom>
            <a:avLst/>
            <a:gdLst>
              <a:gd name="T0" fmla="*/ 63500 w 1480"/>
              <a:gd name="T1" fmla="*/ 2359026 h 1681"/>
              <a:gd name="T2" fmla="*/ 1588 w 1480"/>
              <a:gd name="T3" fmla="*/ 1412875 h 1681"/>
              <a:gd name="T4" fmla="*/ 50800 w 1480"/>
              <a:gd name="T5" fmla="*/ 406400 h 1681"/>
              <a:gd name="T6" fmla="*/ 273050 w 1480"/>
              <a:gd name="T7" fmla="*/ 74613 h 1681"/>
              <a:gd name="T8" fmla="*/ 660400 w 1480"/>
              <a:gd name="T9" fmla="*/ 7938 h 1681"/>
              <a:gd name="T10" fmla="*/ 1743075 w 1480"/>
              <a:gd name="T11" fmla="*/ 17463 h 1681"/>
              <a:gd name="T12" fmla="*/ 2165350 w 1480"/>
              <a:gd name="T13" fmla="*/ 111125 h 1681"/>
              <a:gd name="T14" fmla="*/ 2325688 w 1480"/>
              <a:gd name="T15" fmla="*/ 600075 h 1681"/>
              <a:gd name="T16" fmla="*/ 2311400 w 1480"/>
              <a:gd name="T17" fmla="*/ 2139951 h 1681"/>
              <a:gd name="T18" fmla="*/ 2152650 w 1480"/>
              <a:gd name="T19" fmla="*/ 2420938 h 1681"/>
              <a:gd name="T20" fmla="*/ 1860550 w 1480"/>
              <a:gd name="T21" fmla="*/ 2135188 h 1681"/>
              <a:gd name="T22" fmla="*/ 1528762 w 1480"/>
              <a:gd name="T23" fmla="*/ 2058988 h 1681"/>
              <a:gd name="T24" fmla="*/ 1147763 w 1480"/>
              <a:gd name="T25" fmla="*/ 2047876 h 1681"/>
              <a:gd name="T26" fmla="*/ 700087 w 1480"/>
              <a:gd name="T27" fmla="*/ 2108201 h 1681"/>
              <a:gd name="T28" fmla="*/ 400050 w 1480"/>
              <a:gd name="T29" fmla="*/ 2435226 h 1681"/>
              <a:gd name="T30" fmla="*/ 247650 w 1480"/>
              <a:gd name="T31" fmla="*/ 2655888 h 1681"/>
              <a:gd name="T32" fmla="*/ 63500 w 1480"/>
              <a:gd name="T33" fmla="*/ 2359026 h 168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80"/>
              <a:gd name="T52" fmla="*/ 0 h 1681"/>
              <a:gd name="T53" fmla="*/ 1480 w 1480"/>
              <a:gd name="T54" fmla="*/ 1681 h 1681"/>
              <a:gd name="connsiteX0" fmla="*/ 175 w 10101"/>
              <a:gd name="connsiteY0" fmla="*/ 7373 h 10244"/>
              <a:gd name="connsiteX1" fmla="*/ 108 w 10101"/>
              <a:gd name="connsiteY1" fmla="*/ 5294 h 10244"/>
              <a:gd name="connsiteX2" fmla="*/ 317 w 10101"/>
              <a:gd name="connsiteY2" fmla="*/ 1523 h 10244"/>
              <a:gd name="connsiteX3" fmla="*/ 1263 w 10101"/>
              <a:gd name="connsiteY3" fmla="*/ 280 h 10244"/>
              <a:gd name="connsiteX4" fmla="*/ 2912 w 10101"/>
              <a:gd name="connsiteY4" fmla="*/ 30 h 10244"/>
              <a:gd name="connsiteX5" fmla="*/ 7520 w 10101"/>
              <a:gd name="connsiteY5" fmla="*/ 65 h 10244"/>
              <a:gd name="connsiteX6" fmla="*/ 9317 w 10101"/>
              <a:gd name="connsiteY6" fmla="*/ 416 h 10244"/>
              <a:gd name="connsiteX7" fmla="*/ 10000 w 10101"/>
              <a:gd name="connsiteY7" fmla="*/ 2249 h 10244"/>
              <a:gd name="connsiteX8" fmla="*/ 9939 w 10101"/>
              <a:gd name="connsiteY8" fmla="*/ 8019 h 10244"/>
              <a:gd name="connsiteX9" fmla="*/ 9263 w 10101"/>
              <a:gd name="connsiteY9" fmla="*/ 9072 h 10244"/>
              <a:gd name="connsiteX10" fmla="*/ 8020 w 10101"/>
              <a:gd name="connsiteY10" fmla="*/ 8001 h 10244"/>
              <a:gd name="connsiteX11" fmla="*/ 6608 w 10101"/>
              <a:gd name="connsiteY11" fmla="*/ 7716 h 10244"/>
              <a:gd name="connsiteX12" fmla="*/ 4986 w 10101"/>
              <a:gd name="connsiteY12" fmla="*/ 7674 h 10244"/>
              <a:gd name="connsiteX13" fmla="*/ 3081 w 10101"/>
              <a:gd name="connsiteY13" fmla="*/ 7900 h 10244"/>
              <a:gd name="connsiteX14" fmla="*/ 1804 w 10101"/>
              <a:gd name="connsiteY14" fmla="*/ 9126 h 10244"/>
              <a:gd name="connsiteX15" fmla="*/ 1155 w 10101"/>
              <a:gd name="connsiteY15" fmla="*/ 9952 h 10244"/>
              <a:gd name="connsiteX16" fmla="*/ 175 w 10101"/>
              <a:gd name="connsiteY16" fmla="*/ 7373 h 10244"/>
              <a:gd name="connsiteX0" fmla="*/ 100 w 10026"/>
              <a:gd name="connsiteY0" fmla="*/ 7373 h 10244"/>
              <a:gd name="connsiteX1" fmla="*/ 33 w 10026"/>
              <a:gd name="connsiteY1" fmla="*/ 5294 h 10244"/>
              <a:gd name="connsiteX2" fmla="*/ 242 w 10026"/>
              <a:gd name="connsiteY2" fmla="*/ 1523 h 10244"/>
              <a:gd name="connsiteX3" fmla="*/ 1188 w 10026"/>
              <a:gd name="connsiteY3" fmla="*/ 280 h 10244"/>
              <a:gd name="connsiteX4" fmla="*/ 2837 w 10026"/>
              <a:gd name="connsiteY4" fmla="*/ 30 h 10244"/>
              <a:gd name="connsiteX5" fmla="*/ 7445 w 10026"/>
              <a:gd name="connsiteY5" fmla="*/ 65 h 10244"/>
              <a:gd name="connsiteX6" fmla="*/ 9242 w 10026"/>
              <a:gd name="connsiteY6" fmla="*/ 416 h 10244"/>
              <a:gd name="connsiteX7" fmla="*/ 9925 w 10026"/>
              <a:gd name="connsiteY7" fmla="*/ 2249 h 10244"/>
              <a:gd name="connsiteX8" fmla="*/ 9864 w 10026"/>
              <a:gd name="connsiteY8" fmla="*/ 8019 h 10244"/>
              <a:gd name="connsiteX9" fmla="*/ 9188 w 10026"/>
              <a:gd name="connsiteY9" fmla="*/ 9072 h 10244"/>
              <a:gd name="connsiteX10" fmla="*/ 7945 w 10026"/>
              <a:gd name="connsiteY10" fmla="*/ 8001 h 10244"/>
              <a:gd name="connsiteX11" fmla="*/ 6533 w 10026"/>
              <a:gd name="connsiteY11" fmla="*/ 7716 h 10244"/>
              <a:gd name="connsiteX12" fmla="*/ 4911 w 10026"/>
              <a:gd name="connsiteY12" fmla="*/ 7674 h 10244"/>
              <a:gd name="connsiteX13" fmla="*/ 3006 w 10026"/>
              <a:gd name="connsiteY13" fmla="*/ 7900 h 10244"/>
              <a:gd name="connsiteX14" fmla="*/ 1729 w 10026"/>
              <a:gd name="connsiteY14" fmla="*/ 9126 h 10244"/>
              <a:gd name="connsiteX15" fmla="*/ 1080 w 10026"/>
              <a:gd name="connsiteY15" fmla="*/ 9952 h 10244"/>
              <a:gd name="connsiteX16" fmla="*/ 100 w 10026"/>
              <a:gd name="connsiteY16" fmla="*/ 7373 h 10244"/>
              <a:gd name="connsiteX0" fmla="*/ 100 w 10026"/>
              <a:gd name="connsiteY0" fmla="*/ 7373 h 9265"/>
              <a:gd name="connsiteX1" fmla="*/ 33 w 10026"/>
              <a:gd name="connsiteY1" fmla="*/ 5294 h 9265"/>
              <a:gd name="connsiteX2" fmla="*/ 242 w 10026"/>
              <a:gd name="connsiteY2" fmla="*/ 1523 h 9265"/>
              <a:gd name="connsiteX3" fmla="*/ 1188 w 10026"/>
              <a:gd name="connsiteY3" fmla="*/ 280 h 9265"/>
              <a:gd name="connsiteX4" fmla="*/ 2837 w 10026"/>
              <a:gd name="connsiteY4" fmla="*/ 30 h 9265"/>
              <a:gd name="connsiteX5" fmla="*/ 7445 w 10026"/>
              <a:gd name="connsiteY5" fmla="*/ 65 h 9265"/>
              <a:gd name="connsiteX6" fmla="*/ 9242 w 10026"/>
              <a:gd name="connsiteY6" fmla="*/ 416 h 9265"/>
              <a:gd name="connsiteX7" fmla="*/ 9925 w 10026"/>
              <a:gd name="connsiteY7" fmla="*/ 2249 h 9265"/>
              <a:gd name="connsiteX8" fmla="*/ 9864 w 10026"/>
              <a:gd name="connsiteY8" fmla="*/ 8019 h 9265"/>
              <a:gd name="connsiteX9" fmla="*/ 9188 w 10026"/>
              <a:gd name="connsiteY9" fmla="*/ 9072 h 9265"/>
              <a:gd name="connsiteX10" fmla="*/ 7945 w 10026"/>
              <a:gd name="connsiteY10" fmla="*/ 8001 h 9265"/>
              <a:gd name="connsiteX11" fmla="*/ 6533 w 10026"/>
              <a:gd name="connsiteY11" fmla="*/ 7716 h 9265"/>
              <a:gd name="connsiteX12" fmla="*/ 4911 w 10026"/>
              <a:gd name="connsiteY12" fmla="*/ 7674 h 9265"/>
              <a:gd name="connsiteX13" fmla="*/ 3006 w 10026"/>
              <a:gd name="connsiteY13" fmla="*/ 7900 h 9265"/>
              <a:gd name="connsiteX14" fmla="*/ 1729 w 10026"/>
              <a:gd name="connsiteY14" fmla="*/ 9126 h 9265"/>
              <a:gd name="connsiteX15" fmla="*/ 402 w 10026"/>
              <a:gd name="connsiteY15" fmla="*/ 8732 h 9265"/>
              <a:gd name="connsiteX16" fmla="*/ 100 w 10026"/>
              <a:gd name="connsiteY16" fmla="*/ 7373 h 9265"/>
              <a:gd name="connsiteX0" fmla="*/ 100 w 10000"/>
              <a:gd name="connsiteY0" fmla="*/ 7958 h 9991"/>
              <a:gd name="connsiteX1" fmla="*/ 33 w 10000"/>
              <a:gd name="connsiteY1" fmla="*/ 5714 h 9991"/>
              <a:gd name="connsiteX2" fmla="*/ 241 w 10000"/>
              <a:gd name="connsiteY2" fmla="*/ 1644 h 9991"/>
              <a:gd name="connsiteX3" fmla="*/ 1185 w 10000"/>
              <a:gd name="connsiteY3" fmla="*/ 302 h 9991"/>
              <a:gd name="connsiteX4" fmla="*/ 2830 w 10000"/>
              <a:gd name="connsiteY4" fmla="*/ 32 h 9991"/>
              <a:gd name="connsiteX5" fmla="*/ 7426 w 10000"/>
              <a:gd name="connsiteY5" fmla="*/ 70 h 9991"/>
              <a:gd name="connsiteX6" fmla="*/ 9218 w 10000"/>
              <a:gd name="connsiteY6" fmla="*/ 449 h 9991"/>
              <a:gd name="connsiteX7" fmla="*/ 9899 w 10000"/>
              <a:gd name="connsiteY7" fmla="*/ 2427 h 9991"/>
              <a:gd name="connsiteX8" fmla="*/ 9838 w 10000"/>
              <a:gd name="connsiteY8" fmla="*/ 8655 h 9991"/>
              <a:gd name="connsiteX9" fmla="*/ 9164 w 10000"/>
              <a:gd name="connsiteY9" fmla="*/ 9792 h 9991"/>
              <a:gd name="connsiteX10" fmla="*/ 7924 w 10000"/>
              <a:gd name="connsiteY10" fmla="*/ 8636 h 9991"/>
              <a:gd name="connsiteX11" fmla="*/ 6516 w 10000"/>
              <a:gd name="connsiteY11" fmla="*/ 8328 h 9991"/>
              <a:gd name="connsiteX12" fmla="*/ 4898 w 10000"/>
              <a:gd name="connsiteY12" fmla="*/ 8283 h 9991"/>
              <a:gd name="connsiteX13" fmla="*/ 2998 w 10000"/>
              <a:gd name="connsiteY13" fmla="*/ 8527 h 9991"/>
              <a:gd name="connsiteX14" fmla="*/ 1725 w 10000"/>
              <a:gd name="connsiteY14" fmla="*/ 9850 h 9991"/>
              <a:gd name="connsiteX15" fmla="*/ 446 w 10000"/>
              <a:gd name="connsiteY15" fmla="*/ 9374 h 9991"/>
              <a:gd name="connsiteX16" fmla="*/ 100 w 10000"/>
              <a:gd name="connsiteY16" fmla="*/ 7958 h 9991"/>
              <a:gd name="connsiteX0" fmla="*/ 100 w 10000"/>
              <a:gd name="connsiteY0" fmla="*/ 7965 h 9890"/>
              <a:gd name="connsiteX1" fmla="*/ 33 w 10000"/>
              <a:gd name="connsiteY1" fmla="*/ 5719 h 9890"/>
              <a:gd name="connsiteX2" fmla="*/ 241 w 10000"/>
              <a:gd name="connsiteY2" fmla="*/ 1645 h 9890"/>
              <a:gd name="connsiteX3" fmla="*/ 1185 w 10000"/>
              <a:gd name="connsiteY3" fmla="*/ 302 h 9890"/>
              <a:gd name="connsiteX4" fmla="*/ 2830 w 10000"/>
              <a:gd name="connsiteY4" fmla="*/ 32 h 9890"/>
              <a:gd name="connsiteX5" fmla="*/ 7426 w 10000"/>
              <a:gd name="connsiteY5" fmla="*/ 70 h 9890"/>
              <a:gd name="connsiteX6" fmla="*/ 9218 w 10000"/>
              <a:gd name="connsiteY6" fmla="*/ 449 h 9890"/>
              <a:gd name="connsiteX7" fmla="*/ 9899 w 10000"/>
              <a:gd name="connsiteY7" fmla="*/ 2429 h 9890"/>
              <a:gd name="connsiteX8" fmla="*/ 9838 w 10000"/>
              <a:gd name="connsiteY8" fmla="*/ 8663 h 9890"/>
              <a:gd name="connsiteX9" fmla="*/ 9164 w 10000"/>
              <a:gd name="connsiteY9" fmla="*/ 9801 h 9890"/>
              <a:gd name="connsiteX10" fmla="*/ 7924 w 10000"/>
              <a:gd name="connsiteY10" fmla="*/ 8644 h 9890"/>
              <a:gd name="connsiteX11" fmla="*/ 6516 w 10000"/>
              <a:gd name="connsiteY11" fmla="*/ 8336 h 9890"/>
              <a:gd name="connsiteX12" fmla="*/ 4898 w 10000"/>
              <a:gd name="connsiteY12" fmla="*/ 8290 h 9890"/>
              <a:gd name="connsiteX13" fmla="*/ 2998 w 10000"/>
              <a:gd name="connsiteY13" fmla="*/ 8535 h 9890"/>
              <a:gd name="connsiteX14" fmla="*/ 1454 w 10000"/>
              <a:gd name="connsiteY14" fmla="*/ 8249 h 9890"/>
              <a:gd name="connsiteX15" fmla="*/ 446 w 10000"/>
              <a:gd name="connsiteY15" fmla="*/ 9382 h 9890"/>
              <a:gd name="connsiteX16" fmla="*/ 100 w 10000"/>
              <a:gd name="connsiteY16" fmla="*/ 7965 h 989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898 w 10000"/>
              <a:gd name="connsiteY12" fmla="*/ 8382 h 10000"/>
              <a:gd name="connsiteX13" fmla="*/ 2998 w 10000"/>
              <a:gd name="connsiteY13" fmla="*/ 8630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898 w 10000"/>
              <a:gd name="connsiteY12" fmla="*/ 8382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516 w 10000"/>
              <a:gd name="connsiteY11" fmla="*/ 8429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7924 w 10000"/>
              <a:gd name="connsiteY10" fmla="*/ 8740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164 w 10000"/>
              <a:gd name="connsiteY9" fmla="*/ 9910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54 w 10000"/>
              <a:gd name="connsiteY9" fmla="*/ 9154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100 w 10000"/>
              <a:gd name="connsiteY0" fmla="*/ 8054 h 10000"/>
              <a:gd name="connsiteX1" fmla="*/ 33 w 10000"/>
              <a:gd name="connsiteY1" fmla="*/ 5783 h 10000"/>
              <a:gd name="connsiteX2" fmla="*/ 241 w 10000"/>
              <a:gd name="connsiteY2" fmla="*/ 1663 h 10000"/>
              <a:gd name="connsiteX3" fmla="*/ 1185 w 10000"/>
              <a:gd name="connsiteY3" fmla="*/ 305 h 10000"/>
              <a:gd name="connsiteX4" fmla="*/ 2830 w 10000"/>
              <a:gd name="connsiteY4" fmla="*/ 32 h 10000"/>
              <a:gd name="connsiteX5" fmla="*/ 7426 w 10000"/>
              <a:gd name="connsiteY5" fmla="*/ 71 h 10000"/>
              <a:gd name="connsiteX6" fmla="*/ 9218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4 w 10000"/>
              <a:gd name="connsiteY9" fmla="*/ 9103 h 10000"/>
              <a:gd name="connsiteX10" fmla="*/ 8285 w 10000"/>
              <a:gd name="connsiteY10" fmla="*/ 8355 h 10000"/>
              <a:gd name="connsiteX11" fmla="*/ 6907 w 10000"/>
              <a:gd name="connsiteY11" fmla="*/ 8044 h 10000"/>
              <a:gd name="connsiteX12" fmla="*/ 4988 w 10000"/>
              <a:gd name="connsiteY12" fmla="*/ 7959 h 10000"/>
              <a:gd name="connsiteX13" fmla="*/ 3028 w 10000"/>
              <a:gd name="connsiteY13" fmla="*/ 7899 h 10000"/>
              <a:gd name="connsiteX14" fmla="*/ 1319 w 10000"/>
              <a:gd name="connsiteY14" fmla="*/ 8392 h 10000"/>
              <a:gd name="connsiteX15" fmla="*/ 446 w 10000"/>
              <a:gd name="connsiteY15" fmla="*/ 9486 h 10000"/>
              <a:gd name="connsiteX16" fmla="*/ 100 w 10000"/>
              <a:gd name="connsiteY16" fmla="*/ 8054 h 10000"/>
              <a:gd name="connsiteX0" fmla="*/ 420 w 9974"/>
              <a:gd name="connsiteY0" fmla="*/ 9486 h 10000"/>
              <a:gd name="connsiteX1" fmla="*/ 7 w 9974"/>
              <a:gd name="connsiteY1" fmla="*/ 5783 h 10000"/>
              <a:gd name="connsiteX2" fmla="*/ 215 w 9974"/>
              <a:gd name="connsiteY2" fmla="*/ 1663 h 10000"/>
              <a:gd name="connsiteX3" fmla="*/ 1159 w 9974"/>
              <a:gd name="connsiteY3" fmla="*/ 305 h 10000"/>
              <a:gd name="connsiteX4" fmla="*/ 2804 w 9974"/>
              <a:gd name="connsiteY4" fmla="*/ 32 h 10000"/>
              <a:gd name="connsiteX5" fmla="*/ 7400 w 9974"/>
              <a:gd name="connsiteY5" fmla="*/ 71 h 10000"/>
              <a:gd name="connsiteX6" fmla="*/ 9192 w 9974"/>
              <a:gd name="connsiteY6" fmla="*/ 454 h 10000"/>
              <a:gd name="connsiteX7" fmla="*/ 9873 w 9974"/>
              <a:gd name="connsiteY7" fmla="*/ 2456 h 10000"/>
              <a:gd name="connsiteX8" fmla="*/ 9812 w 9974"/>
              <a:gd name="connsiteY8" fmla="*/ 8759 h 10000"/>
              <a:gd name="connsiteX9" fmla="*/ 9258 w 9974"/>
              <a:gd name="connsiteY9" fmla="*/ 9103 h 10000"/>
              <a:gd name="connsiteX10" fmla="*/ 8259 w 9974"/>
              <a:gd name="connsiteY10" fmla="*/ 8355 h 10000"/>
              <a:gd name="connsiteX11" fmla="*/ 6881 w 9974"/>
              <a:gd name="connsiteY11" fmla="*/ 8044 h 10000"/>
              <a:gd name="connsiteX12" fmla="*/ 4962 w 9974"/>
              <a:gd name="connsiteY12" fmla="*/ 7959 h 10000"/>
              <a:gd name="connsiteX13" fmla="*/ 3002 w 9974"/>
              <a:gd name="connsiteY13" fmla="*/ 7899 h 10000"/>
              <a:gd name="connsiteX14" fmla="*/ 1293 w 9974"/>
              <a:gd name="connsiteY14" fmla="*/ 8392 h 10000"/>
              <a:gd name="connsiteX15" fmla="*/ 420 w 9974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392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10 w 10000"/>
              <a:gd name="connsiteY14" fmla="*/ 7999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296 w 10000"/>
              <a:gd name="connsiteY14" fmla="*/ 8086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330 w 10000"/>
              <a:gd name="connsiteY14" fmla="*/ 7897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387 w 10000"/>
              <a:gd name="connsiteY15" fmla="*/ 9486 h 10000"/>
              <a:gd name="connsiteX0" fmla="*/ 387 w 10000"/>
              <a:gd name="connsiteY0" fmla="*/ 9486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387 w 10000"/>
              <a:gd name="connsiteY15" fmla="*/ 9486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010 w 10000"/>
              <a:gd name="connsiteY13" fmla="*/ 7899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3780 w 10000"/>
              <a:gd name="connsiteY13" fmla="*/ 7855 h 10000"/>
              <a:gd name="connsiteX14" fmla="*/ 1467 w 10000"/>
              <a:gd name="connsiteY14" fmla="*/ 8028 h 10000"/>
              <a:gd name="connsiteX15" fmla="*/ 421 w 10000"/>
              <a:gd name="connsiteY15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975 w 10000"/>
              <a:gd name="connsiteY12" fmla="*/ 795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84 w 10000"/>
              <a:gd name="connsiteY12" fmla="*/ 7930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84 w 10000"/>
              <a:gd name="connsiteY12" fmla="*/ 7930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667 w 10000"/>
              <a:gd name="connsiteY12" fmla="*/ 7799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753 w 10000"/>
              <a:gd name="connsiteY12" fmla="*/ 7843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6899 w 10000"/>
              <a:gd name="connsiteY11" fmla="*/ 8044 h 10000"/>
              <a:gd name="connsiteX12" fmla="*/ 4804 w 10000"/>
              <a:gd name="connsiteY12" fmla="*/ 7625 h 10000"/>
              <a:gd name="connsiteX13" fmla="*/ 1467 w 10000"/>
              <a:gd name="connsiteY13" fmla="*/ 8028 h 10000"/>
              <a:gd name="connsiteX14" fmla="*/ 421 w 10000"/>
              <a:gd name="connsiteY14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355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81 w 10000"/>
              <a:gd name="connsiteY10" fmla="*/ 8078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298 w 10000"/>
              <a:gd name="connsiteY10" fmla="*/ 7845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66 w 10000"/>
              <a:gd name="connsiteY10" fmla="*/ 7568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04 w 10000"/>
              <a:gd name="connsiteY11" fmla="*/ 7625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04 w 10000"/>
              <a:gd name="connsiteY11" fmla="*/ 7523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958 w 10000"/>
              <a:gd name="connsiteY11" fmla="*/ 7348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838 w 10000"/>
              <a:gd name="connsiteY11" fmla="*/ 7377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282 w 10000"/>
              <a:gd name="connsiteY9" fmla="*/ 9103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727 w 10000"/>
              <a:gd name="connsiteY9" fmla="*/ 8637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10000"/>
              <a:gd name="connsiteY0" fmla="*/ 9501 h 10000"/>
              <a:gd name="connsiteX1" fmla="*/ 7 w 10000"/>
              <a:gd name="connsiteY1" fmla="*/ 5783 h 10000"/>
              <a:gd name="connsiteX2" fmla="*/ 216 w 10000"/>
              <a:gd name="connsiteY2" fmla="*/ 1663 h 10000"/>
              <a:gd name="connsiteX3" fmla="*/ 1162 w 10000"/>
              <a:gd name="connsiteY3" fmla="*/ 305 h 10000"/>
              <a:gd name="connsiteX4" fmla="*/ 2811 w 10000"/>
              <a:gd name="connsiteY4" fmla="*/ 32 h 10000"/>
              <a:gd name="connsiteX5" fmla="*/ 7419 w 10000"/>
              <a:gd name="connsiteY5" fmla="*/ 71 h 10000"/>
              <a:gd name="connsiteX6" fmla="*/ 9216 w 10000"/>
              <a:gd name="connsiteY6" fmla="*/ 454 h 10000"/>
              <a:gd name="connsiteX7" fmla="*/ 9899 w 10000"/>
              <a:gd name="connsiteY7" fmla="*/ 2456 h 10000"/>
              <a:gd name="connsiteX8" fmla="*/ 9838 w 10000"/>
              <a:gd name="connsiteY8" fmla="*/ 8759 h 10000"/>
              <a:gd name="connsiteX9" fmla="*/ 9436 w 10000"/>
              <a:gd name="connsiteY9" fmla="*/ 9205 h 10000"/>
              <a:gd name="connsiteX10" fmla="*/ 8349 w 10000"/>
              <a:gd name="connsiteY10" fmla="*/ 7714 h 10000"/>
              <a:gd name="connsiteX11" fmla="*/ 4735 w 10000"/>
              <a:gd name="connsiteY11" fmla="*/ 7406 h 10000"/>
              <a:gd name="connsiteX12" fmla="*/ 1467 w 10000"/>
              <a:gd name="connsiteY12" fmla="*/ 8028 h 10000"/>
              <a:gd name="connsiteX13" fmla="*/ 421 w 10000"/>
              <a:gd name="connsiteY13" fmla="*/ 9501 h 10000"/>
              <a:gd name="connsiteX0" fmla="*/ 421 w 9936"/>
              <a:gd name="connsiteY0" fmla="*/ 9501 h 10081"/>
              <a:gd name="connsiteX1" fmla="*/ 7 w 9936"/>
              <a:gd name="connsiteY1" fmla="*/ 5783 h 10081"/>
              <a:gd name="connsiteX2" fmla="*/ 216 w 9936"/>
              <a:gd name="connsiteY2" fmla="*/ 1663 h 10081"/>
              <a:gd name="connsiteX3" fmla="*/ 1162 w 9936"/>
              <a:gd name="connsiteY3" fmla="*/ 305 h 10081"/>
              <a:gd name="connsiteX4" fmla="*/ 2811 w 9936"/>
              <a:gd name="connsiteY4" fmla="*/ 32 h 10081"/>
              <a:gd name="connsiteX5" fmla="*/ 7419 w 9936"/>
              <a:gd name="connsiteY5" fmla="*/ 71 h 10081"/>
              <a:gd name="connsiteX6" fmla="*/ 9216 w 9936"/>
              <a:gd name="connsiteY6" fmla="*/ 454 h 10081"/>
              <a:gd name="connsiteX7" fmla="*/ 9899 w 9936"/>
              <a:gd name="connsiteY7" fmla="*/ 2456 h 10081"/>
              <a:gd name="connsiteX8" fmla="*/ 9436 w 9936"/>
              <a:gd name="connsiteY8" fmla="*/ 9205 h 10081"/>
              <a:gd name="connsiteX9" fmla="*/ 8349 w 9936"/>
              <a:gd name="connsiteY9" fmla="*/ 7714 h 10081"/>
              <a:gd name="connsiteX10" fmla="*/ 4735 w 9936"/>
              <a:gd name="connsiteY10" fmla="*/ 7406 h 10081"/>
              <a:gd name="connsiteX11" fmla="*/ 1467 w 9936"/>
              <a:gd name="connsiteY11" fmla="*/ 8028 h 10081"/>
              <a:gd name="connsiteX12" fmla="*/ 421 w 9936"/>
              <a:gd name="connsiteY12" fmla="*/ 9501 h 10081"/>
              <a:gd name="connsiteX0" fmla="*/ 424 w 10000"/>
              <a:gd name="connsiteY0" fmla="*/ 9425 h 9425"/>
              <a:gd name="connsiteX1" fmla="*/ 7 w 10000"/>
              <a:gd name="connsiteY1" fmla="*/ 5737 h 9425"/>
              <a:gd name="connsiteX2" fmla="*/ 217 w 10000"/>
              <a:gd name="connsiteY2" fmla="*/ 1650 h 9425"/>
              <a:gd name="connsiteX3" fmla="*/ 1169 w 10000"/>
              <a:gd name="connsiteY3" fmla="*/ 303 h 9425"/>
              <a:gd name="connsiteX4" fmla="*/ 2829 w 10000"/>
              <a:gd name="connsiteY4" fmla="*/ 32 h 9425"/>
              <a:gd name="connsiteX5" fmla="*/ 7467 w 10000"/>
              <a:gd name="connsiteY5" fmla="*/ 70 h 9425"/>
              <a:gd name="connsiteX6" fmla="*/ 9275 w 10000"/>
              <a:gd name="connsiteY6" fmla="*/ 450 h 9425"/>
              <a:gd name="connsiteX7" fmla="*/ 9963 w 10000"/>
              <a:gd name="connsiteY7" fmla="*/ 2436 h 9425"/>
              <a:gd name="connsiteX8" fmla="*/ 9497 w 10000"/>
              <a:gd name="connsiteY8" fmla="*/ 9131 h 9425"/>
              <a:gd name="connsiteX9" fmla="*/ 8403 w 10000"/>
              <a:gd name="connsiteY9" fmla="*/ 7652 h 9425"/>
              <a:gd name="connsiteX10" fmla="*/ 4765 w 10000"/>
              <a:gd name="connsiteY10" fmla="*/ 7346 h 9425"/>
              <a:gd name="connsiteX11" fmla="*/ 1476 w 10000"/>
              <a:gd name="connsiteY11" fmla="*/ 7963 h 9425"/>
              <a:gd name="connsiteX12" fmla="*/ 424 w 10000"/>
              <a:gd name="connsiteY12" fmla="*/ 9425 h 9425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275 w 10000"/>
              <a:gd name="connsiteY6" fmla="*/ 477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338 w 10000"/>
              <a:gd name="connsiteY6" fmla="*/ 618 h 10000"/>
              <a:gd name="connsiteX7" fmla="*/ 9963 w 10000"/>
              <a:gd name="connsiteY7" fmla="*/ 2585 h 10000"/>
              <a:gd name="connsiteX8" fmla="*/ 9497 w 10000"/>
              <a:gd name="connsiteY8" fmla="*/ 9688 h 10000"/>
              <a:gd name="connsiteX9" fmla="*/ 8403 w 10000"/>
              <a:gd name="connsiteY9" fmla="*/ 8119 h 10000"/>
              <a:gd name="connsiteX10" fmla="*/ 4765 w 10000"/>
              <a:gd name="connsiteY10" fmla="*/ 7794 h 10000"/>
              <a:gd name="connsiteX11" fmla="*/ 1476 w 10000"/>
              <a:gd name="connsiteY11" fmla="*/ 8449 h 10000"/>
              <a:gd name="connsiteX12" fmla="*/ 424 w 10000"/>
              <a:gd name="connsiteY12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000"/>
              <a:gd name="connsiteY0" fmla="*/ 10000 h 10000"/>
              <a:gd name="connsiteX1" fmla="*/ 7 w 10000"/>
              <a:gd name="connsiteY1" fmla="*/ 6087 h 10000"/>
              <a:gd name="connsiteX2" fmla="*/ 217 w 10000"/>
              <a:gd name="connsiteY2" fmla="*/ 1751 h 10000"/>
              <a:gd name="connsiteX3" fmla="*/ 1169 w 10000"/>
              <a:gd name="connsiteY3" fmla="*/ 321 h 10000"/>
              <a:gd name="connsiteX4" fmla="*/ 2829 w 10000"/>
              <a:gd name="connsiteY4" fmla="*/ 34 h 10000"/>
              <a:gd name="connsiteX5" fmla="*/ 7467 w 10000"/>
              <a:gd name="connsiteY5" fmla="*/ 74 h 10000"/>
              <a:gd name="connsiteX6" fmla="*/ 9963 w 10000"/>
              <a:gd name="connsiteY6" fmla="*/ 2585 h 10000"/>
              <a:gd name="connsiteX7" fmla="*/ 9497 w 10000"/>
              <a:gd name="connsiteY7" fmla="*/ 9688 h 10000"/>
              <a:gd name="connsiteX8" fmla="*/ 8403 w 10000"/>
              <a:gd name="connsiteY8" fmla="*/ 8119 h 10000"/>
              <a:gd name="connsiteX9" fmla="*/ 4765 w 10000"/>
              <a:gd name="connsiteY9" fmla="*/ 7794 h 10000"/>
              <a:gd name="connsiteX10" fmla="*/ 1476 w 10000"/>
              <a:gd name="connsiteY10" fmla="*/ 8449 h 10000"/>
              <a:gd name="connsiteX11" fmla="*/ 424 w 10000"/>
              <a:gd name="connsiteY11" fmla="*/ 10000 h 10000"/>
              <a:gd name="connsiteX0" fmla="*/ 424 w 10365"/>
              <a:gd name="connsiteY0" fmla="*/ 10000 h 10000"/>
              <a:gd name="connsiteX1" fmla="*/ 7 w 10365"/>
              <a:gd name="connsiteY1" fmla="*/ 6087 h 10000"/>
              <a:gd name="connsiteX2" fmla="*/ 217 w 10365"/>
              <a:gd name="connsiteY2" fmla="*/ 1751 h 10000"/>
              <a:gd name="connsiteX3" fmla="*/ 1169 w 10365"/>
              <a:gd name="connsiteY3" fmla="*/ 321 h 10000"/>
              <a:gd name="connsiteX4" fmla="*/ 2829 w 10365"/>
              <a:gd name="connsiteY4" fmla="*/ 34 h 10000"/>
              <a:gd name="connsiteX5" fmla="*/ 8021 w 10365"/>
              <a:gd name="connsiteY5" fmla="*/ 116 h 10000"/>
              <a:gd name="connsiteX6" fmla="*/ 9963 w 10365"/>
              <a:gd name="connsiteY6" fmla="*/ 2585 h 10000"/>
              <a:gd name="connsiteX7" fmla="*/ 9497 w 10365"/>
              <a:gd name="connsiteY7" fmla="*/ 9688 h 10000"/>
              <a:gd name="connsiteX8" fmla="*/ 8403 w 10365"/>
              <a:gd name="connsiteY8" fmla="*/ 8119 h 10000"/>
              <a:gd name="connsiteX9" fmla="*/ 4765 w 10365"/>
              <a:gd name="connsiteY9" fmla="*/ 7794 h 10000"/>
              <a:gd name="connsiteX10" fmla="*/ 1476 w 10365"/>
              <a:gd name="connsiteY10" fmla="*/ 8449 h 10000"/>
              <a:gd name="connsiteX11" fmla="*/ 424 w 10365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1169 w 10191"/>
              <a:gd name="connsiteY3" fmla="*/ 321 h 10000"/>
              <a:gd name="connsiteX4" fmla="*/ 2829 w 10191"/>
              <a:gd name="connsiteY4" fmla="*/ 34 h 10000"/>
              <a:gd name="connsiteX5" fmla="*/ 7847 w 10191"/>
              <a:gd name="connsiteY5" fmla="*/ 102 h 10000"/>
              <a:gd name="connsiteX6" fmla="*/ 9963 w 10191"/>
              <a:gd name="connsiteY6" fmla="*/ 2585 h 10000"/>
              <a:gd name="connsiteX7" fmla="*/ 9497 w 10191"/>
              <a:gd name="connsiteY7" fmla="*/ 9688 h 10000"/>
              <a:gd name="connsiteX8" fmla="*/ 8403 w 10191"/>
              <a:gd name="connsiteY8" fmla="*/ 8119 h 10000"/>
              <a:gd name="connsiteX9" fmla="*/ 4765 w 10191"/>
              <a:gd name="connsiteY9" fmla="*/ 7794 h 10000"/>
              <a:gd name="connsiteX10" fmla="*/ 1476 w 10191"/>
              <a:gd name="connsiteY10" fmla="*/ 8449 h 10000"/>
              <a:gd name="connsiteX11" fmla="*/ 424 w 10191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1169 w 10191"/>
              <a:gd name="connsiteY3" fmla="*/ 321 h 10000"/>
              <a:gd name="connsiteX4" fmla="*/ 2829 w 10191"/>
              <a:gd name="connsiteY4" fmla="*/ 34 h 10000"/>
              <a:gd name="connsiteX5" fmla="*/ 7847 w 10191"/>
              <a:gd name="connsiteY5" fmla="*/ 102 h 10000"/>
              <a:gd name="connsiteX6" fmla="*/ 9963 w 10191"/>
              <a:gd name="connsiteY6" fmla="*/ 2585 h 10000"/>
              <a:gd name="connsiteX7" fmla="*/ 9497 w 10191"/>
              <a:gd name="connsiteY7" fmla="*/ 9688 h 10000"/>
              <a:gd name="connsiteX8" fmla="*/ 8403 w 10191"/>
              <a:gd name="connsiteY8" fmla="*/ 8119 h 10000"/>
              <a:gd name="connsiteX9" fmla="*/ 4765 w 10191"/>
              <a:gd name="connsiteY9" fmla="*/ 7794 h 10000"/>
              <a:gd name="connsiteX10" fmla="*/ 1476 w 10191"/>
              <a:gd name="connsiteY10" fmla="*/ 8449 h 10000"/>
              <a:gd name="connsiteX11" fmla="*/ 424 w 10191"/>
              <a:gd name="connsiteY11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217 w 10191"/>
              <a:gd name="connsiteY2" fmla="*/ 1751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483 w 10250"/>
              <a:gd name="connsiteY0" fmla="*/ 10000 h 10000"/>
              <a:gd name="connsiteX1" fmla="*/ 66 w 10250"/>
              <a:gd name="connsiteY1" fmla="*/ 6087 h 10000"/>
              <a:gd name="connsiteX2" fmla="*/ 197 w 10250"/>
              <a:gd name="connsiteY2" fmla="*/ 1835 h 10000"/>
              <a:gd name="connsiteX3" fmla="*/ 2888 w 10250"/>
              <a:gd name="connsiteY3" fmla="*/ 34 h 10000"/>
              <a:gd name="connsiteX4" fmla="*/ 7906 w 10250"/>
              <a:gd name="connsiteY4" fmla="*/ 102 h 10000"/>
              <a:gd name="connsiteX5" fmla="*/ 10022 w 10250"/>
              <a:gd name="connsiteY5" fmla="*/ 2585 h 10000"/>
              <a:gd name="connsiteX6" fmla="*/ 9556 w 10250"/>
              <a:gd name="connsiteY6" fmla="*/ 9688 h 10000"/>
              <a:gd name="connsiteX7" fmla="*/ 8462 w 10250"/>
              <a:gd name="connsiteY7" fmla="*/ 8119 h 10000"/>
              <a:gd name="connsiteX8" fmla="*/ 4824 w 10250"/>
              <a:gd name="connsiteY8" fmla="*/ 7794 h 10000"/>
              <a:gd name="connsiteX9" fmla="*/ 1535 w 10250"/>
              <a:gd name="connsiteY9" fmla="*/ 8449 h 10000"/>
              <a:gd name="connsiteX10" fmla="*/ 483 w 10250"/>
              <a:gd name="connsiteY10" fmla="*/ 10000 h 10000"/>
              <a:gd name="connsiteX0" fmla="*/ 499 w 10266"/>
              <a:gd name="connsiteY0" fmla="*/ 10000 h 10000"/>
              <a:gd name="connsiteX1" fmla="*/ 82 w 10266"/>
              <a:gd name="connsiteY1" fmla="*/ 6087 h 10000"/>
              <a:gd name="connsiteX2" fmla="*/ 197 w 10266"/>
              <a:gd name="connsiteY2" fmla="*/ 1765 h 10000"/>
              <a:gd name="connsiteX3" fmla="*/ 2904 w 10266"/>
              <a:gd name="connsiteY3" fmla="*/ 34 h 10000"/>
              <a:gd name="connsiteX4" fmla="*/ 7922 w 10266"/>
              <a:gd name="connsiteY4" fmla="*/ 102 h 10000"/>
              <a:gd name="connsiteX5" fmla="*/ 10038 w 10266"/>
              <a:gd name="connsiteY5" fmla="*/ 2585 h 10000"/>
              <a:gd name="connsiteX6" fmla="*/ 9572 w 10266"/>
              <a:gd name="connsiteY6" fmla="*/ 9688 h 10000"/>
              <a:gd name="connsiteX7" fmla="*/ 8478 w 10266"/>
              <a:gd name="connsiteY7" fmla="*/ 8119 h 10000"/>
              <a:gd name="connsiteX8" fmla="*/ 4840 w 10266"/>
              <a:gd name="connsiteY8" fmla="*/ 7794 h 10000"/>
              <a:gd name="connsiteX9" fmla="*/ 1551 w 10266"/>
              <a:gd name="connsiteY9" fmla="*/ 8449 h 10000"/>
              <a:gd name="connsiteX10" fmla="*/ 499 w 10266"/>
              <a:gd name="connsiteY10" fmla="*/ 10000 h 10000"/>
              <a:gd name="connsiteX0" fmla="*/ 467 w 10234"/>
              <a:gd name="connsiteY0" fmla="*/ 10000 h 10000"/>
              <a:gd name="connsiteX1" fmla="*/ 50 w 10234"/>
              <a:gd name="connsiteY1" fmla="*/ 6087 h 10000"/>
              <a:gd name="connsiteX2" fmla="*/ 165 w 10234"/>
              <a:gd name="connsiteY2" fmla="*/ 1765 h 10000"/>
              <a:gd name="connsiteX3" fmla="*/ 2872 w 10234"/>
              <a:gd name="connsiteY3" fmla="*/ 34 h 10000"/>
              <a:gd name="connsiteX4" fmla="*/ 7890 w 10234"/>
              <a:gd name="connsiteY4" fmla="*/ 102 h 10000"/>
              <a:gd name="connsiteX5" fmla="*/ 10006 w 10234"/>
              <a:gd name="connsiteY5" fmla="*/ 2585 h 10000"/>
              <a:gd name="connsiteX6" fmla="*/ 9540 w 10234"/>
              <a:gd name="connsiteY6" fmla="*/ 9688 h 10000"/>
              <a:gd name="connsiteX7" fmla="*/ 8446 w 10234"/>
              <a:gd name="connsiteY7" fmla="*/ 8119 h 10000"/>
              <a:gd name="connsiteX8" fmla="*/ 4808 w 10234"/>
              <a:gd name="connsiteY8" fmla="*/ 7794 h 10000"/>
              <a:gd name="connsiteX9" fmla="*/ 1519 w 10234"/>
              <a:gd name="connsiteY9" fmla="*/ 8449 h 10000"/>
              <a:gd name="connsiteX10" fmla="*/ 467 w 10234"/>
              <a:gd name="connsiteY10" fmla="*/ 10000 h 10000"/>
              <a:gd name="connsiteX0" fmla="*/ 424 w 10191"/>
              <a:gd name="connsiteY0" fmla="*/ 10000 h 10000"/>
              <a:gd name="connsiteX1" fmla="*/ 7 w 10191"/>
              <a:gd name="connsiteY1" fmla="*/ 6087 h 10000"/>
              <a:gd name="connsiteX2" fmla="*/ 122 w 10191"/>
              <a:gd name="connsiteY2" fmla="*/ 1765 h 10000"/>
              <a:gd name="connsiteX3" fmla="*/ 2829 w 10191"/>
              <a:gd name="connsiteY3" fmla="*/ 34 h 10000"/>
              <a:gd name="connsiteX4" fmla="*/ 7847 w 10191"/>
              <a:gd name="connsiteY4" fmla="*/ 102 h 10000"/>
              <a:gd name="connsiteX5" fmla="*/ 9963 w 10191"/>
              <a:gd name="connsiteY5" fmla="*/ 2585 h 10000"/>
              <a:gd name="connsiteX6" fmla="*/ 9497 w 10191"/>
              <a:gd name="connsiteY6" fmla="*/ 9688 h 10000"/>
              <a:gd name="connsiteX7" fmla="*/ 8403 w 10191"/>
              <a:gd name="connsiteY7" fmla="*/ 8119 h 10000"/>
              <a:gd name="connsiteX8" fmla="*/ 4765 w 10191"/>
              <a:gd name="connsiteY8" fmla="*/ 7794 h 10000"/>
              <a:gd name="connsiteX9" fmla="*/ 1476 w 10191"/>
              <a:gd name="connsiteY9" fmla="*/ 8449 h 10000"/>
              <a:gd name="connsiteX10" fmla="*/ 424 w 10191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42 w 10270"/>
              <a:gd name="connsiteY5" fmla="*/ 2585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26 w 10270"/>
              <a:gd name="connsiteY5" fmla="*/ 1924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26 w 10270"/>
              <a:gd name="connsiteY5" fmla="*/ 1924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073 w 10270"/>
              <a:gd name="connsiteY5" fmla="*/ 1938 h 10000"/>
              <a:gd name="connsiteX6" fmla="*/ 9576 w 10270"/>
              <a:gd name="connsiteY6" fmla="*/ 9688 h 10000"/>
              <a:gd name="connsiteX7" fmla="*/ 8482 w 10270"/>
              <a:gd name="connsiteY7" fmla="*/ 8119 h 10000"/>
              <a:gd name="connsiteX8" fmla="*/ 4844 w 10270"/>
              <a:gd name="connsiteY8" fmla="*/ 7794 h 10000"/>
              <a:gd name="connsiteX9" fmla="*/ 1555 w 10270"/>
              <a:gd name="connsiteY9" fmla="*/ 8449 h 10000"/>
              <a:gd name="connsiteX10" fmla="*/ 503 w 10270"/>
              <a:gd name="connsiteY10" fmla="*/ 10000 h 10000"/>
              <a:gd name="connsiteX0" fmla="*/ 503 w 10410"/>
              <a:gd name="connsiteY0" fmla="*/ 10000 h 10000"/>
              <a:gd name="connsiteX1" fmla="*/ 7 w 10410"/>
              <a:gd name="connsiteY1" fmla="*/ 6678 h 10000"/>
              <a:gd name="connsiteX2" fmla="*/ 201 w 10410"/>
              <a:gd name="connsiteY2" fmla="*/ 1765 h 10000"/>
              <a:gd name="connsiteX3" fmla="*/ 2908 w 10410"/>
              <a:gd name="connsiteY3" fmla="*/ 34 h 10000"/>
              <a:gd name="connsiteX4" fmla="*/ 7926 w 10410"/>
              <a:gd name="connsiteY4" fmla="*/ 102 h 10000"/>
              <a:gd name="connsiteX5" fmla="*/ 10073 w 10410"/>
              <a:gd name="connsiteY5" fmla="*/ 1938 h 10000"/>
              <a:gd name="connsiteX6" fmla="*/ 10120 w 10410"/>
              <a:gd name="connsiteY6" fmla="*/ 6717 h 10000"/>
              <a:gd name="connsiteX7" fmla="*/ 9576 w 10410"/>
              <a:gd name="connsiteY7" fmla="*/ 9688 h 10000"/>
              <a:gd name="connsiteX8" fmla="*/ 8482 w 10410"/>
              <a:gd name="connsiteY8" fmla="*/ 8119 h 10000"/>
              <a:gd name="connsiteX9" fmla="*/ 4844 w 10410"/>
              <a:gd name="connsiteY9" fmla="*/ 7794 h 10000"/>
              <a:gd name="connsiteX10" fmla="*/ 1555 w 10410"/>
              <a:gd name="connsiteY10" fmla="*/ 8449 h 10000"/>
              <a:gd name="connsiteX11" fmla="*/ 503 w 10410"/>
              <a:gd name="connsiteY11" fmla="*/ 10000 h 10000"/>
              <a:gd name="connsiteX0" fmla="*/ 503 w 10473"/>
              <a:gd name="connsiteY0" fmla="*/ 10000 h 10000"/>
              <a:gd name="connsiteX1" fmla="*/ 7 w 10473"/>
              <a:gd name="connsiteY1" fmla="*/ 6678 h 10000"/>
              <a:gd name="connsiteX2" fmla="*/ 201 w 10473"/>
              <a:gd name="connsiteY2" fmla="*/ 1765 h 10000"/>
              <a:gd name="connsiteX3" fmla="*/ 2908 w 10473"/>
              <a:gd name="connsiteY3" fmla="*/ 34 h 10000"/>
              <a:gd name="connsiteX4" fmla="*/ 7926 w 10473"/>
              <a:gd name="connsiteY4" fmla="*/ 102 h 10000"/>
              <a:gd name="connsiteX5" fmla="*/ 10136 w 10473"/>
              <a:gd name="connsiteY5" fmla="*/ 1882 h 10000"/>
              <a:gd name="connsiteX6" fmla="*/ 10120 w 10473"/>
              <a:gd name="connsiteY6" fmla="*/ 6717 h 10000"/>
              <a:gd name="connsiteX7" fmla="*/ 9576 w 10473"/>
              <a:gd name="connsiteY7" fmla="*/ 9688 h 10000"/>
              <a:gd name="connsiteX8" fmla="*/ 8482 w 10473"/>
              <a:gd name="connsiteY8" fmla="*/ 8119 h 10000"/>
              <a:gd name="connsiteX9" fmla="*/ 4844 w 10473"/>
              <a:gd name="connsiteY9" fmla="*/ 7794 h 10000"/>
              <a:gd name="connsiteX10" fmla="*/ 1555 w 10473"/>
              <a:gd name="connsiteY10" fmla="*/ 8449 h 10000"/>
              <a:gd name="connsiteX11" fmla="*/ 503 w 10473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136 w 10270"/>
              <a:gd name="connsiteY5" fmla="*/ 1882 h 10000"/>
              <a:gd name="connsiteX6" fmla="*/ 10120 w 10270"/>
              <a:gd name="connsiteY6" fmla="*/ 6717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168 w 10283"/>
              <a:gd name="connsiteY5" fmla="*/ 1769 h 10000"/>
              <a:gd name="connsiteX6" fmla="*/ 10120 w 10283"/>
              <a:gd name="connsiteY6" fmla="*/ 6717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20 w 10299"/>
              <a:gd name="connsiteY6" fmla="*/ 6717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20 w 10299"/>
              <a:gd name="connsiteY6" fmla="*/ 6717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299"/>
              <a:gd name="connsiteY0" fmla="*/ 10000 h 10000"/>
              <a:gd name="connsiteX1" fmla="*/ 7 w 10299"/>
              <a:gd name="connsiteY1" fmla="*/ 6678 h 10000"/>
              <a:gd name="connsiteX2" fmla="*/ 201 w 10299"/>
              <a:gd name="connsiteY2" fmla="*/ 1765 h 10000"/>
              <a:gd name="connsiteX3" fmla="*/ 2908 w 10299"/>
              <a:gd name="connsiteY3" fmla="*/ 34 h 10000"/>
              <a:gd name="connsiteX4" fmla="*/ 7926 w 10299"/>
              <a:gd name="connsiteY4" fmla="*/ 102 h 10000"/>
              <a:gd name="connsiteX5" fmla="*/ 10184 w 10299"/>
              <a:gd name="connsiteY5" fmla="*/ 1853 h 10000"/>
              <a:gd name="connsiteX6" fmla="*/ 10183 w 10299"/>
              <a:gd name="connsiteY6" fmla="*/ 6633 h 10000"/>
              <a:gd name="connsiteX7" fmla="*/ 9576 w 10299"/>
              <a:gd name="connsiteY7" fmla="*/ 9688 h 10000"/>
              <a:gd name="connsiteX8" fmla="*/ 8482 w 10299"/>
              <a:gd name="connsiteY8" fmla="*/ 8119 h 10000"/>
              <a:gd name="connsiteX9" fmla="*/ 4844 w 10299"/>
              <a:gd name="connsiteY9" fmla="*/ 7794 h 10000"/>
              <a:gd name="connsiteX10" fmla="*/ 1555 w 10299"/>
              <a:gd name="connsiteY10" fmla="*/ 8449 h 10000"/>
              <a:gd name="connsiteX11" fmla="*/ 503 w 10299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315"/>
              <a:gd name="connsiteY0" fmla="*/ 10000 h 10000"/>
              <a:gd name="connsiteX1" fmla="*/ 7 w 10315"/>
              <a:gd name="connsiteY1" fmla="*/ 6678 h 10000"/>
              <a:gd name="connsiteX2" fmla="*/ 201 w 10315"/>
              <a:gd name="connsiteY2" fmla="*/ 1765 h 10000"/>
              <a:gd name="connsiteX3" fmla="*/ 2908 w 10315"/>
              <a:gd name="connsiteY3" fmla="*/ 34 h 10000"/>
              <a:gd name="connsiteX4" fmla="*/ 7926 w 10315"/>
              <a:gd name="connsiteY4" fmla="*/ 102 h 10000"/>
              <a:gd name="connsiteX5" fmla="*/ 10200 w 10315"/>
              <a:gd name="connsiteY5" fmla="*/ 1656 h 10000"/>
              <a:gd name="connsiteX6" fmla="*/ 10183 w 10315"/>
              <a:gd name="connsiteY6" fmla="*/ 6633 h 10000"/>
              <a:gd name="connsiteX7" fmla="*/ 9576 w 10315"/>
              <a:gd name="connsiteY7" fmla="*/ 9688 h 10000"/>
              <a:gd name="connsiteX8" fmla="*/ 8482 w 10315"/>
              <a:gd name="connsiteY8" fmla="*/ 8119 h 10000"/>
              <a:gd name="connsiteX9" fmla="*/ 4844 w 10315"/>
              <a:gd name="connsiteY9" fmla="*/ 7794 h 10000"/>
              <a:gd name="connsiteX10" fmla="*/ 1555 w 10315"/>
              <a:gd name="connsiteY10" fmla="*/ 8449 h 10000"/>
              <a:gd name="connsiteX11" fmla="*/ 503 w 10315"/>
              <a:gd name="connsiteY11" fmla="*/ 10000 h 10000"/>
              <a:gd name="connsiteX0" fmla="*/ 503 w 10270"/>
              <a:gd name="connsiteY0" fmla="*/ 10000 h 10000"/>
              <a:gd name="connsiteX1" fmla="*/ 7 w 10270"/>
              <a:gd name="connsiteY1" fmla="*/ 6678 h 10000"/>
              <a:gd name="connsiteX2" fmla="*/ 201 w 10270"/>
              <a:gd name="connsiteY2" fmla="*/ 1765 h 10000"/>
              <a:gd name="connsiteX3" fmla="*/ 2908 w 10270"/>
              <a:gd name="connsiteY3" fmla="*/ 34 h 10000"/>
              <a:gd name="connsiteX4" fmla="*/ 7926 w 10270"/>
              <a:gd name="connsiteY4" fmla="*/ 102 h 10000"/>
              <a:gd name="connsiteX5" fmla="*/ 10200 w 10270"/>
              <a:gd name="connsiteY5" fmla="*/ 1656 h 10000"/>
              <a:gd name="connsiteX6" fmla="*/ 10183 w 10270"/>
              <a:gd name="connsiteY6" fmla="*/ 6633 h 10000"/>
              <a:gd name="connsiteX7" fmla="*/ 9576 w 10270"/>
              <a:gd name="connsiteY7" fmla="*/ 9688 h 10000"/>
              <a:gd name="connsiteX8" fmla="*/ 8482 w 10270"/>
              <a:gd name="connsiteY8" fmla="*/ 8119 h 10000"/>
              <a:gd name="connsiteX9" fmla="*/ 4844 w 10270"/>
              <a:gd name="connsiteY9" fmla="*/ 7794 h 10000"/>
              <a:gd name="connsiteX10" fmla="*/ 1555 w 10270"/>
              <a:gd name="connsiteY10" fmla="*/ 8449 h 10000"/>
              <a:gd name="connsiteX11" fmla="*/ 503 w 10270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576 w 10283"/>
              <a:gd name="connsiteY7" fmla="*/ 9688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03 w 10283"/>
              <a:gd name="connsiteY0" fmla="*/ 10000 h 10000"/>
              <a:gd name="connsiteX1" fmla="*/ 7 w 10283"/>
              <a:gd name="connsiteY1" fmla="*/ 6678 h 10000"/>
              <a:gd name="connsiteX2" fmla="*/ 201 w 10283"/>
              <a:gd name="connsiteY2" fmla="*/ 1765 h 10000"/>
              <a:gd name="connsiteX3" fmla="*/ 2908 w 10283"/>
              <a:gd name="connsiteY3" fmla="*/ 34 h 10000"/>
              <a:gd name="connsiteX4" fmla="*/ 7926 w 10283"/>
              <a:gd name="connsiteY4" fmla="*/ 102 h 10000"/>
              <a:gd name="connsiteX5" fmla="*/ 10200 w 10283"/>
              <a:gd name="connsiteY5" fmla="*/ 1656 h 10000"/>
              <a:gd name="connsiteX6" fmla="*/ 10183 w 10283"/>
              <a:gd name="connsiteY6" fmla="*/ 6633 h 10000"/>
              <a:gd name="connsiteX7" fmla="*/ 9623 w 10283"/>
              <a:gd name="connsiteY7" fmla="*/ 9801 h 10000"/>
              <a:gd name="connsiteX8" fmla="*/ 8482 w 10283"/>
              <a:gd name="connsiteY8" fmla="*/ 8119 h 10000"/>
              <a:gd name="connsiteX9" fmla="*/ 4844 w 10283"/>
              <a:gd name="connsiteY9" fmla="*/ 7794 h 10000"/>
              <a:gd name="connsiteX10" fmla="*/ 1555 w 10283"/>
              <a:gd name="connsiteY10" fmla="*/ 8449 h 10000"/>
              <a:gd name="connsiteX11" fmla="*/ 503 w 10283"/>
              <a:gd name="connsiteY11" fmla="*/ 10000 h 10000"/>
              <a:gd name="connsiteX0" fmla="*/ 582 w 10362"/>
              <a:gd name="connsiteY0" fmla="*/ 10000 h 10000"/>
              <a:gd name="connsiteX1" fmla="*/ 86 w 10362"/>
              <a:gd name="connsiteY1" fmla="*/ 6678 h 10000"/>
              <a:gd name="connsiteX2" fmla="*/ 118 w 10362"/>
              <a:gd name="connsiteY2" fmla="*/ 1749 h 10000"/>
              <a:gd name="connsiteX3" fmla="*/ 2987 w 10362"/>
              <a:gd name="connsiteY3" fmla="*/ 34 h 10000"/>
              <a:gd name="connsiteX4" fmla="*/ 8005 w 10362"/>
              <a:gd name="connsiteY4" fmla="*/ 102 h 10000"/>
              <a:gd name="connsiteX5" fmla="*/ 10279 w 10362"/>
              <a:gd name="connsiteY5" fmla="*/ 1656 h 10000"/>
              <a:gd name="connsiteX6" fmla="*/ 10262 w 10362"/>
              <a:gd name="connsiteY6" fmla="*/ 6633 h 10000"/>
              <a:gd name="connsiteX7" fmla="*/ 9702 w 10362"/>
              <a:gd name="connsiteY7" fmla="*/ 9801 h 10000"/>
              <a:gd name="connsiteX8" fmla="*/ 8561 w 10362"/>
              <a:gd name="connsiteY8" fmla="*/ 8119 h 10000"/>
              <a:gd name="connsiteX9" fmla="*/ 4923 w 10362"/>
              <a:gd name="connsiteY9" fmla="*/ 7794 h 10000"/>
              <a:gd name="connsiteX10" fmla="*/ 1634 w 10362"/>
              <a:gd name="connsiteY10" fmla="*/ 8449 h 10000"/>
              <a:gd name="connsiteX11" fmla="*/ 582 w 10362"/>
              <a:gd name="connsiteY11" fmla="*/ 10000 h 10000"/>
              <a:gd name="connsiteX0" fmla="*/ 582 w 10362"/>
              <a:gd name="connsiteY0" fmla="*/ 9968 h 9968"/>
              <a:gd name="connsiteX1" fmla="*/ 86 w 10362"/>
              <a:gd name="connsiteY1" fmla="*/ 6646 h 9968"/>
              <a:gd name="connsiteX2" fmla="*/ 118 w 10362"/>
              <a:gd name="connsiteY2" fmla="*/ 1717 h 9968"/>
              <a:gd name="connsiteX3" fmla="*/ 2591 w 10362"/>
              <a:gd name="connsiteY3" fmla="*/ 34 h 9968"/>
              <a:gd name="connsiteX4" fmla="*/ 8005 w 10362"/>
              <a:gd name="connsiteY4" fmla="*/ 70 h 9968"/>
              <a:gd name="connsiteX5" fmla="*/ 10279 w 10362"/>
              <a:gd name="connsiteY5" fmla="*/ 1624 h 9968"/>
              <a:gd name="connsiteX6" fmla="*/ 10262 w 10362"/>
              <a:gd name="connsiteY6" fmla="*/ 6601 h 9968"/>
              <a:gd name="connsiteX7" fmla="*/ 9702 w 10362"/>
              <a:gd name="connsiteY7" fmla="*/ 9769 h 9968"/>
              <a:gd name="connsiteX8" fmla="*/ 8561 w 10362"/>
              <a:gd name="connsiteY8" fmla="*/ 8087 h 9968"/>
              <a:gd name="connsiteX9" fmla="*/ 4923 w 10362"/>
              <a:gd name="connsiteY9" fmla="*/ 7762 h 9968"/>
              <a:gd name="connsiteX10" fmla="*/ 1634 w 10362"/>
              <a:gd name="connsiteY10" fmla="*/ 8417 h 9968"/>
              <a:gd name="connsiteX11" fmla="*/ 582 w 10362"/>
              <a:gd name="connsiteY11" fmla="*/ 9968 h 9968"/>
              <a:gd name="connsiteX0" fmla="*/ 562 w 10000"/>
              <a:gd name="connsiteY0" fmla="*/ 10000 h 10000"/>
              <a:gd name="connsiteX1" fmla="*/ 83 w 10000"/>
              <a:gd name="connsiteY1" fmla="*/ 6667 h 10000"/>
              <a:gd name="connsiteX2" fmla="*/ 114 w 10000"/>
              <a:gd name="connsiteY2" fmla="*/ 1723 h 10000"/>
              <a:gd name="connsiteX3" fmla="*/ 2378 w 10000"/>
              <a:gd name="connsiteY3" fmla="*/ 34 h 10000"/>
              <a:gd name="connsiteX4" fmla="*/ 7725 w 10000"/>
              <a:gd name="connsiteY4" fmla="*/ 70 h 10000"/>
              <a:gd name="connsiteX5" fmla="*/ 9920 w 10000"/>
              <a:gd name="connsiteY5" fmla="*/ 1629 h 10000"/>
              <a:gd name="connsiteX6" fmla="*/ 9903 w 10000"/>
              <a:gd name="connsiteY6" fmla="*/ 6622 h 10000"/>
              <a:gd name="connsiteX7" fmla="*/ 9363 w 10000"/>
              <a:gd name="connsiteY7" fmla="*/ 9800 h 10000"/>
              <a:gd name="connsiteX8" fmla="*/ 8262 w 10000"/>
              <a:gd name="connsiteY8" fmla="*/ 8113 h 10000"/>
              <a:gd name="connsiteX9" fmla="*/ 4751 w 10000"/>
              <a:gd name="connsiteY9" fmla="*/ 7787 h 10000"/>
              <a:gd name="connsiteX10" fmla="*/ 1577 w 10000"/>
              <a:gd name="connsiteY10" fmla="*/ 8444 h 10000"/>
              <a:gd name="connsiteX11" fmla="*/ 562 w 10000"/>
              <a:gd name="connsiteY11" fmla="*/ 10000 h 10000"/>
              <a:gd name="connsiteX0" fmla="*/ 562 w 10000"/>
              <a:gd name="connsiteY0" fmla="*/ 10062 h 10062"/>
              <a:gd name="connsiteX1" fmla="*/ 83 w 10000"/>
              <a:gd name="connsiteY1" fmla="*/ 6729 h 10062"/>
              <a:gd name="connsiteX2" fmla="*/ 114 w 10000"/>
              <a:gd name="connsiteY2" fmla="*/ 1785 h 10062"/>
              <a:gd name="connsiteX3" fmla="*/ 2378 w 10000"/>
              <a:gd name="connsiteY3" fmla="*/ 96 h 10062"/>
              <a:gd name="connsiteX4" fmla="*/ 7708 w 10000"/>
              <a:gd name="connsiteY4" fmla="*/ 68 h 10062"/>
              <a:gd name="connsiteX5" fmla="*/ 9920 w 10000"/>
              <a:gd name="connsiteY5" fmla="*/ 1691 h 10062"/>
              <a:gd name="connsiteX6" fmla="*/ 9903 w 10000"/>
              <a:gd name="connsiteY6" fmla="*/ 6684 h 10062"/>
              <a:gd name="connsiteX7" fmla="*/ 9363 w 10000"/>
              <a:gd name="connsiteY7" fmla="*/ 9862 h 10062"/>
              <a:gd name="connsiteX8" fmla="*/ 8262 w 10000"/>
              <a:gd name="connsiteY8" fmla="*/ 8175 h 10062"/>
              <a:gd name="connsiteX9" fmla="*/ 4751 w 10000"/>
              <a:gd name="connsiteY9" fmla="*/ 7849 h 10062"/>
              <a:gd name="connsiteX10" fmla="*/ 1577 w 10000"/>
              <a:gd name="connsiteY10" fmla="*/ 8506 h 10062"/>
              <a:gd name="connsiteX11" fmla="*/ 562 w 10000"/>
              <a:gd name="connsiteY11" fmla="*/ 10062 h 10062"/>
              <a:gd name="connsiteX0" fmla="*/ 562 w 10000"/>
              <a:gd name="connsiteY0" fmla="*/ 10062 h 10062"/>
              <a:gd name="connsiteX1" fmla="*/ 83 w 10000"/>
              <a:gd name="connsiteY1" fmla="*/ 6729 h 10062"/>
              <a:gd name="connsiteX2" fmla="*/ 114 w 10000"/>
              <a:gd name="connsiteY2" fmla="*/ 1785 h 10062"/>
              <a:gd name="connsiteX3" fmla="*/ 2378 w 10000"/>
              <a:gd name="connsiteY3" fmla="*/ 48 h 10062"/>
              <a:gd name="connsiteX4" fmla="*/ 7708 w 10000"/>
              <a:gd name="connsiteY4" fmla="*/ 68 h 10062"/>
              <a:gd name="connsiteX5" fmla="*/ 9920 w 10000"/>
              <a:gd name="connsiteY5" fmla="*/ 1691 h 10062"/>
              <a:gd name="connsiteX6" fmla="*/ 9903 w 10000"/>
              <a:gd name="connsiteY6" fmla="*/ 6684 h 10062"/>
              <a:gd name="connsiteX7" fmla="*/ 9363 w 10000"/>
              <a:gd name="connsiteY7" fmla="*/ 9862 h 10062"/>
              <a:gd name="connsiteX8" fmla="*/ 8262 w 10000"/>
              <a:gd name="connsiteY8" fmla="*/ 8175 h 10062"/>
              <a:gd name="connsiteX9" fmla="*/ 4751 w 10000"/>
              <a:gd name="connsiteY9" fmla="*/ 7849 h 10062"/>
              <a:gd name="connsiteX10" fmla="*/ 1577 w 10000"/>
              <a:gd name="connsiteY10" fmla="*/ 8506 h 10062"/>
              <a:gd name="connsiteX11" fmla="*/ 562 w 10000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597 w 10035"/>
              <a:gd name="connsiteY0" fmla="*/ 10062 h 10062"/>
              <a:gd name="connsiteX1" fmla="*/ 118 w 10035"/>
              <a:gd name="connsiteY1" fmla="*/ 6729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08 w 10046"/>
              <a:gd name="connsiteY0" fmla="*/ 10062 h 10062"/>
              <a:gd name="connsiteX1" fmla="*/ 7 w 10046"/>
              <a:gd name="connsiteY1" fmla="*/ 6729 h 10062"/>
              <a:gd name="connsiteX2" fmla="*/ 125 w 10046"/>
              <a:gd name="connsiteY2" fmla="*/ 1817 h 10062"/>
              <a:gd name="connsiteX3" fmla="*/ 2424 w 10046"/>
              <a:gd name="connsiteY3" fmla="*/ 48 h 10062"/>
              <a:gd name="connsiteX4" fmla="*/ 7754 w 10046"/>
              <a:gd name="connsiteY4" fmla="*/ 68 h 10062"/>
              <a:gd name="connsiteX5" fmla="*/ 9966 w 10046"/>
              <a:gd name="connsiteY5" fmla="*/ 1691 h 10062"/>
              <a:gd name="connsiteX6" fmla="*/ 9949 w 10046"/>
              <a:gd name="connsiteY6" fmla="*/ 6684 h 10062"/>
              <a:gd name="connsiteX7" fmla="*/ 9409 w 10046"/>
              <a:gd name="connsiteY7" fmla="*/ 9862 h 10062"/>
              <a:gd name="connsiteX8" fmla="*/ 8308 w 10046"/>
              <a:gd name="connsiteY8" fmla="*/ 8175 h 10062"/>
              <a:gd name="connsiteX9" fmla="*/ 4797 w 10046"/>
              <a:gd name="connsiteY9" fmla="*/ 7849 h 10062"/>
              <a:gd name="connsiteX10" fmla="*/ 1623 w 10046"/>
              <a:gd name="connsiteY10" fmla="*/ 8506 h 10062"/>
              <a:gd name="connsiteX11" fmla="*/ 608 w 10046"/>
              <a:gd name="connsiteY11" fmla="*/ 10062 h 10062"/>
              <a:gd name="connsiteX0" fmla="*/ 597 w 10035"/>
              <a:gd name="connsiteY0" fmla="*/ 10062 h 10062"/>
              <a:gd name="connsiteX1" fmla="*/ 31 w 10035"/>
              <a:gd name="connsiteY1" fmla="*/ 6617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25 w 10063"/>
              <a:gd name="connsiteY0" fmla="*/ 10062 h 10062"/>
              <a:gd name="connsiteX1" fmla="*/ 7 w 10063"/>
              <a:gd name="connsiteY1" fmla="*/ 6649 h 10062"/>
              <a:gd name="connsiteX2" fmla="*/ 142 w 10063"/>
              <a:gd name="connsiteY2" fmla="*/ 1817 h 10062"/>
              <a:gd name="connsiteX3" fmla="*/ 2441 w 10063"/>
              <a:gd name="connsiteY3" fmla="*/ 48 h 10062"/>
              <a:gd name="connsiteX4" fmla="*/ 7771 w 10063"/>
              <a:gd name="connsiteY4" fmla="*/ 68 h 10062"/>
              <a:gd name="connsiteX5" fmla="*/ 9983 w 10063"/>
              <a:gd name="connsiteY5" fmla="*/ 1691 h 10062"/>
              <a:gd name="connsiteX6" fmla="*/ 9966 w 10063"/>
              <a:gd name="connsiteY6" fmla="*/ 6684 h 10062"/>
              <a:gd name="connsiteX7" fmla="*/ 9426 w 10063"/>
              <a:gd name="connsiteY7" fmla="*/ 9862 h 10062"/>
              <a:gd name="connsiteX8" fmla="*/ 8325 w 10063"/>
              <a:gd name="connsiteY8" fmla="*/ 8175 h 10062"/>
              <a:gd name="connsiteX9" fmla="*/ 4814 w 10063"/>
              <a:gd name="connsiteY9" fmla="*/ 7849 h 10062"/>
              <a:gd name="connsiteX10" fmla="*/ 1640 w 10063"/>
              <a:gd name="connsiteY10" fmla="*/ 8506 h 10062"/>
              <a:gd name="connsiteX11" fmla="*/ 625 w 10063"/>
              <a:gd name="connsiteY11" fmla="*/ 10062 h 10062"/>
              <a:gd name="connsiteX0" fmla="*/ 597 w 10035"/>
              <a:gd name="connsiteY0" fmla="*/ 10062 h 10062"/>
              <a:gd name="connsiteX1" fmla="*/ 14 w 10035"/>
              <a:gd name="connsiteY1" fmla="*/ 6665 h 10062"/>
              <a:gd name="connsiteX2" fmla="*/ 114 w 10035"/>
              <a:gd name="connsiteY2" fmla="*/ 1817 h 10062"/>
              <a:gd name="connsiteX3" fmla="*/ 2413 w 10035"/>
              <a:gd name="connsiteY3" fmla="*/ 48 h 10062"/>
              <a:gd name="connsiteX4" fmla="*/ 7743 w 10035"/>
              <a:gd name="connsiteY4" fmla="*/ 68 h 10062"/>
              <a:gd name="connsiteX5" fmla="*/ 9955 w 10035"/>
              <a:gd name="connsiteY5" fmla="*/ 1691 h 10062"/>
              <a:gd name="connsiteX6" fmla="*/ 9938 w 10035"/>
              <a:gd name="connsiteY6" fmla="*/ 6684 h 10062"/>
              <a:gd name="connsiteX7" fmla="*/ 9398 w 10035"/>
              <a:gd name="connsiteY7" fmla="*/ 9862 h 10062"/>
              <a:gd name="connsiteX8" fmla="*/ 8297 w 10035"/>
              <a:gd name="connsiteY8" fmla="*/ 8175 h 10062"/>
              <a:gd name="connsiteX9" fmla="*/ 4786 w 10035"/>
              <a:gd name="connsiteY9" fmla="*/ 7849 h 10062"/>
              <a:gd name="connsiteX10" fmla="*/ 1612 w 10035"/>
              <a:gd name="connsiteY10" fmla="*/ 8506 h 10062"/>
              <a:gd name="connsiteX11" fmla="*/ 597 w 10035"/>
              <a:gd name="connsiteY11" fmla="*/ 10062 h 10062"/>
              <a:gd name="connsiteX0" fmla="*/ 684 w 10122"/>
              <a:gd name="connsiteY0" fmla="*/ 10062 h 10062"/>
              <a:gd name="connsiteX1" fmla="*/ 101 w 10122"/>
              <a:gd name="connsiteY1" fmla="*/ 6665 h 10062"/>
              <a:gd name="connsiteX2" fmla="*/ 114 w 10122"/>
              <a:gd name="connsiteY2" fmla="*/ 1881 h 10062"/>
              <a:gd name="connsiteX3" fmla="*/ 2500 w 10122"/>
              <a:gd name="connsiteY3" fmla="*/ 48 h 10062"/>
              <a:gd name="connsiteX4" fmla="*/ 7830 w 10122"/>
              <a:gd name="connsiteY4" fmla="*/ 68 h 10062"/>
              <a:gd name="connsiteX5" fmla="*/ 10042 w 10122"/>
              <a:gd name="connsiteY5" fmla="*/ 1691 h 10062"/>
              <a:gd name="connsiteX6" fmla="*/ 10025 w 10122"/>
              <a:gd name="connsiteY6" fmla="*/ 6684 h 10062"/>
              <a:gd name="connsiteX7" fmla="*/ 9485 w 10122"/>
              <a:gd name="connsiteY7" fmla="*/ 9862 h 10062"/>
              <a:gd name="connsiteX8" fmla="*/ 8384 w 10122"/>
              <a:gd name="connsiteY8" fmla="*/ 8175 h 10062"/>
              <a:gd name="connsiteX9" fmla="*/ 4873 w 10122"/>
              <a:gd name="connsiteY9" fmla="*/ 7849 h 10062"/>
              <a:gd name="connsiteX10" fmla="*/ 1699 w 10122"/>
              <a:gd name="connsiteY10" fmla="*/ 8506 h 10062"/>
              <a:gd name="connsiteX11" fmla="*/ 684 w 10122"/>
              <a:gd name="connsiteY11" fmla="*/ 10062 h 10062"/>
              <a:gd name="connsiteX0" fmla="*/ 649 w 10087"/>
              <a:gd name="connsiteY0" fmla="*/ 10062 h 10062"/>
              <a:gd name="connsiteX1" fmla="*/ 66 w 10087"/>
              <a:gd name="connsiteY1" fmla="*/ 6665 h 10062"/>
              <a:gd name="connsiteX2" fmla="*/ 79 w 10087"/>
              <a:gd name="connsiteY2" fmla="*/ 1881 h 10062"/>
              <a:gd name="connsiteX3" fmla="*/ 2465 w 10087"/>
              <a:gd name="connsiteY3" fmla="*/ 48 h 10062"/>
              <a:gd name="connsiteX4" fmla="*/ 7795 w 10087"/>
              <a:gd name="connsiteY4" fmla="*/ 68 h 10062"/>
              <a:gd name="connsiteX5" fmla="*/ 10007 w 10087"/>
              <a:gd name="connsiteY5" fmla="*/ 1691 h 10062"/>
              <a:gd name="connsiteX6" fmla="*/ 9990 w 10087"/>
              <a:gd name="connsiteY6" fmla="*/ 6684 h 10062"/>
              <a:gd name="connsiteX7" fmla="*/ 9450 w 10087"/>
              <a:gd name="connsiteY7" fmla="*/ 9862 h 10062"/>
              <a:gd name="connsiteX8" fmla="*/ 8349 w 10087"/>
              <a:gd name="connsiteY8" fmla="*/ 8175 h 10062"/>
              <a:gd name="connsiteX9" fmla="*/ 4838 w 10087"/>
              <a:gd name="connsiteY9" fmla="*/ 7849 h 10062"/>
              <a:gd name="connsiteX10" fmla="*/ 1664 w 10087"/>
              <a:gd name="connsiteY10" fmla="*/ 8506 h 10062"/>
              <a:gd name="connsiteX11" fmla="*/ 649 w 10087"/>
              <a:gd name="connsiteY11" fmla="*/ 10062 h 10062"/>
              <a:gd name="connsiteX0" fmla="*/ 659 w 10097"/>
              <a:gd name="connsiteY0" fmla="*/ 10062 h 10062"/>
              <a:gd name="connsiteX1" fmla="*/ 76 w 10097"/>
              <a:gd name="connsiteY1" fmla="*/ 6665 h 10062"/>
              <a:gd name="connsiteX2" fmla="*/ 89 w 10097"/>
              <a:gd name="connsiteY2" fmla="*/ 1881 h 10062"/>
              <a:gd name="connsiteX3" fmla="*/ 2475 w 10097"/>
              <a:gd name="connsiteY3" fmla="*/ 48 h 10062"/>
              <a:gd name="connsiteX4" fmla="*/ 7805 w 10097"/>
              <a:gd name="connsiteY4" fmla="*/ 68 h 10062"/>
              <a:gd name="connsiteX5" fmla="*/ 10017 w 10097"/>
              <a:gd name="connsiteY5" fmla="*/ 1691 h 10062"/>
              <a:gd name="connsiteX6" fmla="*/ 10000 w 10097"/>
              <a:gd name="connsiteY6" fmla="*/ 6684 h 10062"/>
              <a:gd name="connsiteX7" fmla="*/ 9460 w 10097"/>
              <a:gd name="connsiteY7" fmla="*/ 9862 h 10062"/>
              <a:gd name="connsiteX8" fmla="*/ 8359 w 10097"/>
              <a:gd name="connsiteY8" fmla="*/ 8175 h 10062"/>
              <a:gd name="connsiteX9" fmla="*/ 4848 w 10097"/>
              <a:gd name="connsiteY9" fmla="*/ 7849 h 10062"/>
              <a:gd name="connsiteX10" fmla="*/ 1674 w 10097"/>
              <a:gd name="connsiteY10" fmla="*/ 8506 h 10062"/>
              <a:gd name="connsiteX11" fmla="*/ 659 w 10097"/>
              <a:gd name="connsiteY11" fmla="*/ 10062 h 10062"/>
              <a:gd name="connsiteX0" fmla="*/ 728 w 10166"/>
              <a:gd name="connsiteY0" fmla="*/ 10062 h 10062"/>
              <a:gd name="connsiteX1" fmla="*/ 76 w 10166"/>
              <a:gd name="connsiteY1" fmla="*/ 6745 h 10062"/>
              <a:gd name="connsiteX2" fmla="*/ 158 w 10166"/>
              <a:gd name="connsiteY2" fmla="*/ 1881 h 10062"/>
              <a:gd name="connsiteX3" fmla="*/ 2544 w 10166"/>
              <a:gd name="connsiteY3" fmla="*/ 48 h 10062"/>
              <a:gd name="connsiteX4" fmla="*/ 7874 w 10166"/>
              <a:gd name="connsiteY4" fmla="*/ 68 h 10062"/>
              <a:gd name="connsiteX5" fmla="*/ 10086 w 10166"/>
              <a:gd name="connsiteY5" fmla="*/ 1691 h 10062"/>
              <a:gd name="connsiteX6" fmla="*/ 10069 w 10166"/>
              <a:gd name="connsiteY6" fmla="*/ 6684 h 10062"/>
              <a:gd name="connsiteX7" fmla="*/ 9529 w 10166"/>
              <a:gd name="connsiteY7" fmla="*/ 9862 h 10062"/>
              <a:gd name="connsiteX8" fmla="*/ 8428 w 10166"/>
              <a:gd name="connsiteY8" fmla="*/ 8175 h 10062"/>
              <a:gd name="connsiteX9" fmla="*/ 4917 w 10166"/>
              <a:gd name="connsiteY9" fmla="*/ 7849 h 10062"/>
              <a:gd name="connsiteX10" fmla="*/ 1743 w 10166"/>
              <a:gd name="connsiteY10" fmla="*/ 8506 h 10062"/>
              <a:gd name="connsiteX11" fmla="*/ 728 w 10166"/>
              <a:gd name="connsiteY11" fmla="*/ 10062 h 10062"/>
              <a:gd name="connsiteX0" fmla="*/ 728 w 10166"/>
              <a:gd name="connsiteY0" fmla="*/ 10062 h 10062"/>
              <a:gd name="connsiteX1" fmla="*/ 76 w 10166"/>
              <a:gd name="connsiteY1" fmla="*/ 6745 h 10062"/>
              <a:gd name="connsiteX2" fmla="*/ 158 w 10166"/>
              <a:gd name="connsiteY2" fmla="*/ 1881 h 10062"/>
              <a:gd name="connsiteX3" fmla="*/ 2544 w 10166"/>
              <a:gd name="connsiteY3" fmla="*/ 48 h 10062"/>
              <a:gd name="connsiteX4" fmla="*/ 7874 w 10166"/>
              <a:gd name="connsiteY4" fmla="*/ 68 h 10062"/>
              <a:gd name="connsiteX5" fmla="*/ 10086 w 10166"/>
              <a:gd name="connsiteY5" fmla="*/ 1691 h 10062"/>
              <a:gd name="connsiteX6" fmla="*/ 10069 w 10166"/>
              <a:gd name="connsiteY6" fmla="*/ 6684 h 10062"/>
              <a:gd name="connsiteX7" fmla="*/ 9529 w 10166"/>
              <a:gd name="connsiteY7" fmla="*/ 9862 h 10062"/>
              <a:gd name="connsiteX8" fmla="*/ 8428 w 10166"/>
              <a:gd name="connsiteY8" fmla="*/ 8175 h 10062"/>
              <a:gd name="connsiteX9" fmla="*/ 4917 w 10166"/>
              <a:gd name="connsiteY9" fmla="*/ 7849 h 10062"/>
              <a:gd name="connsiteX10" fmla="*/ 1743 w 10166"/>
              <a:gd name="connsiteY10" fmla="*/ 8506 h 10062"/>
              <a:gd name="connsiteX11" fmla="*/ 728 w 10166"/>
              <a:gd name="connsiteY11" fmla="*/ 10062 h 10062"/>
              <a:gd name="connsiteX0" fmla="*/ 711 w 10149"/>
              <a:gd name="connsiteY0" fmla="*/ 10062 h 10062"/>
              <a:gd name="connsiteX1" fmla="*/ 76 w 10149"/>
              <a:gd name="connsiteY1" fmla="*/ 6970 h 10062"/>
              <a:gd name="connsiteX2" fmla="*/ 141 w 10149"/>
              <a:gd name="connsiteY2" fmla="*/ 1881 h 10062"/>
              <a:gd name="connsiteX3" fmla="*/ 2527 w 10149"/>
              <a:gd name="connsiteY3" fmla="*/ 48 h 10062"/>
              <a:gd name="connsiteX4" fmla="*/ 7857 w 10149"/>
              <a:gd name="connsiteY4" fmla="*/ 68 h 10062"/>
              <a:gd name="connsiteX5" fmla="*/ 10069 w 10149"/>
              <a:gd name="connsiteY5" fmla="*/ 1691 h 10062"/>
              <a:gd name="connsiteX6" fmla="*/ 10052 w 10149"/>
              <a:gd name="connsiteY6" fmla="*/ 6684 h 10062"/>
              <a:gd name="connsiteX7" fmla="*/ 9512 w 10149"/>
              <a:gd name="connsiteY7" fmla="*/ 9862 h 10062"/>
              <a:gd name="connsiteX8" fmla="*/ 8411 w 10149"/>
              <a:gd name="connsiteY8" fmla="*/ 8175 h 10062"/>
              <a:gd name="connsiteX9" fmla="*/ 4900 w 10149"/>
              <a:gd name="connsiteY9" fmla="*/ 7849 h 10062"/>
              <a:gd name="connsiteX10" fmla="*/ 1726 w 10149"/>
              <a:gd name="connsiteY10" fmla="*/ 8506 h 10062"/>
              <a:gd name="connsiteX11" fmla="*/ 711 w 10149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76 w 10184"/>
              <a:gd name="connsiteY2" fmla="*/ 1881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062 h 10062"/>
              <a:gd name="connsiteX1" fmla="*/ 76 w 10184"/>
              <a:gd name="connsiteY1" fmla="*/ 6970 h 10062"/>
              <a:gd name="connsiteX2" fmla="*/ 107 w 10184"/>
              <a:gd name="connsiteY2" fmla="*/ 1929 h 10062"/>
              <a:gd name="connsiteX3" fmla="*/ 2562 w 10184"/>
              <a:gd name="connsiteY3" fmla="*/ 48 h 10062"/>
              <a:gd name="connsiteX4" fmla="*/ 7892 w 10184"/>
              <a:gd name="connsiteY4" fmla="*/ 68 h 10062"/>
              <a:gd name="connsiteX5" fmla="*/ 10104 w 10184"/>
              <a:gd name="connsiteY5" fmla="*/ 1691 h 10062"/>
              <a:gd name="connsiteX6" fmla="*/ 10087 w 10184"/>
              <a:gd name="connsiteY6" fmla="*/ 6684 h 10062"/>
              <a:gd name="connsiteX7" fmla="*/ 9547 w 10184"/>
              <a:gd name="connsiteY7" fmla="*/ 9862 h 10062"/>
              <a:gd name="connsiteX8" fmla="*/ 8446 w 10184"/>
              <a:gd name="connsiteY8" fmla="*/ 8175 h 10062"/>
              <a:gd name="connsiteX9" fmla="*/ 4935 w 10184"/>
              <a:gd name="connsiteY9" fmla="*/ 7849 h 10062"/>
              <a:gd name="connsiteX10" fmla="*/ 1761 w 10184"/>
              <a:gd name="connsiteY10" fmla="*/ 8506 h 10062"/>
              <a:gd name="connsiteX11" fmla="*/ 746 w 10184"/>
              <a:gd name="connsiteY11" fmla="*/ 10062 h 10062"/>
              <a:gd name="connsiteX0" fmla="*/ 746 w 10184"/>
              <a:gd name="connsiteY0" fmla="*/ 10428 h 10428"/>
              <a:gd name="connsiteX1" fmla="*/ 76 w 10184"/>
              <a:gd name="connsiteY1" fmla="*/ 7336 h 10428"/>
              <a:gd name="connsiteX2" fmla="*/ 107 w 10184"/>
              <a:gd name="connsiteY2" fmla="*/ 2295 h 10428"/>
              <a:gd name="connsiteX3" fmla="*/ 2562 w 10184"/>
              <a:gd name="connsiteY3" fmla="*/ 414 h 10428"/>
              <a:gd name="connsiteX4" fmla="*/ 7852 w 10184"/>
              <a:gd name="connsiteY4" fmla="*/ 68 h 10428"/>
              <a:gd name="connsiteX5" fmla="*/ 10104 w 10184"/>
              <a:gd name="connsiteY5" fmla="*/ 2057 h 10428"/>
              <a:gd name="connsiteX6" fmla="*/ 10087 w 10184"/>
              <a:gd name="connsiteY6" fmla="*/ 7050 h 10428"/>
              <a:gd name="connsiteX7" fmla="*/ 9547 w 10184"/>
              <a:gd name="connsiteY7" fmla="*/ 10228 h 10428"/>
              <a:gd name="connsiteX8" fmla="*/ 8446 w 10184"/>
              <a:gd name="connsiteY8" fmla="*/ 8541 h 10428"/>
              <a:gd name="connsiteX9" fmla="*/ 4935 w 10184"/>
              <a:gd name="connsiteY9" fmla="*/ 8215 h 10428"/>
              <a:gd name="connsiteX10" fmla="*/ 1761 w 10184"/>
              <a:gd name="connsiteY10" fmla="*/ 8872 h 10428"/>
              <a:gd name="connsiteX11" fmla="*/ 746 w 10184"/>
              <a:gd name="connsiteY11" fmla="*/ 10428 h 10428"/>
              <a:gd name="connsiteX0" fmla="*/ 746 w 10184"/>
              <a:gd name="connsiteY0" fmla="*/ 10451 h 10451"/>
              <a:gd name="connsiteX1" fmla="*/ 76 w 10184"/>
              <a:gd name="connsiteY1" fmla="*/ 7359 h 10451"/>
              <a:gd name="connsiteX2" fmla="*/ 107 w 10184"/>
              <a:gd name="connsiteY2" fmla="*/ 2318 h 10451"/>
              <a:gd name="connsiteX3" fmla="*/ 2483 w 10184"/>
              <a:gd name="connsiteY3" fmla="*/ 34 h 10451"/>
              <a:gd name="connsiteX4" fmla="*/ 7852 w 10184"/>
              <a:gd name="connsiteY4" fmla="*/ 91 h 10451"/>
              <a:gd name="connsiteX5" fmla="*/ 10104 w 10184"/>
              <a:gd name="connsiteY5" fmla="*/ 2080 h 10451"/>
              <a:gd name="connsiteX6" fmla="*/ 10087 w 10184"/>
              <a:gd name="connsiteY6" fmla="*/ 7073 h 10451"/>
              <a:gd name="connsiteX7" fmla="*/ 9547 w 10184"/>
              <a:gd name="connsiteY7" fmla="*/ 10251 h 10451"/>
              <a:gd name="connsiteX8" fmla="*/ 8446 w 10184"/>
              <a:gd name="connsiteY8" fmla="*/ 8564 h 10451"/>
              <a:gd name="connsiteX9" fmla="*/ 4935 w 10184"/>
              <a:gd name="connsiteY9" fmla="*/ 8238 h 10451"/>
              <a:gd name="connsiteX10" fmla="*/ 1761 w 10184"/>
              <a:gd name="connsiteY10" fmla="*/ 8895 h 10451"/>
              <a:gd name="connsiteX11" fmla="*/ 746 w 10184"/>
              <a:gd name="connsiteY11" fmla="*/ 10451 h 10451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852 w 10184"/>
              <a:gd name="connsiteY4" fmla="*/ 274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892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773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421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46 w 10184"/>
              <a:gd name="connsiteY0" fmla="*/ 10634 h 10634"/>
              <a:gd name="connsiteX1" fmla="*/ 76 w 10184"/>
              <a:gd name="connsiteY1" fmla="*/ 7542 h 10634"/>
              <a:gd name="connsiteX2" fmla="*/ 107 w 10184"/>
              <a:gd name="connsiteY2" fmla="*/ 2501 h 10634"/>
              <a:gd name="connsiteX3" fmla="*/ 2443 w 10184"/>
              <a:gd name="connsiteY3" fmla="*/ 34 h 10634"/>
              <a:gd name="connsiteX4" fmla="*/ 7773 w 10184"/>
              <a:gd name="connsiteY4" fmla="*/ 91 h 10634"/>
              <a:gd name="connsiteX5" fmla="*/ 10104 w 10184"/>
              <a:gd name="connsiteY5" fmla="*/ 2263 h 10634"/>
              <a:gd name="connsiteX6" fmla="*/ 10087 w 10184"/>
              <a:gd name="connsiteY6" fmla="*/ 7256 h 10634"/>
              <a:gd name="connsiteX7" fmla="*/ 9547 w 10184"/>
              <a:gd name="connsiteY7" fmla="*/ 10434 h 10634"/>
              <a:gd name="connsiteX8" fmla="*/ 8446 w 10184"/>
              <a:gd name="connsiteY8" fmla="*/ 8747 h 10634"/>
              <a:gd name="connsiteX9" fmla="*/ 4935 w 10184"/>
              <a:gd name="connsiteY9" fmla="*/ 8503 h 10634"/>
              <a:gd name="connsiteX10" fmla="*/ 1761 w 10184"/>
              <a:gd name="connsiteY10" fmla="*/ 9078 h 10634"/>
              <a:gd name="connsiteX11" fmla="*/ 746 w 10184"/>
              <a:gd name="connsiteY11" fmla="*/ 10634 h 10634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730 w 10116"/>
              <a:gd name="connsiteY10" fmla="*/ 906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730 w 10116"/>
              <a:gd name="connsiteY10" fmla="*/ 906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168 w 10116"/>
              <a:gd name="connsiteY10" fmla="*/ 9043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93 w 10116"/>
              <a:gd name="connsiteY10" fmla="*/ 932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93 w 10116"/>
              <a:gd name="connsiteY10" fmla="*/ 9320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15 w 10116"/>
              <a:gd name="connsiteY11" fmla="*/ 10616 h 10616"/>
              <a:gd name="connsiteX0" fmla="*/ 715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15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415 w 10116"/>
              <a:gd name="connsiteY8" fmla="*/ 8729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516 w 10116"/>
              <a:gd name="connsiteY7" fmla="*/ 10416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  <a:gd name="connsiteX0" fmla="*/ 771 w 10116"/>
              <a:gd name="connsiteY0" fmla="*/ 10616 h 10616"/>
              <a:gd name="connsiteX1" fmla="*/ 45 w 10116"/>
              <a:gd name="connsiteY1" fmla="*/ 7524 h 10616"/>
              <a:gd name="connsiteX2" fmla="*/ 76 w 10116"/>
              <a:gd name="connsiteY2" fmla="*/ 2483 h 10616"/>
              <a:gd name="connsiteX3" fmla="*/ 2412 w 10116"/>
              <a:gd name="connsiteY3" fmla="*/ 16 h 10616"/>
              <a:gd name="connsiteX4" fmla="*/ 7742 w 10116"/>
              <a:gd name="connsiteY4" fmla="*/ 73 h 10616"/>
              <a:gd name="connsiteX5" fmla="*/ 10073 w 10116"/>
              <a:gd name="connsiteY5" fmla="*/ 2245 h 10616"/>
              <a:gd name="connsiteX6" fmla="*/ 10056 w 10116"/>
              <a:gd name="connsiteY6" fmla="*/ 7238 h 10616"/>
              <a:gd name="connsiteX7" fmla="*/ 9422 w 10116"/>
              <a:gd name="connsiteY7" fmla="*/ 10433 h 10616"/>
              <a:gd name="connsiteX8" fmla="*/ 8884 w 10116"/>
              <a:gd name="connsiteY8" fmla="*/ 8954 h 10616"/>
              <a:gd name="connsiteX9" fmla="*/ 4998 w 10116"/>
              <a:gd name="connsiteY9" fmla="*/ 9317 h 10616"/>
              <a:gd name="connsiteX10" fmla="*/ 1056 w 10116"/>
              <a:gd name="connsiteY10" fmla="*/ 9355 h 10616"/>
              <a:gd name="connsiteX11" fmla="*/ 771 w 10116"/>
              <a:gd name="connsiteY11" fmla="*/ 10616 h 10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16" h="10616">
                <a:moveTo>
                  <a:pt x="771" y="10616"/>
                </a:moveTo>
                <a:cubicBezTo>
                  <a:pt x="457" y="10033"/>
                  <a:pt x="165" y="9029"/>
                  <a:pt x="45" y="7524"/>
                </a:cubicBezTo>
                <a:cubicBezTo>
                  <a:pt x="-31" y="6133"/>
                  <a:pt x="-3" y="3683"/>
                  <a:pt x="76" y="2483"/>
                </a:cubicBezTo>
                <a:cubicBezTo>
                  <a:pt x="218" y="1317"/>
                  <a:pt x="86" y="66"/>
                  <a:pt x="2412" y="16"/>
                </a:cubicBezTo>
                <a:cubicBezTo>
                  <a:pt x="3423" y="-18"/>
                  <a:pt x="6712" y="5"/>
                  <a:pt x="7742" y="73"/>
                </a:cubicBezTo>
                <a:cubicBezTo>
                  <a:pt x="10004" y="204"/>
                  <a:pt x="9990" y="1287"/>
                  <a:pt x="10073" y="2245"/>
                </a:cubicBezTo>
                <a:cubicBezTo>
                  <a:pt x="10153" y="3532"/>
                  <a:pt x="10109" y="5984"/>
                  <a:pt x="10056" y="7238"/>
                </a:cubicBezTo>
                <a:cubicBezTo>
                  <a:pt x="9974" y="8972"/>
                  <a:pt x="9704" y="10110"/>
                  <a:pt x="9422" y="10433"/>
                </a:cubicBezTo>
                <a:cubicBezTo>
                  <a:pt x="8951" y="9353"/>
                  <a:pt x="9056" y="9622"/>
                  <a:pt x="8884" y="8954"/>
                </a:cubicBezTo>
                <a:cubicBezTo>
                  <a:pt x="8094" y="9118"/>
                  <a:pt x="6168" y="9299"/>
                  <a:pt x="4998" y="9317"/>
                </a:cubicBezTo>
                <a:cubicBezTo>
                  <a:pt x="3891" y="9414"/>
                  <a:pt x="2201" y="9027"/>
                  <a:pt x="1056" y="9355"/>
                </a:cubicBezTo>
                <a:cubicBezTo>
                  <a:pt x="923" y="9849"/>
                  <a:pt x="1084" y="9791"/>
                  <a:pt x="771" y="10616"/>
                </a:cubicBezTo>
                <a:close/>
              </a:path>
            </a:pathLst>
          </a:custGeom>
          <a:solidFill>
            <a:srgbClr val="FF5050"/>
          </a:solidFill>
          <a:ln w="9525">
            <a:noFill/>
            <a:round/>
            <a:headEnd/>
            <a:tailEnd/>
          </a:ln>
          <a:effectLst>
            <a:innerShdw blurRad="342900">
              <a:srgbClr val="FF0000">
                <a:alpha val="70000"/>
              </a:srgbClr>
            </a:innerShdw>
          </a:effectLst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5" name="자유형 24"/>
          <p:cNvSpPr/>
          <p:nvPr/>
        </p:nvSpPr>
        <p:spPr>
          <a:xfrm>
            <a:off x="4562061" y="2260161"/>
            <a:ext cx="2136913" cy="2311838"/>
          </a:xfrm>
          <a:custGeom>
            <a:avLst/>
            <a:gdLst>
              <a:gd name="connsiteX0" fmla="*/ 191224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191224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19582 w 1328293"/>
              <a:gd name="connsiteY0" fmla="*/ 362761 h 1842708"/>
              <a:gd name="connsiteX1" fmla="*/ 104457 w 1328293"/>
              <a:gd name="connsiteY1" fmla="*/ 800837 h 1842708"/>
              <a:gd name="connsiteX2" fmla="*/ 14039 w 1328293"/>
              <a:gd name="connsiteY2" fmla="*/ 1288332 h 1842708"/>
              <a:gd name="connsiteX3" fmla="*/ 0 w 1328293"/>
              <a:gd name="connsiteY3" fmla="*/ 1556285 h 1842708"/>
              <a:gd name="connsiteX4" fmla="*/ 87073 w 1328293"/>
              <a:gd name="connsiteY4" fmla="*/ 1790555 h 1842708"/>
              <a:gd name="connsiteX5" fmla="*/ 632932 w 1328293"/>
              <a:gd name="connsiteY5" fmla="*/ 1842708 h 1842708"/>
              <a:gd name="connsiteX6" fmla="*/ 1185744 w 1328293"/>
              <a:gd name="connsiteY6" fmla="*/ 1766218 h 1842708"/>
              <a:gd name="connsiteX7" fmla="*/ 1314386 w 1328293"/>
              <a:gd name="connsiteY7" fmla="*/ 1554133 h 1842708"/>
              <a:gd name="connsiteX8" fmla="*/ 1328293 w 1328293"/>
              <a:gd name="connsiteY8" fmla="*/ 1265558 h 1842708"/>
              <a:gd name="connsiteX9" fmla="*/ 1251803 w 1328293"/>
              <a:gd name="connsiteY9" fmla="*/ 903970 h 1842708"/>
              <a:gd name="connsiteX10" fmla="*/ 1171836 w 1328293"/>
              <a:gd name="connsiteY10" fmla="*/ 681454 h 1842708"/>
              <a:gd name="connsiteX11" fmla="*/ 1130115 w 1328293"/>
              <a:gd name="connsiteY11" fmla="*/ 6954 h 1842708"/>
              <a:gd name="connsiteX12" fmla="*/ 250483 w 1328293"/>
              <a:gd name="connsiteY12" fmla="*/ 0 h 1842708"/>
              <a:gd name="connsiteX13" fmla="*/ 219582 w 1328293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7341 w 1333634"/>
              <a:gd name="connsiteY4" fmla="*/ 1762998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6139"/>
              <a:gd name="connsiteY0" fmla="*/ 362761 h 1852728"/>
              <a:gd name="connsiteX1" fmla="*/ 109798 w 1336139"/>
              <a:gd name="connsiteY1" fmla="*/ 800837 h 1852728"/>
              <a:gd name="connsiteX2" fmla="*/ 19380 w 1336139"/>
              <a:gd name="connsiteY2" fmla="*/ 1288332 h 1852728"/>
              <a:gd name="connsiteX3" fmla="*/ 5341 w 1336139"/>
              <a:gd name="connsiteY3" fmla="*/ 1556285 h 1852728"/>
              <a:gd name="connsiteX4" fmla="*/ 54836 w 1336139"/>
              <a:gd name="connsiteY4" fmla="*/ 1770513 h 1852728"/>
              <a:gd name="connsiteX5" fmla="*/ 638273 w 1336139"/>
              <a:gd name="connsiteY5" fmla="*/ 1852728 h 1852728"/>
              <a:gd name="connsiteX6" fmla="*/ 1183569 w 1336139"/>
              <a:gd name="connsiteY6" fmla="*/ 1781249 h 1852728"/>
              <a:gd name="connsiteX7" fmla="*/ 1324738 w 1336139"/>
              <a:gd name="connsiteY7" fmla="*/ 1576680 h 1852728"/>
              <a:gd name="connsiteX8" fmla="*/ 1336139 w 1336139"/>
              <a:gd name="connsiteY8" fmla="*/ 1245516 h 1852728"/>
              <a:gd name="connsiteX9" fmla="*/ 1257144 w 1336139"/>
              <a:gd name="connsiteY9" fmla="*/ 903970 h 1852728"/>
              <a:gd name="connsiteX10" fmla="*/ 1177177 w 1336139"/>
              <a:gd name="connsiteY10" fmla="*/ 681454 h 1852728"/>
              <a:gd name="connsiteX11" fmla="*/ 1135456 w 1336139"/>
              <a:gd name="connsiteY11" fmla="*/ 6954 h 1852728"/>
              <a:gd name="connsiteX12" fmla="*/ 255824 w 1336139"/>
              <a:gd name="connsiteY12" fmla="*/ 0 h 1852728"/>
              <a:gd name="connsiteX13" fmla="*/ 224923 w 1336139"/>
              <a:gd name="connsiteY13" fmla="*/ 362761 h 1852728"/>
              <a:gd name="connsiteX0" fmla="*/ 224923 w 1339855"/>
              <a:gd name="connsiteY0" fmla="*/ 362761 h 1852728"/>
              <a:gd name="connsiteX1" fmla="*/ 109798 w 1339855"/>
              <a:gd name="connsiteY1" fmla="*/ 800837 h 1852728"/>
              <a:gd name="connsiteX2" fmla="*/ 19380 w 1339855"/>
              <a:gd name="connsiteY2" fmla="*/ 1288332 h 1852728"/>
              <a:gd name="connsiteX3" fmla="*/ 5341 w 1339855"/>
              <a:gd name="connsiteY3" fmla="*/ 1556285 h 1852728"/>
              <a:gd name="connsiteX4" fmla="*/ 54836 w 1339855"/>
              <a:gd name="connsiteY4" fmla="*/ 1770513 h 1852728"/>
              <a:gd name="connsiteX5" fmla="*/ 638273 w 1339855"/>
              <a:gd name="connsiteY5" fmla="*/ 1852728 h 1852728"/>
              <a:gd name="connsiteX6" fmla="*/ 1183569 w 1339855"/>
              <a:gd name="connsiteY6" fmla="*/ 1781249 h 1852728"/>
              <a:gd name="connsiteX7" fmla="*/ 1324738 w 1339855"/>
              <a:gd name="connsiteY7" fmla="*/ 1576680 h 1852728"/>
              <a:gd name="connsiteX8" fmla="*/ 1336139 w 1339855"/>
              <a:gd name="connsiteY8" fmla="*/ 1245516 h 1852728"/>
              <a:gd name="connsiteX9" fmla="*/ 1257144 w 1339855"/>
              <a:gd name="connsiteY9" fmla="*/ 903970 h 1852728"/>
              <a:gd name="connsiteX10" fmla="*/ 1177177 w 1339855"/>
              <a:gd name="connsiteY10" fmla="*/ 681454 h 1852728"/>
              <a:gd name="connsiteX11" fmla="*/ 1135456 w 1339855"/>
              <a:gd name="connsiteY11" fmla="*/ 6954 h 1852728"/>
              <a:gd name="connsiteX12" fmla="*/ 255824 w 1339855"/>
              <a:gd name="connsiteY12" fmla="*/ 0 h 1852728"/>
              <a:gd name="connsiteX13" fmla="*/ 224923 w 1339855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55807 h 1845774"/>
              <a:gd name="connsiteX1" fmla="*/ 109798 w 1343569"/>
              <a:gd name="connsiteY1" fmla="*/ 793883 h 1845774"/>
              <a:gd name="connsiteX2" fmla="*/ 19380 w 1343569"/>
              <a:gd name="connsiteY2" fmla="*/ 1281378 h 1845774"/>
              <a:gd name="connsiteX3" fmla="*/ 5341 w 1343569"/>
              <a:gd name="connsiteY3" fmla="*/ 1549331 h 1845774"/>
              <a:gd name="connsiteX4" fmla="*/ 54836 w 1343569"/>
              <a:gd name="connsiteY4" fmla="*/ 1763559 h 1845774"/>
              <a:gd name="connsiteX5" fmla="*/ 638273 w 1343569"/>
              <a:gd name="connsiteY5" fmla="*/ 1845774 h 1845774"/>
              <a:gd name="connsiteX6" fmla="*/ 1183569 w 1343569"/>
              <a:gd name="connsiteY6" fmla="*/ 1774295 h 1845774"/>
              <a:gd name="connsiteX7" fmla="*/ 1324738 w 1343569"/>
              <a:gd name="connsiteY7" fmla="*/ 1569726 h 1845774"/>
              <a:gd name="connsiteX8" fmla="*/ 1336139 w 1343569"/>
              <a:gd name="connsiteY8" fmla="*/ 1238562 h 1845774"/>
              <a:gd name="connsiteX9" fmla="*/ 1257144 w 1343569"/>
              <a:gd name="connsiteY9" fmla="*/ 897016 h 1845774"/>
              <a:gd name="connsiteX10" fmla="*/ 1174671 w 1343569"/>
              <a:gd name="connsiteY10" fmla="*/ 581807 h 1845774"/>
              <a:gd name="connsiteX11" fmla="*/ 1126251 w 1343569"/>
              <a:gd name="connsiteY11" fmla="*/ 0 h 1845774"/>
              <a:gd name="connsiteX12" fmla="*/ 295254 w 1343569"/>
              <a:gd name="connsiteY12" fmla="*/ 301754 h 1845774"/>
              <a:gd name="connsiteX13" fmla="*/ 224923 w 1343569"/>
              <a:gd name="connsiteY13" fmla="*/ 355807 h 1845774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34066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2342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6249 w 1343569"/>
              <a:gd name="connsiteY11" fmla="*/ 149570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79438 h 1569405"/>
              <a:gd name="connsiteX1" fmla="*/ 109798 w 1343569"/>
              <a:gd name="connsiteY1" fmla="*/ 517514 h 1569405"/>
              <a:gd name="connsiteX2" fmla="*/ 19380 w 1343569"/>
              <a:gd name="connsiteY2" fmla="*/ 1005009 h 1569405"/>
              <a:gd name="connsiteX3" fmla="*/ 5341 w 1343569"/>
              <a:gd name="connsiteY3" fmla="*/ 1272962 h 1569405"/>
              <a:gd name="connsiteX4" fmla="*/ 54836 w 1343569"/>
              <a:gd name="connsiteY4" fmla="*/ 1487190 h 1569405"/>
              <a:gd name="connsiteX5" fmla="*/ 638273 w 1343569"/>
              <a:gd name="connsiteY5" fmla="*/ 1569405 h 1569405"/>
              <a:gd name="connsiteX6" fmla="*/ 1183569 w 1343569"/>
              <a:gd name="connsiteY6" fmla="*/ 1497926 h 1569405"/>
              <a:gd name="connsiteX7" fmla="*/ 1324738 w 1343569"/>
              <a:gd name="connsiteY7" fmla="*/ 1293357 h 1569405"/>
              <a:gd name="connsiteX8" fmla="*/ 1336139 w 1343569"/>
              <a:gd name="connsiteY8" fmla="*/ 962193 h 1569405"/>
              <a:gd name="connsiteX9" fmla="*/ 1257144 w 1343569"/>
              <a:gd name="connsiteY9" fmla="*/ 620647 h 1569405"/>
              <a:gd name="connsiteX10" fmla="*/ 1174671 w 1343569"/>
              <a:gd name="connsiteY10" fmla="*/ 305438 h 1569405"/>
              <a:gd name="connsiteX11" fmla="*/ 1126249 w 1343569"/>
              <a:gd name="connsiteY11" fmla="*/ 32339 h 1569405"/>
              <a:gd name="connsiteX12" fmla="*/ 295254 w 1343569"/>
              <a:gd name="connsiteY12" fmla="*/ 25385 h 1569405"/>
              <a:gd name="connsiteX13" fmla="*/ 224923 w 1343569"/>
              <a:gd name="connsiteY13" fmla="*/ 79438 h 1569405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5302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8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2284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8441 h 1552461"/>
              <a:gd name="connsiteX1" fmla="*/ 109798 w 1343569"/>
              <a:gd name="connsiteY1" fmla="*/ 500570 h 1552461"/>
              <a:gd name="connsiteX2" fmla="*/ 19380 w 1343569"/>
              <a:gd name="connsiteY2" fmla="*/ 988065 h 1552461"/>
              <a:gd name="connsiteX3" fmla="*/ 5341 w 1343569"/>
              <a:gd name="connsiteY3" fmla="*/ 1256018 h 1552461"/>
              <a:gd name="connsiteX4" fmla="*/ 54836 w 1343569"/>
              <a:gd name="connsiteY4" fmla="*/ 1470246 h 1552461"/>
              <a:gd name="connsiteX5" fmla="*/ 638273 w 1343569"/>
              <a:gd name="connsiteY5" fmla="*/ 1552461 h 1552461"/>
              <a:gd name="connsiteX6" fmla="*/ 1183569 w 1343569"/>
              <a:gd name="connsiteY6" fmla="*/ 1480982 h 1552461"/>
              <a:gd name="connsiteX7" fmla="*/ 1324738 w 1343569"/>
              <a:gd name="connsiteY7" fmla="*/ 1276413 h 1552461"/>
              <a:gd name="connsiteX8" fmla="*/ 1336139 w 1343569"/>
              <a:gd name="connsiteY8" fmla="*/ 945249 h 1552461"/>
              <a:gd name="connsiteX9" fmla="*/ 1272233 w 1343569"/>
              <a:gd name="connsiteY9" fmla="*/ 603703 h 1552461"/>
              <a:gd name="connsiteX10" fmla="*/ 1190302 w 1343569"/>
              <a:gd name="connsiteY10" fmla="*/ 292401 h 1552461"/>
              <a:gd name="connsiteX11" fmla="*/ 1132284 w 1343569"/>
              <a:gd name="connsiteY11" fmla="*/ 18413 h 1552461"/>
              <a:gd name="connsiteX12" fmla="*/ 295254 w 1343569"/>
              <a:gd name="connsiteY12" fmla="*/ 8441 h 1552461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21635 w 1343569"/>
              <a:gd name="connsiteY1" fmla="*/ 498035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43569" h="1562833">
                <a:moveTo>
                  <a:pt x="318405" y="16738"/>
                </a:moveTo>
                <a:cubicBezTo>
                  <a:pt x="202942" y="200679"/>
                  <a:pt x="143368" y="295408"/>
                  <a:pt x="88839" y="531106"/>
                </a:cubicBezTo>
                <a:cubicBezTo>
                  <a:pt x="45181" y="742998"/>
                  <a:pt x="37408" y="783530"/>
                  <a:pt x="17451" y="965248"/>
                </a:cubicBezTo>
                <a:cubicBezTo>
                  <a:pt x="8912" y="1067012"/>
                  <a:pt x="0" y="1174567"/>
                  <a:pt x="5341" y="1266390"/>
                </a:cubicBezTo>
                <a:cubicBezTo>
                  <a:pt x="11818" y="1384563"/>
                  <a:pt x="18297" y="1405034"/>
                  <a:pt x="54836" y="1480618"/>
                </a:cubicBezTo>
                <a:cubicBezTo>
                  <a:pt x="104013" y="1544767"/>
                  <a:pt x="436279" y="1553799"/>
                  <a:pt x="638273" y="1562833"/>
                </a:cubicBezTo>
                <a:cubicBezTo>
                  <a:pt x="850101" y="1546522"/>
                  <a:pt x="1011824" y="1527707"/>
                  <a:pt x="1183569" y="1491354"/>
                </a:cubicBezTo>
                <a:cubicBezTo>
                  <a:pt x="1274049" y="1443206"/>
                  <a:pt x="1286867" y="1390047"/>
                  <a:pt x="1324738" y="1286785"/>
                </a:cubicBezTo>
                <a:cubicBezTo>
                  <a:pt x="1343569" y="1173892"/>
                  <a:pt x="1339855" y="1091061"/>
                  <a:pt x="1336139" y="955621"/>
                </a:cubicBezTo>
                <a:cubicBezTo>
                  <a:pt x="1321878" y="787451"/>
                  <a:pt x="1310066" y="735952"/>
                  <a:pt x="1281287" y="595968"/>
                </a:cubicBezTo>
                <a:cubicBezTo>
                  <a:pt x="1261502" y="492188"/>
                  <a:pt x="1264984" y="530875"/>
                  <a:pt x="1226613" y="391026"/>
                </a:cubicBezTo>
                <a:cubicBezTo>
                  <a:pt x="1178388" y="252565"/>
                  <a:pt x="1096475" y="106900"/>
                  <a:pt x="1012670" y="18413"/>
                </a:cubicBezTo>
                <a:cubicBezTo>
                  <a:pt x="733660" y="0"/>
                  <a:pt x="594397" y="1955"/>
                  <a:pt x="318405" y="1673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38000">
                <a:schemeClr val="accent2">
                  <a:lumMod val="60000"/>
                  <a:lumOff val="40000"/>
                </a:schemeClr>
              </a:gs>
              <a:gs pos="68000">
                <a:srgbClr val="FEFBD6"/>
              </a:gs>
            </a:gsLst>
            <a:lin ang="5400000" scaled="1"/>
            <a:tileRect/>
          </a:gra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" name="자유형 18"/>
          <p:cNvSpPr/>
          <p:nvPr/>
        </p:nvSpPr>
        <p:spPr>
          <a:xfrm>
            <a:off x="4746959" y="2292263"/>
            <a:ext cx="1784160" cy="1981851"/>
          </a:xfrm>
          <a:custGeom>
            <a:avLst/>
            <a:gdLst>
              <a:gd name="connsiteX0" fmla="*/ 191224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191224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19582 w 1328293"/>
              <a:gd name="connsiteY0" fmla="*/ 362761 h 1842708"/>
              <a:gd name="connsiteX1" fmla="*/ 104457 w 1328293"/>
              <a:gd name="connsiteY1" fmla="*/ 800837 h 1842708"/>
              <a:gd name="connsiteX2" fmla="*/ 14039 w 1328293"/>
              <a:gd name="connsiteY2" fmla="*/ 1288332 h 1842708"/>
              <a:gd name="connsiteX3" fmla="*/ 0 w 1328293"/>
              <a:gd name="connsiteY3" fmla="*/ 1556285 h 1842708"/>
              <a:gd name="connsiteX4" fmla="*/ 87073 w 1328293"/>
              <a:gd name="connsiteY4" fmla="*/ 1790555 h 1842708"/>
              <a:gd name="connsiteX5" fmla="*/ 632932 w 1328293"/>
              <a:gd name="connsiteY5" fmla="*/ 1842708 h 1842708"/>
              <a:gd name="connsiteX6" fmla="*/ 1185744 w 1328293"/>
              <a:gd name="connsiteY6" fmla="*/ 1766218 h 1842708"/>
              <a:gd name="connsiteX7" fmla="*/ 1314386 w 1328293"/>
              <a:gd name="connsiteY7" fmla="*/ 1554133 h 1842708"/>
              <a:gd name="connsiteX8" fmla="*/ 1328293 w 1328293"/>
              <a:gd name="connsiteY8" fmla="*/ 1265558 h 1842708"/>
              <a:gd name="connsiteX9" fmla="*/ 1251803 w 1328293"/>
              <a:gd name="connsiteY9" fmla="*/ 903970 h 1842708"/>
              <a:gd name="connsiteX10" fmla="*/ 1171836 w 1328293"/>
              <a:gd name="connsiteY10" fmla="*/ 681454 h 1842708"/>
              <a:gd name="connsiteX11" fmla="*/ 1130115 w 1328293"/>
              <a:gd name="connsiteY11" fmla="*/ 6954 h 1842708"/>
              <a:gd name="connsiteX12" fmla="*/ 250483 w 1328293"/>
              <a:gd name="connsiteY12" fmla="*/ 0 h 1842708"/>
              <a:gd name="connsiteX13" fmla="*/ 219582 w 1328293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7341 w 1333634"/>
              <a:gd name="connsiteY4" fmla="*/ 1762998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6139"/>
              <a:gd name="connsiteY0" fmla="*/ 362761 h 1852728"/>
              <a:gd name="connsiteX1" fmla="*/ 109798 w 1336139"/>
              <a:gd name="connsiteY1" fmla="*/ 800837 h 1852728"/>
              <a:gd name="connsiteX2" fmla="*/ 19380 w 1336139"/>
              <a:gd name="connsiteY2" fmla="*/ 1288332 h 1852728"/>
              <a:gd name="connsiteX3" fmla="*/ 5341 w 1336139"/>
              <a:gd name="connsiteY3" fmla="*/ 1556285 h 1852728"/>
              <a:gd name="connsiteX4" fmla="*/ 54836 w 1336139"/>
              <a:gd name="connsiteY4" fmla="*/ 1770513 h 1852728"/>
              <a:gd name="connsiteX5" fmla="*/ 638273 w 1336139"/>
              <a:gd name="connsiteY5" fmla="*/ 1852728 h 1852728"/>
              <a:gd name="connsiteX6" fmla="*/ 1183569 w 1336139"/>
              <a:gd name="connsiteY6" fmla="*/ 1781249 h 1852728"/>
              <a:gd name="connsiteX7" fmla="*/ 1324738 w 1336139"/>
              <a:gd name="connsiteY7" fmla="*/ 1576680 h 1852728"/>
              <a:gd name="connsiteX8" fmla="*/ 1336139 w 1336139"/>
              <a:gd name="connsiteY8" fmla="*/ 1245516 h 1852728"/>
              <a:gd name="connsiteX9" fmla="*/ 1257144 w 1336139"/>
              <a:gd name="connsiteY9" fmla="*/ 903970 h 1852728"/>
              <a:gd name="connsiteX10" fmla="*/ 1177177 w 1336139"/>
              <a:gd name="connsiteY10" fmla="*/ 681454 h 1852728"/>
              <a:gd name="connsiteX11" fmla="*/ 1135456 w 1336139"/>
              <a:gd name="connsiteY11" fmla="*/ 6954 h 1852728"/>
              <a:gd name="connsiteX12" fmla="*/ 255824 w 1336139"/>
              <a:gd name="connsiteY12" fmla="*/ 0 h 1852728"/>
              <a:gd name="connsiteX13" fmla="*/ 224923 w 1336139"/>
              <a:gd name="connsiteY13" fmla="*/ 362761 h 1852728"/>
              <a:gd name="connsiteX0" fmla="*/ 224923 w 1339855"/>
              <a:gd name="connsiteY0" fmla="*/ 362761 h 1852728"/>
              <a:gd name="connsiteX1" fmla="*/ 109798 w 1339855"/>
              <a:gd name="connsiteY1" fmla="*/ 800837 h 1852728"/>
              <a:gd name="connsiteX2" fmla="*/ 19380 w 1339855"/>
              <a:gd name="connsiteY2" fmla="*/ 1288332 h 1852728"/>
              <a:gd name="connsiteX3" fmla="*/ 5341 w 1339855"/>
              <a:gd name="connsiteY3" fmla="*/ 1556285 h 1852728"/>
              <a:gd name="connsiteX4" fmla="*/ 54836 w 1339855"/>
              <a:gd name="connsiteY4" fmla="*/ 1770513 h 1852728"/>
              <a:gd name="connsiteX5" fmla="*/ 638273 w 1339855"/>
              <a:gd name="connsiteY5" fmla="*/ 1852728 h 1852728"/>
              <a:gd name="connsiteX6" fmla="*/ 1183569 w 1339855"/>
              <a:gd name="connsiteY6" fmla="*/ 1781249 h 1852728"/>
              <a:gd name="connsiteX7" fmla="*/ 1324738 w 1339855"/>
              <a:gd name="connsiteY7" fmla="*/ 1576680 h 1852728"/>
              <a:gd name="connsiteX8" fmla="*/ 1336139 w 1339855"/>
              <a:gd name="connsiteY8" fmla="*/ 1245516 h 1852728"/>
              <a:gd name="connsiteX9" fmla="*/ 1257144 w 1339855"/>
              <a:gd name="connsiteY9" fmla="*/ 903970 h 1852728"/>
              <a:gd name="connsiteX10" fmla="*/ 1177177 w 1339855"/>
              <a:gd name="connsiteY10" fmla="*/ 681454 h 1852728"/>
              <a:gd name="connsiteX11" fmla="*/ 1135456 w 1339855"/>
              <a:gd name="connsiteY11" fmla="*/ 6954 h 1852728"/>
              <a:gd name="connsiteX12" fmla="*/ 255824 w 1339855"/>
              <a:gd name="connsiteY12" fmla="*/ 0 h 1852728"/>
              <a:gd name="connsiteX13" fmla="*/ 224923 w 1339855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55807 h 1845774"/>
              <a:gd name="connsiteX1" fmla="*/ 109798 w 1343569"/>
              <a:gd name="connsiteY1" fmla="*/ 793883 h 1845774"/>
              <a:gd name="connsiteX2" fmla="*/ 19380 w 1343569"/>
              <a:gd name="connsiteY2" fmla="*/ 1281378 h 1845774"/>
              <a:gd name="connsiteX3" fmla="*/ 5341 w 1343569"/>
              <a:gd name="connsiteY3" fmla="*/ 1549331 h 1845774"/>
              <a:gd name="connsiteX4" fmla="*/ 54836 w 1343569"/>
              <a:gd name="connsiteY4" fmla="*/ 1763559 h 1845774"/>
              <a:gd name="connsiteX5" fmla="*/ 638273 w 1343569"/>
              <a:gd name="connsiteY5" fmla="*/ 1845774 h 1845774"/>
              <a:gd name="connsiteX6" fmla="*/ 1183569 w 1343569"/>
              <a:gd name="connsiteY6" fmla="*/ 1774295 h 1845774"/>
              <a:gd name="connsiteX7" fmla="*/ 1324738 w 1343569"/>
              <a:gd name="connsiteY7" fmla="*/ 1569726 h 1845774"/>
              <a:gd name="connsiteX8" fmla="*/ 1336139 w 1343569"/>
              <a:gd name="connsiteY8" fmla="*/ 1238562 h 1845774"/>
              <a:gd name="connsiteX9" fmla="*/ 1257144 w 1343569"/>
              <a:gd name="connsiteY9" fmla="*/ 897016 h 1845774"/>
              <a:gd name="connsiteX10" fmla="*/ 1174671 w 1343569"/>
              <a:gd name="connsiteY10" fmla="*/ 581807 h 1845774"/>
              <a:gd name="connsiteX11" fmla="*/ 1126251 w 1343569"/>
              <a:gd name="connsiteY11" fmla="*/ 0 h 1845774"/>
              <a:gd name="connsiteX12" fmla="*/ 295254 w 1343569"/>
              <a:gd name="connsiteY12" fmla="*/ 301754 h 1845774"/>
              <a:gd name="connsiteX13" fmla="*/ 224923 w 1343569"/>
              <a:gd name="connsiteY13" fmla="*/ 355807 h 1845774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34066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2342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6249 w 1343569"/>
              <a:gd name="connsiteY11" fmla="*/ 149570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79438 h 1569405"/>
              <a:gd name="connsiteX1" fmla="*/ 109798 w 1343569"/>
              <a:gd name="connsiteY1" fmla="*/ 517514 h 1569405"/>
              <a:gd name="connsiteX2" fmla="*/ 19380 w 1343569"/>
              <a:gd name="connsiteY2" fmla="*/ 1005009 h 1569405"/>
              <a:gd name="connsiteX3" fmla="*/ 5341 w 1343569"/>
              <a:gd name="connsiteY3" fmla="*/ 1272962 h 1569405"/>
              <a:gd name="connsiteX4" fmla="*/ 54836 w 1343569"/>
              <a:gd name="connsiteY4" fmla="*/ 1487190 h 1569405"/>
              <a:gd name="connsiteX5" fmla="*/ 638273 w 1343569"/>
              <a:gd name="connsiteY5" fmla="*/ 1569405 h 1569405"/>
              <a:gd name="connsiteX6" fmla="*/ 1183569 w 1343569"/>
              <a:gd name="connsiteY6" fmla="*/ 1497926 h 1569405"/>
              <a:gd name="connsiteX7" fmla="*/ 1324738 w 1343569"/>
              <a:gd name="connsiteY7" fmla="*/ 1293357 h 1569405"/>
              <a:gd name="connsiteX8" fmla="*/ 1336139 w 1343569"/>
              <a:gd name="connsiteY8" fmla="*/ 962193 h 1569405"/>
              <a:gd name="connsiteX9" fmla="*/ 1257144 w 1343569"/>
              <a:gd name="connsiteY9" fmla="*/ 620647 h 1569405"/>
              <a:gd name="connsiteX10" fmla="*/ 1174671 w 1343569"/>
              <a:gd name="connsiteY10" fmla="*/ 305438 h 1569405"/>
              <a:gd name="connsiteX11" fmla="*/ 1126249 w 1343569"/>
              <a:gd name="connsiteY11" fmla="*/ 32339 h 1569405"/>
              <a:gd name="connsiteX12" fmla="*/ 295254 w 1343569"/>
              <a:gd name="connsiteY12" fmla="*/ 25385 h 1569405"/>
              <a:gd name="connsiteX13" fmla="*/ 224923 w 1343569"/>
              <a:gd name="connsiteY13" fmla="*/ 79438 h 1569405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5302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8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2284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8441 h 1552461"/>
              <a:gd name="connsiteX1" fmla="*/ 109798 w 1343569"/>
              <a:gd name="connsiteY1" fmla="*/ 500570 h 1552461"/>
              <a:gd name="connsiteX2" fmla="*/ 19380 w 1343569"/>
              <a:gd name="connsiteY2" fmla="*/ 988065 h 1552461"/>
              <a:gd name="connsiteX3" fmla="*/ 5341 w 1343569"/>
              <a:gd name="connsiteY3" fmla="*/ 1256018 h 1552461"/>
              <a:gd name="connsiteX4" fmla="*/ 54836 w 1343569"/>
              <a:gd name="connsiteY4" fmla="*/ 1470246 h 1552461"/>
              <a:gd name="connsiteX5" fmla="*/ 638273 w 1343569"/>
              <a:gd name="connsiteY5" fmla="*/ 1552461 h 1552461"/>
              <a:gd name="connsiteX6" fmla="*/ 1183569 w 1343569"/>
              <a:gd name="connsiteY6" fmla="*/ 1480982 h 1552461"/>
              <a:gd name="connsiteX7" fmla="*/ 1324738 w 1343569"/>
              <a:gd name="connsiteY7" fmla="*/ 1276413 h 1552461"/>
              <a:gd name="connsiteX8" fmla="*/ 1336139 w 1343569"/>
              <a:gd name="connsiteY8" fmla="*/ 945249 h 1552461"/>
              <a:gd name="connsiteX9" fmla="*/ 1272233 w 1343569"/>
              <a:gd name="connsiteY9" fmla="*/ 603703 h 1552461"/>
              <a:gd name="connsiteX10" fmla="*/ 1190302 w 1343569"/>
              <a:gd name="connsiteY10" fmla="*/ 292401 h 1552461"/>
              <a:gd name="connsiteX11" fmla="*/ 1132284 w 1343569"/>
              <a:gd name="connsiteY11" fmla="*/ 18413 h 1552461"/>
              <a:gd name="connsiteX12" fmla="*/ 295254 w 1343569"/>
              <a:gd name="connsiteY12" fmla="*/ 8441 h 1552461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21635 w 1343569"/>
              <a:gd name="connsiteY1" fmla="*/ 498035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226917 w 1343569"/>
              <a:gd name="connsiteY0" fmla="*/ 19344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26917 w 1343569"/>
              <a:gd name="connsiteY12" fmla="*/ 19344 h 1562833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3191 w 1335429"/>
              <a:gd name="connsiteY0" fmla="*/ 11612 h 1555101"/>
              <a:gd name="connsiteX1" fmla="*/ 42060 w 1335429"/>
              <a:gd name="connsiteY1" fmla="*/ 523374 h 1555101"/>
              <a:gd name="connsiteX2" fmla="*/ 13725 w 1335429"/>
              <a:gd name="connsiteY2" fmla="*/ 957516 h 1555101"/>
              <a:gd name="connsiteX3" fmla="*/ 1615 w 1335429"/>
              <a:gd name="connsiteY3" fmla="*/ 1258658 h 1555101"/>
              <a:gd name="connsiteX4" fmla="*/ 51110 w 1335429"/>
              <a:gd name="connsiteY4" fmla="*/ 1472886 h 1555101"/>
              <a:gd name="connsiteX5" fmla="*/ 634547 w 1335429"/>
              <a:gd name="connsiteY5" fmla="*/ 1555101 h 1555101"/>
              <a:gd name="connsiteX6" fmla="*/ 1179843 w 1335429"/>
              <a:gd name="connsiteY6" fmla="*/ 1483622 h 1555101"/>
              <a:gd name="connsiteX7" fmla="*/ 1321012 w 1335429"/>
              <a:gd name="connsiteY7" fmla="*/ 1279053 h 1555101"/>
              <a:gd name="connsiteX8" fmla="*/ 1332413 w 1335429"/>
              <a:gd name="connsiteY8" fmla="*/ 947889 h 1555101"/>
              <a:gd name="connsiteX9" fmla="*/ 1277561 w 1335429"/>
              <a:gd name="connsiteY9" fmla="*/ 588236 h 1555101"/>
              <a:gd name="connsiteX10" fmla="*/ 1222887 w 1335429"/>
              <a:gd name="connsiteY10" fmla="*/ 383294 h 1555101"/>
              <a:gd name="connsiteX11" fmla="*/ 1097818 w 1335429"/>
              <a:gd name="connsiteY11" fmla="*/ 13286 h 1555101"/>
              <a:gd name="connsiteX12" fmla="*/ 223191 w 1335429"/>
              <a:gd name="connsiteY12" fmla="*/ 11612 h 1555101"/>
              <a:gd name="connsiteX0" fmla="*/ 253883 w 1366121"/>
              <a:gd name="connsiteY0" fmla="*/ 11612 h 1555101"/>
              <a:gd name="connsiteX1" fmla="*/ 72752 w 1366121"/>
              <a:gd name="connsiteY1" fmla="*/ 523374 h 1555101"/>
              <a:gd name="connsiteX2" fmla="*/ 1363 w 1366121"/>
              <a:gd name="connsiteY2" fmla="*/ 957516 h 1555101"/>
              <a:gd name="connsiteX3" fmla="*/ 32307 w 1366121"/>
              <a:gd name="connsiteY3" fmla="*/ 1258658 h 1555101"/>
              <a:gd name="connsiteX4" fmla="*/ 81802 w 1366121"/>
              <a:gd name="connsiteY4" fmla="*/ 1472886 h 1555101"/>
              <a:gd name="connsiteX5" fmla="*/ 665239 w 1366121"/>
              <a:gd name="connsiteY5" fmla="*/ 1555101 h 1555101"/>
              <a:gd name="connsiteX6" fmla="*/ 1210535 w 1366121"/>
              <a:gd name="connsiteY6" fmla="*/ 1483622 h 1555101"/>
              <a:gd name="connsiteX7" fmla="*/ 1351704 w 1366121"/>
              <a:gd name="connsiteY7" fmla="*/ 1279053 h 1555101"/>
              <a:gd name="connsiteX8" fmla="*/ 1363105 w 1366121"/>
              <a:gd name="connsiteY8" fmla="*/ 947889 h 1555101"/>
              <a:gd name="connsiteX9" fmla="*/ 1308253 w 1366121"/>
              <a:gd name="connsiteY9" fmla="*/ 588236 h 1555101"/>
              <a:gd name="connsiteX10" fmla="*/ 1253579 w 1366121"/>
              <a:gd name="connsiteY10" fmla="*/ 383294 h 1555101"/>
              <a:gd name="connsiteX11" fmla="*/ 1128510 w 1366121"/>
              <a:gd name="connsiteY11" fmla="*/ 13286 h 1555101"/>
              <a:gd name="connsiteX12" fmla="*/ 253883 w 1366121"/>
              <a:gd name="connsiteY12" fmla="*/ 11612 h 1555101"/>
              <a:gd name="connsiteX0" fmla="*/ 259572 w 1371810"/>
              <a:gd name="connsiteY0" fmla="*/ 11612 h 1555101"/>
              <a:gd name="connsiteX1" fmla="*/ 78441 w 1371810"/>
              <a:gd name="connsiteY1" fmla="*/ 523374 h 1555101"/>
              <a:gd name="connsiteX2" fmla="*/ 7052 w 1371810"/>
              <a:gd name="connsiteY2" fmla="*/ 957516 h 1555101"/>
              <a:gd name="connsiteX3" fmla="*/ 3553 w 1371810"/>
              <a:gd name="connsiteY3" fmla="*/ 1267240 h 1555101"/>
              <a:gd name="connsiteX4" fmla="*/ 87491 w 1371810"/>
              <a:gd name="connsiteY4" fmla="*/ 1472886 h 1555101"/>
              <a:gd name="connsiteX5" fmla="*/ 670928 w 1371810"/>
              <a:gd name="connsiteY5" fmla="*/ 1555101 h 1555101"/>
              <a:gd name="connsiteX6" fmla="*/ 1216224 w 1371810"/>
              <a:gd name="connsiteY6" fmla="*/ 1483622 h 1555101"/>
              <a:gd name="connsiteX7" fmla="*/ 1357393 w 1371810"/>
              <a:gd name="connsiteY7" fmla="*/ 1279053 h 1555101"/>
              <a:gd name="connsiteX8" fmla="*/ 1368794 w 1371810"/>
              <a:gd name="connsiteY8" fmla="*/ 947889 h 1555101"/>
              <a:gd name="connsiteX9" fmla="*/ 1313942 w 1371810"/>
              <a:gd name="connsiteY9" fmla="*/ 588236 h 1555101"/>
              <a:gd name="connsiteX10" fmla="*/ 1259268 w 1371810"/>
              <a:gd name="connsiteY10" fmla="*/ 383294 h 1555101"/>
              <a:gd name="connsiteX11" fmla="*/ 1134199 w 1371810"/>
              <a:gd name="connsiteY11" fmla="*/ 13286 h 1555101"/>
              <a:gd name="connsiteX12" fmla="*/ 259572 w 1371810"/>
              <a:gd name="connsiteY12" fmla="*/ 11612 h 1555101"/>
              <a:gd name="connsiteX0" fmla="*/ 259572 w 1371810"/>
              <a:gd name="connsiteY0" fmla="*/ 11612 h 1555101"/>
              <a:gd name="connsiteX1" fmla="*/ 78441 w 1371810"/>
              <a:gd name="connsiteY1" fmla="*/ 523374 h 1555101"/>
              <a:gd name="connsiteX2" fmla="*/ 7052 w 1371810"/>
              <a:gd name="connsiteY2" fmla="*/ 957516 h 1555101"/>
              <a:gd name="connsiteX3" fmla="*/ 3553 w 1371810"/>
              <a:gd name="connsiteY3" fmla="*/ 1267240 h 1555101"/>
              <a:gd name="connsiteX4" fmla="*/ 70270 w 1371810"/>
              <a:gd name="connsiteY4" fmla="*/ 1507213 h 1555101"/>
              <a:gd name="connsiteX5" fmla="*/ 670928 w 1371810"/>
              <a:gd name="connsiteY5" fmla="*/ 1555101 h 1555101"/>
              <a:gd name="connsiteX6" fmla="*/ 1216224 w 1371810"/>
              <a:gd name="connsiteY6" fmla="*/ 1483622 h 1555101"/>
              <a:gd name="connsiteX7" fmla="*/ 1357393 w 1371810"/>
              <a:gd name="connsiteY7" fmla="*/ 1279053 h 1555101"/>
              <a:gd name="connsiteX8" fmla="*/ 1368794 w 1371810"/>
              <a:gd name="connsiteY8" fmla="*/ 947889 h 1555101"/>
              <a:gd name="connsiteX9" fmla="*/ 1313942 w 1371810"/>
              <a:gd name="connsiteY9" fmla="*/ 588236 h 1555101"/>
              <a:gd name="connsiteX10" fmla="*/ 1259268 w 1371810"/>
              <a:gd name="connsiteY10" fmla="*/ 383294 h 1555101"/>
              <a:gd name="connsiteX11" fmla="*/ 1134199 w 1371810"/>
              <a:gd name="connsiteY11" fmla="*/ 13286 h 1555101"/>
              <a:gd name="connsiteX12" fmla="*/ 259572 w 1371810"/>
              <a:gd name="connsiteY12" fmla="*/ 11612 h 1555101"/>
              <a:gd name="connsiteX0" fmla="*/ 259572 w 1371810"/>
              <a:gd name="connsiteY0" fmla="*/ 11612 h 1598008"/>
              <a:gd name="connsiteX1" fmla="*/ 78441 w 1371810"/>
              <a:gd name="connsiteY1" fmla="*/ 523374 h 1598008"/>
              <a:gd name="connsiteX2" fmla="*/ 7052 w 1371810"/>
              <a:gd name="connsiteY2" fmla="*/ 957516 h 1598008"/>
              <a:gd name="connsiteX3" fmla="*/ 3553 w 1371810"/>
              <a:gd name="connsiteY3" fmla="*/ 1267240 h 1598008"/>
              <a:gd name="connsiteX4" fmla="*/ 70270 w 1371810"/>
              <a:gd name="connsiteY4" fmla="*/ 1507213 h 1598008"/>
              <a:gd name="connsiteX5" fmla="*/ 670928 w 1371810"/>
              <a:gd name="connsiteY5" fmla="*/ 1598008 h 1598008"/>
              <a:gd name="connsiteX6" fmla="*/ 1216224 w 1371810"/>
              <a:gd name="connsiteY6" fmla="*/ 1483622 h 1598008"/>
              <a:gd name="connsiteX7" fmla="*/ 1357393 w 1371810"/>
              <a:gd name="connsiteY7" fmla="*/ 1279053 h 1598008"/>
              <a:gd name="connsiteX8" fmla="*/ 1368794 w 1371810"/>
              <a:gd name="connsiteY8" fmla="*/ 947889 h 1598008"/>
              <a:gd name="connsiteX9" fmla="*/ 1313942 w 1371810"/>
              <a:gd name="connsiteY9" fmla="*/ 588236 h 1598008"/>
              <a:gd name="connsiteX10" fmla="*/ 1259268 w 1371810"/>
              <a:gd name="connsiteY10" fmla="*/ 383294 h 1598008"/>
              <a:gd name="connsiteX11" fmla="*/ 1134199 w 1371810"/>
              <a:gd name="connsiteY11" fmla="*/ 13286 h 1598008"/>
              <a:gd name="connsiteX12" fmla="*/ 259572 w 1371810"/>
              <a:gd name="connsiteY12" fmla="*/ 11612 h 1598008"/>
              <a:gd name="connsiteX0" fmla="*/ 259572 w 1371810"/>
              <a:gd name="connsiteY0" fmla="*/ 11612 h 1598008"/>
              <a:gd name="connsiteX1" fmla="*/ 78441 w 1371810"/>
              <a:gd name="connsiteY1" fmla="*/ 523374 h 1598008"/>
              <a:gd name="connsiteX2" fmla="*/ 7052 w 1371810"/>
              <a:gd name="connsiteY2" fmla="*/ 957516 h 1598008"/>
              <a:gd name="connsiteX3" fmla="*/ 3553 w 1371810"/>
              <a:gd name="connsiteY3" fmla="*/ 1267240 h 1598008"/>
              <a:gd name="connsiteX4" fmla="*/ 70270 w 1371810"/>
              <a:gd name="connsiteY4" fmla="*/ 1507213 h 1598008"/>
              <a:gd name="connsiteX5" fmla="*/ 670928 w 1371810"/>
              <a:gd name="connsiteY5" fmla="*/ 1598008 h 1598008"/>
              <a:gd name="connsiteX6" fmla="*/ 1242056 w 1371810"/>
              <a:gd name="connsiteY6" fmla="*/ 1526530 h 1598008"/>
              <a:gd name="connsiteX7" fmla="*/ 1357393 w 1371810"/>
              <a:gd name="connsiteY7" fmla="*/ 1279053 h 1598008"/>
              <a:gd name="connsiteX8" fmla="*/ 1368794 w 1371810"/>
              <a:gd name="connsiteY8" fmla="*/ 947889 h 1598008"/>
              <a:gd name="connsiteX9" fmla="*/ 1313942 w 1371810"/>
              <a:gd name="connsiteY9" fmla="*/ 588236 h 1598008"/>
              <a:gd name="connsiteX10" fmla="*/ 1259268 w 1371810"/>
              <a:gd name="connsiteY10" fmla="*/ 383294 h 1598008"/>
              <a:gd name="connsiteX11" fmla="*/ 1134199 w 1371810"/>
              <a:gd name="connsiteY11" fmla="*/ 13286 h 1598008"/>
              <a:gd name="connsiteX12" fmla="*/ 259572 w 1371810"/>
              <a:gd name="connsiteY12" fmla="*/ 11612 h 1598008"/>
              <a:gd name="connsiteX0" fmla="*/ 259572 w 1404898"/>
              <a:gd name="connsiteY0" fmla="*/ 11612 h 1598008"/>
              <a:gd name="connsiteX1" fmla="*/ 78441 w 1404898"/>
              <a:gd name="connsiteY1" fmla="*/ 523374 h 1598008"/>
              <a:gd name="connsiteX2" fmla="*/ 7052 w 1404898"/>
              <a:gd name="connsiteY2" fmla="*/ 957516 h 1598008"/>
              <a:gd name="connsiteX3" fmla="*/ 3553 w 1404898"/>
              <a:gd name="connsiteY3" fmla="*/ 1267240 h 1598008"/>
              <a:gd name="connsiteX4" fmla="*/ 70270 w 1404898"/>
              <a:gd name="connsiteY4" fmla="*/ 1507213 h 1598008"/>
              <a:gd name="connsiteX5" fmla="*/ 670928 w 1404898"/>
              <a:gd name="connsiteY5" fmla="*/ 1598008 h 1598008"/>
              <a:gd name="connsiteX6" fmla="*/ 1242056 w 1404898"/>
              <a:gd name="connsiteY6" fmla="*/ 1526530 h 1598008"/>
              <a:gd name="connsiteX7" fmla="*/ 1400446 w 1404898"/>
              <a:gd name="connsiteY7" fmla="*/ 1296216 h 1598008"/>
              <a:gd name="connsiteX8" fmla="*/ 1368794 w 1404898"/>
              <a:gd name="connsiteY8" fmla="*/ 947889 h 1598008"/>
              <a:gd name="connsiteX9" fmla="*/ 1313942 w 1404898"/>
              <a:gd name="connsiteY9" fmla="*/ 588236 h 1598008"/>
              <a:gd name="connsiteX10" fmla="*/ 1259268 w 1404898"/>
              <a:gd name="connsiteY10" fmla="*/ 383294 h 1598008"/>
              <a:gd name="connsiteX11" fmla="*/ 1134199 w 1404898"/>
              <a:gd name="connsiteY11" fmla="*/ 13286 h 1598008"/>
              <a:gd name="connsiteX12" fmla="*/ 259572 w 1404898"/>
              <a:gd name="connsiteY12" fmla="*/ 11612 h 1598008"/>
              <a:gd name="connsiteX0" fmla="*/ 259572 w 1410637"/>
              <a:gd name="connsiteY0" fmla="*/ 11612 h 1598008"/>
              <a:gd name="connsiteX1" fmla="*/ 78441 w 1410637"/>
              <a:gd name="connsiteY1" fmla="*/ 523374 h 1598008"/>
              <a:gd name="connsiteX2" fmla="*/ 7052 w 1410637"/>
              <a:gd name="connsiteY2" fmla="*/ 957516 h 1598008"/>
              <a:gd name="connsiteX3" fmla="*/ 3553 w 1410637"/>
              <a:gd name="connsiteY3" fmla="*/ 1267240 h 1598008"/>
              <a:gd name="connsiteX4" fmla="*/ 70270 w 1410637"/>
              <a:gd name="connsiteY4" fmla="*/ 1507213 h 1598008"/>
              <a:gd name="connsiteX5" fmla="*/ 670928 w 1410637"/>
              <a:gd name="connsiteY5" fmla="*/ 1598008 h 1598008"/>
              <a:gd name="connsiteX6" fmla="*/ 1242056 w 1410637"/>
              <a:gd name="connsiteY6" fmla="*/ 1526530 h 1598008"/>
              <a:gd name="connsiteX7" fmla="*/ 1400446 w 1410637"/>
              <a:gd name="connsiteY7" fmla="*/ 1296216 h 1598008"/>
              <a:gd name="connsiteX8" fmla="*/ 1403237 w 1410637"/>
              <a:gd name="connsiteY8" fmla="*/ 947889 h 1598008"/>
              <a:gd name="connsiteX9" fmla="*/ 1313942 w 1410637"/>
              <a:gd name="connsiteY9" fmla="*/ 588236 h 1598008"/>
              <a:gd name="connsiteX10" fmla="*/ 1259268 w 1410637"/>
              <a:gd name="connsiteY10" fmla="*/ 383294 h 1598008"/>
              <a:gd name="connsiteX11" fmla="*/ 1134199 w 1410637"/>
              <a:gd name="connsiteY11" fmla="*/ 13286 h 1598008"/>
              <a:gd name="connsiteX12" fmla="*/ 259572 w 1410637"/>
              <a:gd name="connsiteY12" fmla="*/ 11612 h 1598008"/>
              <a:gd name="connsiteX0" fmla="*/ 259572 w 1410637"/>
              <a:gd name="connsiteY0" fmla="*/ 11612 h 1598008"/>
              <a:gd name="connsiteX1" fmla="*/ 78441 w 1410637"/>
              <a:gd name="connsiteY1" fmla="*/ 523374 h 1598008"/>
              <a:gd name="connsiteX2" fmla="*/ 7052 w 1410637"/>
              <a:gd name="connsiteY2" fmla="*/ 957516 h 1598008"/>
              <a:gd name="connsiteX3" fmla="*/ 3553 w 1410637"/>
              <a:gd name="connsiteY3" fmla="*/ 1267240 h 1598008"/>
              <a:gd name="connsiteX4" fmla="*/ 70270 w 1410637"/>
              <a:gd name="connsiteY4" fmla="*/ 1507213 h 1598008"/>
              <a:gd name="connsiteX5" fmla="*/ 670928 w 1410637"/>
              <a:gd name="connsiteY5" fmla="*/ 1598008 h 1598008"/>
              <a:gd name="connsiteX6" fmla="*/ 1242056 w 1410637"/>
              <a:gd name="connsiteY6" fmla="*/ 1526530 h 1598008"/>
              <a:gd name="connsiteX7" fmla="*/ 1400446 w 1410637"/>
              <a:gd name="connsiteY7" fmla="*/ 1296216 h 1598008"/>
              <a:gd name="connsiteX8" fmla="*/ 1403237 w 1410637"/>
              <a:gd name="connsiteY8" fmla="*/ 947889 h 1598008"/>
              <a:gd name="connsiteX9" fmla="*/ 1348384 w 1410637"/>
              <a:gd name="connsiteY9" fmla="*/ 579654 h 1598008"/>
              <a:gd name="connsiteX10" fmla="*/ 1259268 w 1410637"/>
              <a:gd name="connsiteY10" fmla="*/ 383294 h 1598008"/>
              <a:gd name="connsiteX11" fmla="*/ 1134199 w 1410637"/>
              <a:gd name="connsiteY11" fmla="*/ 13286 h 1598008"/>
              <a:gd name="connsiteX12" fmla="*/ 259572 w 1410637"/>
              <a:gd name="connsiteY12" fmla="*/ 11612 h 1598008"/>
              <a:gd name="connsiteX0" fmla="*/ 259572 w 1410637"/>
              <a:gd name="connsiteY0" fmla="*/ 11612 h 1598008"/>
              <a:gd name="connsiteX1" fmla="*/ 78441 w 1410637"/>
              <a:gd name="connsiteY1" fmla="*/ 523374 h 1598008"/>
              <a:gd name="connsiteX2" fmla="*/ 7052 w 1410637"/>
              <a:gd name="connsiteY2" fmla="*/ 957516 h 1598008"/>
              <a:gd name="connsiteX3" fmla="*/ 3553 w 1410637"/>
              <a:gd name="connsiteY3" fmla="*/ 1267240 h 1598008"/>
              <a:gd name="connsiteX4" fmla="*/ 70270 w 1410637"/>
              <a:gd name="connsiteY4" fmla="*/ 1507213 h 1598008"/>
              <a:gd name="connsiteX5" fmla="*/ 670928 w 1410637"/>
              <a:gd name="connsiteY5" fmla="*/ 1598008 h 1598008"/>
              <a:gd name="connsiteX6" fmla="*/ 1242056 w 1410637"/>
              <a:gd name="connsiteY6" fmla="*/ 1526530 h 1598008"/>
              <a:gd name="connsiteX7" fmla="*/ 1400446 w 1410637"/>
              <a:gd name="connsiteY7" fmla="*/ 1296216 h 1598008"/>
              <a:gd name="connsiteX8" fmla="*/ 1403237 w 1410637"/>
              <a:gd name="connsiteY8" fmla="*/ 947889 h 1598008"/>
              <a:gd name="connsiteX9" fmla="*/ 1348384 w 1410637"/>
              <a:gd name="connsiteY9" fmla="*/ 579654 h 1598008"/>
              <a:gd name="connsiteX10" fmla="*/ 1276489 w 1410637"/>
              <a:gd name="connsiteY10" fmla="*/ 357550 h 1598008"/>
              <a:gd name="connsiteX11" fmla="*/ 1134199 w 1410637"/>
              <a:gd name="connsiteY11" fmla="*/ 13286 h 1598008"/>
              <a:gd name="connsiteX12" fmla="*/ 259572 w 1410637"/>
              <a:gd name="connsiteY12" fmla="*/ 11612 h 1598008"/>
              <a:gd name="connsiteX0" fmla="*/ 259572 w 1410637"/>
              <a:gd name="connsiteY0" fmla="*/ 11612 h 1598008"/>
              <a:gd name="connsiteX1" fmla="*/ 78441 w 1410637"/>
              <a:gd name="connsiteY1" fmla="*/ 523374 h 1598008"/>
              <a:gd name="connsiteX2" fmla="*/ 7052 w 1410637"/>
              <a:gd name="connsiteY2" fmla="*/ 957516 h 1598008"/>
              <a:gd name="connsiteX3" fmla="*/ 3553 w 1410637"/>
              <a:gd name="connsiteY3" fmla="*/ 1267240 h 1598008"/>
              <a:gd name="connsiteX4" fmla="*/ 70270 w 1410637"/>
              <a:gd name="connsiteY4" fmla="*/ 1507213 h 1598008"/>
              <a:gd name="connsiteX5" fmla="*/ 670928 w 1410637"/>
              <a:gd name="connsiteY5" fmla="*/ 1598008 h 1598008"/>
              <a:gd name="connsiteX6" fmla="*/ 1242056 w 1410637"/>
              <a:gd name="connsiteY6" fmla="*/ 1526530 h 1598008"/>
              <a:gd name="connsiteX7" fmla="*/ 1400446 w 1410637"/>
              <a:gd name="connsiteY7" fmla="*/ 1296216 h 1598008"/>
              <a:gd name="connsiteX8" fmla="*/ 1403237 w 1410637"/>
              <a:gd name="connsiteY8" fmla="*/ 947889 h 1598008"/>
              <a:gd name="connsiteX9" fmla="*/ 1348384 w 1410637"/>
              <a:gd name="connsiteY9" fmla="*/ 579654 h 1598008"/>
              <a:gd name="connsiteX10" fmla="*/ 1276489 w 1410637"/>
              <a:gd name="connsiteY10" fmla="*/ 357550 h 1598008"/>
              <a:gd name="connsiteX11" fmla="*/ 1134199 w 1410637"/>
              <a:gd name="connsiteY11" fmla="*/ 13286 h 1598008"/>
              <a:gd name="connsiteX12" fmla="*/ 259572 w 1410637"/>
              <a:gd name="connsiteY12" fmla="*/ 11612 h 1598008"/>
              <a:gd name="connsiteX0" fmla="*/ 259572 w 1410637"/>
              <a:gd name="connsiteY0" fmla="*/ 11612 h 1598008"/>
              <a:gd name="connsiteX1" fmla="*/ 78441 w 1410637"/>
              <a:gd name="connsiteY1" fmla="*/ 523374 h 1598008"/>
              <a:gd name="connsiteX2" fmla="*/ 7052 w 1410637"/>
              <a:gd name="connsiteY2" fmla="*/ 957516 h 1598008"/>
              <a:gd name="connsiteX3" fmla="*/ 3553 w 1410637"/>
              <a:gd name="connsiteY3" fmla="*/ 1267240 h 1598008"/>
              <a:gd name="connsiteX4" fmla="*/ 70270 w 1410637"/>
              <a:gd name="connsiteY4" fmla="*/ 1507213 h 1598008"/>
              <a:gd name="connsiteX5" fmla="*/ 670928 w 1410637"/>
              <a:gd name="connsiteY5" fmla="*/ 1598008 h 1598008"/>
              <a:gd name="connsiteX6" fmla="*/ 1242056 w 1410637"/>
              <a:gd name="connsiteY6" fmla="*/ 1526530 h 1598008"/>
              <a:gd name="connsiteX7" fmla="*/ 1400446 w 1410637"/>
              <a:gd name="connsiteY7" fmla="*/ 1296216 h 1598008"/>
              <a:gd name="connsiteX8" fmla="*/ 1403237 w 1410637"/>
              <a:gd name="connsiteY8" fmla="*/ 947889 h 1598008"/>
              <a:gd name="connsiteX9" fmla="*/ 1348384 w 1410637"/>
              <a:gd name="connsiteY9" fmla="*/ 579654 h 1598008"/>
              <a:gd name="connsiteX10" fmla="*/ 1276489 w 1410637"/>
              <a:gd name="connsiteY10" fmla="*/ 357550 h 1598008"/>
              <a:gd name="connsiteX11" fmla="*/ 1134199 w 1410637"/>
              <a:gd name="connsiteY11" fmla="*/ 13286 h 1598008"/>
              <a:gd name="connsiteX12" fmla="*/ 259572 w 1410637"/>
              <a:gd name="connsiteY12" fmla="*/ 11612 h 1598008"/>
              <a:gd name="connsiteX0" fmla="*/ 259572 w 1410637"/>
              <a:gd name="connsiteY0" fmla="*/ 11612 h 1598008"/>
              <a:gd name="connsiteX1" fmla="*/ 78441 w 1410637"/>
              <a:gd name="connsiteY1" fmla="*/ 523374 h 1598008"/>
              <a:gd name="connsiteX2" fmla="*/ 7052 w 1410637"/>
              <a:gd name="connsiteY2" fmla="*/ 957516 h 1598008"/>
              <a:gd name="connsiteX3" fmla="*/ 3553 w 1410637"/>
              <a:gd name="connsiteY3" fmla="*/ 1267240 h 1598008"/>
              <a:gd name="connsiteX4" fmla="*/ 70270 w 1410637"/>
              <a:gd name="connsiteY4" fmla="*/ 1507213 h 1598008"/>
              <a:gd name="connsiteX5" fmla="*/ 670928 w 1410637"/>
              <a:gd name="connsiteY5" fmla="*/ 1598008 h 1598008"/>
              <a:gd name="connsiteX6" fmla="*/ 1242056 w 1410637"/>
              <a:gd name="connsiteY6" fmla="*/ 1526530 h 1598008"/>
              <a:gd name="connsiteX7" fmla="*/ 1400446 w 1410637"/>
              <a:gd name="connsiteY7" fmla="*/ 1296216 h 1598008"/>
              <a:gd name="connsiteX8" fmla="*/ 1403237 w 1410637"/>
              <a:gd name="connsiteY8" fmla="*/ 947889 h 1598008"/>
              <a:gd name="connsiteX9" fmla="*/ 1348384 w 1410637"/>
              <a:gd name="connsiteY9" fmla="*/ 579654 h 1598008"/>
              <a:gd name="connsiteX10" fmla="*/ 1276489 w 1410637"/>
              <a:gd name="connsiteY10" fmla="*/ 357550 h 1598008"/>
              <a:gd name="connsiteX11" fmla="*/ 1134199 w 1410637"/>
              <a:gd name="connsiteY11" fmla="*/ 13286 h 1598008"/>
              <a:gd name="connsiteX12" fmla="*/ 259572 w 1410637"/>
              <a:gd name="connsiteY12" fmla="*/ 11612 h 1598008"/>
              <a:gd name="connsiteX0" fmla="*/ 259572 w 1410637"/>
              <a:gd name="connsiteY0" fmla="*/ 11612 h 1598008"/>
              <a:gd name="connsiteX1" fmla="*/ 78441 w 1410637"/>
              <a:gd name="connsiteY1" fmla="*/ 523374 h 1598008"/>
              <a:gd name="connsiteX2" fmla="*/ 7052 w 1410637"/>
              <a:gd name="connsiteY2" fmla="*/ 957516 h 1598008"/>
              <a:gd name="connsiteX3" fmla="*/ 3553 w 1410637"/>
              <a:gd name="connsiteY3" fmla="*/ 1267240 h 1598008"/>
              <a:gd name="connsiteX4" fmla="*/ 70270 w 1410637"/>
              <a:gd name="connsiteY4" fmla="*/ 1507213 h 1598008"/>
              <a:gd name="connsiteX5" fmla="*/ 670928 w 1410637"/>
              <a:gd name="connsiteY5" fmla="*/ 1598008 h 1598008"/>
              <a:gd name="connsiteX6" fmla="*/ 1242056 w 1410637"/>
              <a:gd name="connsiteY6" fmla="*/ 1526530 h 1598008"/>
              <a:gd name="connsiteX7" fmla="*/ 1400446 w 1410637"/>
              <a:gd name="connsiteY7" fmla="*/ 1296216 h 1598008"/>
              <a:gd name="connsiteX8" fmla="*/ 1403237 w 1410637"/>
              <a:gd name="connsiteY8" fmla="*/ 947889 h 1598008"/>
              <a:gd name="connsiteX9" fmla="*/ 1348384 w 1410637"/>
              <a:gd name="connsiteY9" fmla="*/ 579654 h 1598008"/>
              <a:gd name="connsiteX10" fmla="*/ 1276489 w 1410637"/>
              <a:gd name="connsiteY10" fmla="*/ 357550 h 1598008"/>
              <a:gd name="connsiteX11" fmla="*/ 1134199 w 1410637"/>
              <a:gd name="connsiteY11" fmla="*/ 13286 h 1598008"/>
              <a:gd name="connsiteX12" fmla="*/ 259572 w 1410637"/>
              <a:gd name="connsiteY12" fmla="*/ 11612 h 1598008"/>
              <a:gd name="connsiteX0" fmla="*/ 260052 w 1411117"/>
              <a:gd name="connsiteY0" fmla="*/ 11612 h 1598008"/>
              <a:gd name="connsiteX1" fmla="*/ 78921 w 1411117"/>
              <a:gd name="connsiteY1" fmla="*/ 523374 h 1598008"/>
              <a:gd name="connsiteX2" fmla="*/ 7532 w 1411117"/>
              <a:gd name="connsiteY2" fmla="*/ 957516 h 1598008"/>
              <a:gd name="connsiteX3" fmla="*/ 4033 w 1411117"/>
              <a:gd name="connsiteY3" fmla="*/ 1267240 h 1598008"/>
              <a:gd name="connsiteX4" fmla="*/ 70750 w 1411117"/>
              <a:gd name="connsiteY4" fmla="*/ 1507213 h 1598008"/>
              <a:gd name="connsiteX5" fmla="*/ 671408 w 1411117"/>
              <a:gd name="connsiteY5" fmla="*/ 1598008 h 1598008"/>
              <a:gd name="connsiteX6" fmla="*/ 1242536 w 1411117"/>
              <a:gd name="connsiteY6" fmla="*/ 1526530 h 1598008"/>
              <a:gd name="connsiteX7" fmla="*/ 1400926 w 1411117"/>
              <a:gd name="connsiteY7" fmla="*/ 1296216 h 1598008"/>
              <a:gd name="connsiteX8" fmla="*/ 1403717 w 1411117"/>
              <a:gd name="connsiteY8" fmla="*/ 947889 h 1598008"/>
              <a:gd name="connsiteX9" fmla="*/ 1348864 w 1411117"/>
              <a:gd name="connsiteY9" fmla="*/ 579654 h 1598008"/>
              <a:gd name="connsiteX10" fmla="*/ 1276969 w 1411117"/>
              <a:gd name="connsiteY10" fmla="*/ 357550 h 1598008"/>
              <a:gd name="connsiteX11" fmla="*/ 1134679 w 1411117"/>
              <a:gd name="connsiteY11" fmla="*/ 13286 h 1598008"/>
              <a:gd name="connsiteX12" fmla="*/ 260052 w 1411117"/>
              <a:gd name="connsiteY12" fmla="*/ 11612 h 1598008"/>
              <a:gd name="connsiteX0" fmla="*/ 260052 w 1411117"/>
              <a:gd name="connsiteY0" fmla="*/ 11612 h 1598008"/>
              <a:gd name="connsiteX1" fmla="*/ 78921 w 1411117"/>
              <a:gd name="connsiteY1" fmla="*/ 523374 h 1598008"/>
              <a:gd name="connsiteX2" fmla="*/ 7532 w 1411117"/>
              <a:gd name="connsiteY2" fmla="*/ 957516 h 1598008"/>
              <a:gd name="connsiteX3" fmla="*/ 4033 w 1411117"/>
              <a:gd name="connsiteY3" fmla="*/ 1267240 h 1598008"/>
              <a:gd name="connsiteX4" fmla="*/ 70750 w 1411117"/>
              <a:gd name="connsiteY4" fmla="*/ 1507213 h 1598008"/>
              <a:gd name="connsiteX5" fmla="*/ 671408 w 1411117"/>
              <a:gd name="connsiteY5" fmla="*/ 1598008 h 1598008"/>
              <a:gd name="connsiteX6" fmla="*/ 1242536 w 1411117"/>
              <a:gd name="connsiteY6" fmla="*/ 1526530 h 1598008"/>
              <a:gd name="connsiteX7" fmla="*/ 1400926 w 1411117"/>
              <a:gd name="connsiteY7" fmla="*/ 1296216 h 1598008"/>
              <a:gd name="connsiteX8" fmla="*/ 1403717 w 1411117"/>
              <a:gd name="connsiteY8" fmla="*/ 947889 h 1598008"/>
              <a:gd name="connsiteX9" fmla="*/ 1348864 w 1411117"/>
              <a:gd name="connsiteY9" fmla="*/ 579654 h 1598008"/>
              <a:gd name="connsiteX10" fmla="*/ 1276969 w 1411117"/>
              <a:gd name="connsiteY10" fmla="*/ 357550 h 1598008"/>
              <a:gd name="connsiteX11" fmla="*/ 1134679 w 1411117"/>
              <a:gd name="connsiteY11" fmla="*/ 13286 h 1598008"/>
              <a:gd name="connsiteX12" fmla="*/ 260052 w 1411117"/>
              <a:gd name="connsiteY12" fmla="*/ 11612 h 1598008"/>
              <a:gd name="connsiteX0" fmla="*/ 271101 w 1422166"/>
              <a:gd name="connsiteY0" fmla="*/ 11612 h 1598008"/>
              <a:gd name="connsiteX1" fmla="*/ 89970 w 1422166"/>
              <a:gd name="connsiteY1" fmla="*/ 523374 h 1598008"/>
              <a:gd name="connsiteX2" fmla="*/ 18581 w 1422166"/>
              <a:gd name="connsiteY2" fmla="*/ 957516 h 1598008"/>
              <a:gd name="connsiteX3" fmla="*/ 2242 w 1422166"/>
              <a:gd name="connsiteY3" fmla="*/ 1258708 h 1598008"/>
              <a:gd name="connsiteX4" fmla="*/ 81799 w 1422166"/>
              <a:gd name="connsiteY4" fmla="*/ 1507213 h 1598008"/>
              <a:gd name="connsiteX5" fmla="*/ 682457 w 1422166"/>
              <a:gd name="connsiteY5" fmla="*/ 1598008 h 1598008"/>
              <a:gd name="connsiteX6" fmla="*/ 1253585 w 1422166"/>
              <a:gd name="connsiteY6" fmla="*/ 1526530 h 1598008"/>
              <a:gd name="connsiteX7" fmla="*/ 1411975 w 1422166"/>
              <a:gd name="connsiteY7" fmla="*/ 1296216 h 1598008"/>
              <a:gd name="connsiteX8" fmla="*/ 1414766 w 1422166"/>
              <a:gd name="connsiteY8" fmla="*/ 947889 h 1598008"/>
              <a:gd name="connsiteX9" fmla="*/ 1359913 w 1422166"/>
              <a:gd name="connsiteY9" fmla="*/ 579654 h 1598008"/>
              <a:gd name="connsiteX10" fmla="*/ 1288018 w 1422166"/>
              <a:gd name="connsiteY10" fmla="*/ 357550 h 1598008"/>
              <a:gd name="connsiteX11" fmla="*/ 1145728 w 1422166"/>
              <a:gd name="connsiteY11" fmla="*/ 13286 h 1598008"/>
              <a:gd name="connsiteX12" fmla="*/ 271101 w 1422166"/>
              <a:gd name="connsiteY12" fmla="*/ 11612 h 1598008"/>
              <a:gd name="connsiteX0" fmla="*/ 271101 w 1422166"/>
              <a:gd name="connsiteY0" fmla="*/ 11612 h 1598008"/>
              <a:gd name="connsiteX1" fmla="*/ 89970 w 1422166"/>
              <a:gd name="connsiteY1" fmla="*/ 523374 h 1598008"/>
              <a:gd name="connsiteX2" fmla="*/ 18581 w 1422166"/>
              <a:gd name="connsiteY2" fmla="*/ 957516 h 1598008"/>
              <a:gd name="connsiteX3" fmla="*/ 2242 w 1422166"/>
              <a:gd name="connsiteY3" fmla="*/ 1258708 h 1598008"/>
              <a:gd name="connsiteX4" fmla="*/ 81799 w 1422166"/>
              <a:gd name="connsiteY4" fmla="*/ 1507213 h 1598008"/>
              <a:gd name="connsiteX5" fmla="*/ 682457 w 1422166"/>
              <a:gd name="connsiteY5" fmla="*/ 1598008 h 1598008"/>
              <a:gd name="connsiteX6" fmla="*/ 1253585 w 1422166"/>
              <a:gd name="connsiteY6" fmla="*/ 1526530 h 1598008"/>
              <a:gd name="connsiteX7" fmla="*/ 1411975 w 1422166"/>
              <a:gd name="connsiteY7" fmla="*/ 1296216 h 1598008"/>
              <a:gd name="connsiteX8" fmla="*/ 1414766 w 1422166"/>
              <a:gd name="connsiteY8" fmla="*/ 947889 h 1598008"/>
              <a:gd name="connsiteX9" fmla="*/ 1359913 w 1422166"/>
              <a:gd name="connsiteY9" fmla="*/ 579654 h 1598008"/>
              <a:gd name="connsiteX10" fmla="*/ 1288018 w 1422166"/>
              <a:gd name="connsiteY10" fmla="*/ 357550 h 1598008"/>
              <a:gd name="connsiteX11" fmla="*/ 1145728 w 1422166"/>
              <a:gd name="connsiteY11" fmla="*/ 13286 h 1598008"/>
              <a:gd name="connsiteX12" fmla="*/ 271101 w 1422166"/>
              <a:gd name="connsiteY12" fmla="*/ 11612 h 1598008"/>
              <a:gd name="connsiteX0" fmla="*/ 271101 w 1422166"/>
              <a:gd name="connsiteY0" fmla="*/ 11612 h 1598008"/>
              <a:gd name="connsiteX1" fmla="*/ 89970 w 1422166"/>
              <a:gd name="connsiteY1" fmla="*/ 523374 h 1598008"/>
              <a:gd name="connsiteX2" fmla="*/ 18581 w 1422166"/>
              <a:gd name="connsiteY2" fmla="*/ 957516 h 1598008"/>
              <a:gd name="connsiteX3" fmla="*/ 2242 w 1422166"/>
              <a:gd name="connsiteY3" fmla="*/ 1258708 h 1598008"/>
              <a:gd name="connsiteX4" fmla="*/ 81799 w 1422166"/>
              <a:gd name="connsiteY4" fmla="*/ 1507213 h 1598008"/>
              <a:gd name="connsiteX5" fmla="*/ 682457 w 1422166"/>
              <a:gd name="connsiteY5" fmla="*/ 1598008 h 1598008"/>
              <a:gd name="connsiteX6" fmla="*/ 1253585 w 1422166"/>
              <a:gd name="connsiteY6" fmla="*/ 1526530 h 1598008"/>
              <a:gd name="connsiteX7" fmla="*/ 1411975 w 1422166"/>
              <a:gd name="connsiteY7" fmla="*/ 1296216 h 1598008"/>
              <a:gd name="connsiteX8" fmla="*/ 1414766 w 1422166"/>
              <a:gd name="connsiteY8" fmla="*/ 947889 h 1598008"/>
              <a:gd name="connsiteX9" fmla="*/ 1359913 w 1422166"/>
              <a:gd name="connsiteY9" fmla="*/ 579654 h 1598008"/>
              <a:gd name="connsiteX10" fmla="*/ 1288018 w 1422166"/>
              <a:gd name="connsiteY10" fmla="*/ 357550 h 1598008"/>
              <a:gd name="connsiteX11" fmla="*/ 1145728 w 1422166"/>
              <a:gd name="connsiteY11" fmla="*/ 13286 h 1598008"/>
              <a:gd name="connsiteX12" fmla="*/ 271101 w 1422166"/>
              <a:gd name="connsiteY12" fmla="*/ 11612 h 1598008"/>
              <a:gd name="connsiteX0" fmla="*/ 271101 w 1422166"/>
              <a:gd name="connsiteY0" fmla="*/ 11612 h 1600271"/>
              <a:gd name="connsiteX1" fmla="*/ 89970 w 1422166"/>
              <a:gd name="connsiteY1" fmla="*/ 523374 h 1600271"/>
              <a:gd name="connsiteX2" fmla="*/ 18581 w 1422166"/>
              <a:gd name="connsiteY2" fmla="*/ 957516 h 1600271"/>
              <a:gd name="connsiteX3" fmla="*/ 2242 w 1422166"/>
              <a:gd name="connsiteY3" fmla="*/ 1258708 h 1600271"/>
              <a:gd name="connsiteX4" fmla="*/ 81799 w 1422166"/>
              <a:gd name="connsiteY4" fmla="*/ 1507213 h 1600271"/>
              <a:gd name="connsiteX5" fmla="*/ 682457 w 1422166"/>
              <a:gd name="connsiteY5" fmla="*/ 1598008 h 1600271"/>
              <a:gd name="connsiteX6" fmla="*/ 1253585 w 1422166"/>
              <a:gd name="connsiteY6" fmla="*/ 1526530 h 1600271"/>
              <a:gd name="connsiteX7" fmla="*/ 1411975 w 1422166"/>
              <a:gd name="connsiteY7" fmla="*/ 1296216 h 1600271"/>
              <a:gd name="connsiteX8" fmla="*/ 1414766 w 1422166"/>
              <a:gd name="connsiteY8" fmla="*/ 947889 h 1600271"/>
              <a:gd name="connsiteX9" fmla="*/ 1359913 w 1422166"/>
              <a:gd name="connsiteY9" fmla="*/ 579654 h 1600271"/>
              <a:gd name="connsiteX10" fmla="*/ 1288018 w 1422166"/>
              <a:gd name="connsiteY10" fmla="*/ 357550 h 1600271"/>
              <a:gd name="connsiteX11" fmla="*/ 1145728 w 1422166"/>
              <a:gd name="connsiteY11" fmla="*/ 13286 h 1600271"/>
              <a:gd name="connsiteX12" fmla="*/ 271101 w 1422166"/>
              <a:gd name="connsiteY12" fmla="*/ 11612 h 1600271"/>
              <a:gd name="connsiteX0" fmla="*/ 271101 w 1422166"/>
              <a:gd name="connsiteY0" fmla="*/ 11612 h 1573025"/>
              <a:gd name="connsiteX1" fmla="*/ 89970 w 1422166"/>
              <a:gd name="connsiteY1" fmla="*/ 523374 h 1573025"/>
              <a:gd name="connsiteX2" fmla="*/ 18581 w 1422166"/>
              <a:gd name="connsiteY2" fmla="*/ 957516 h 1573025"/>
              <a:gd name="connsiteX3" fmla="*/ 2242 w 1422166"/>
              <a:gd name="connsiteY3" fmla="*/ 1258708 h 1573025"/>
              <a:gd name="connsiteX4" fmla="*/ 81799 w 1422166"/>
              <a:gd name="connsiteY4" fmla="*/ 1507213 h 1573025"/>
              <a:gd name="connsiteX5" fmla="*/ 682457 w 1422166"/>
              <a:gd name="connsiteY5" fmla="*/ 1568148 h 1573025"/>
              <a:gd name="connsiteX6" fmla="*/ 1253585 w 1422166"/>
              <a:gd name="connsiteY6" fmla="*/ 1526530 h 1573025"/>
              <a:gd name="connsiteX7" fmla="*/ 1411975 w 1422166"/>
              <a:gd name="connsiteY7" fmla="*/ 1296216 h 1573025"/>
              <a:gd name="connsiteX8" fmla="*/ 1414766 w 1422166"/>
              <a:gd name="connsiteY8" fmla="*/ 947889 h 1573025"/>
              <a:gd name="connsiteX9" fmla="*/ 1359913 w 1422166"/>
              <a:gd name="connsiteY9" fmla="*/ 579654 h 1573025"/>
              <a:gd name="connsiteX10" fmla="*/ 1288018 w 1422166"/>
              <a:gd name="connsiteY10" fmla="*/ 357550 h 1573025"/>
              <a:gd name="connsiteX11" fmla="*/ 1145728 w 1422166"/>
              <a:gd name="connsiteY11" fmla="*/ 13286 h 1573025"/>
              <a:gd name="connsiteX12" fmla="*/ 271101 w 1422166"/>
              <a:gd name="connsiteY12" fmla="*/ 11612 h 1573025"/>
              <a:gd name="connsiteX0" fmla="*/ 271101 w 1422166"/>
              <a:gd name="connsiteY0" fmla="*/ 11612 h 1568687"/>
              <a:gd name="connsiteX1" fmla="*/ 89970 w 1422166"/>
              <a:gd name="connsiteY1" fmla="*/ 523374 h 1568687"/>
              <a:gd name="connsiteX2" fmla="*/ 18581 w 1422166"/>
              <a:gd name="connsiteY2" fmla="*/ 957516 h 1568687"/>
              <a:gd name="connsiteX3" fmla="*/ 2242 w 1422166"/>
              <a:gd name="connsiteY3" fmla="*/ 1258708 h 1568687"/>
              <a:gd name="connsiteX4" fmla="*/ 81799 w 1422166"/>
              <a:gd name="connsiteY4" fmla="*/ 1507213 h 1568687"/>
              <a:gd name="connsiteX5" fmla="*/ 682457 w 1422166"/>
              <a:gd name="connsiteY5" fmla="*/ 1568148 h 1568687"/>
              <a:gd name="connsiteX6" fmla="*/ 1253585 w 1422166"/>
              <a:gd name="connsiteY6" fmla="*/ 1526530 h 1568687"/>
              <a:gd name="connsiteX7" fmla="*/ 1411975 w 1422166"/>
              <a:gd name="connsiteY7" fmla="*/ 1296216 h 1568687"/>
              <a:gd name="connsiteX8" fmla="*/ 1414766 w 1422166"/>
              <a:gd name="connsiteY8" fmla="*/ 947889 h 1568687"/>
              <a:gd name="connsiteX9" fmla="*/ 1359913 w 1422166"/>
              <a:gd name="connsiteY9" fmla="*/ 579654 h 1568687"/>
              <a:gd name="connsiteX10" fmla="*/ 1288018 w 1422166"/>
              <a:gd name="connsiteY10" fmla="*/ 357550 h 1568687"/>
              <a:gd name="connsiteX11" fmla="*/ 1145728 w 1422166"/>
              <a:gd name="connsiteY11" fmla="*/ 13286 h 1568687"/>
              <a:gd name="connsiteX12" fmla="*/ 271101 w 1422166"/>
              <a:gd name="connsiteY12" fmla="*/ 11612 h 1568687"/>
              <a:gd name="connsiteX0" fmla="*/ 271101 w 1422166"/>
              <a:gd name="connsiteY0" fmla="*/ 11612 h 1581286"/>
              <a:gd name="connsiteX1" fmla="*/ 89970 w 1422166"/>
              <a:gd name="connsiteY1" fmla="*/ 523374 h 1581286"/>
              <a:gd name="connsiteX2" fmla="*/ 18581 w 1422166"/>
              <a:gd name="connsiteY2" fmla="*/ 957516 h 1581286"/>
              <a:gd name="connsiteX3" fmla="*/ 2242 w 1422166"/>
              <a:gd name="connsiteY3" fmla="*/ 1258708 h 1581286"/>
              <a:gd name="connsiteX4" fmla="*/ 81799 w 1422166"/>
              <a:gd name="connsiteY4" fmla="*/ 1507213 h 1581286"/>
              <a:gd name="connsiteX5" fmla="*/ 673897 w 1422166"/>
              <a:gd name="connsiteY5" fmla="*/ 1580945 h 1581286"/>
              <a:gd name="connsiteX6" fmla="*/ 1253585 w 1422166"/>
              <a:gd name="connsiteY6" fmla="*/ 1526530 h 1581286"/>
              <a:gd name="connsiteX7" fmla="*/ 1411975 w 1422166"/>
              <a:gd name="connsiteY7" fmla="*/ 1296216 h 1581286"/>
              <a:gd name="connsiteX8" fmla="*/ 1414766 w 1422166"/>
              <a:gd name="connsiteY8" fmla="*/ 947889 h 1581286"/>
              <a:gd name="connsiteX9" fmla="*/ 1359913 w 1422166"/>
              <a:gd name="connsiteY9" fmla="*/ 579654 h 1581286"/>
              <a:gd name="connsiteX10" fmla="*/ 1288018 w 1422166"/>
              <a:gd name="connsiteY10" fmla="*/ 357550 h 1581286"/>
              <a:gd name="connsiteX11" fmla="*/ 1145728 w 1422166"/>
              <a:gd name="connsiteY11" fmla="*/ 13286 h 1581286"/>
              <a:gd name="connsiteX12" fmla="*/ 271101 w 1422166"/>
              <a:gd name="connsiteY12" fmla="*/ 11612 h 1581286"/>
              <a:gd name="connsiteX0" fmla="*/ 271101 w 1422166"/>
              <a:gd name="connsiteY0" fmla="*/ 11612 h 1581286"/>
              <a:gd name="connsiteX1" fmla="*/ 89970 w 1422166"/>
              <a:gd name="connsiteY1" fmla="*/ 523374 h 1581286"/>
              <a:gd name="connsiteX2" fmla="*/ 18581 w 1422166"/>
              <a:gd name="connsiteY2" fmla="*/ 957516 h 1581286"/>
              <a:gd name="connsiteX3" fmla="*/ 2242 w 1422166"/>
              <a:gd name="connsiteY3" fmla="*/ 1258708 h 1581286"/>
              <a:gd name="connsiteX4" fmla="*/ 81799 w 1422166"/>
              <a:gd name="connsiteY4" fmla="*/ 1507213 h 1581286"/>
              <a:gd name="connsiteX5" fmla="*/ 673897 w 1422166"/>
              <a:gd name="connsiteY5" fmla="*/ 1580945 h 1581286"/>
              <a:gd name="connsiteX6" fmla="*/ 1253585 w 1422166"/>
              <a:gd name="connsiteY6" fmla="*/ 1526530 h 1581286"/>
              <a:gd name="connsiteX7" fmla="*/ 1411975 w 1422166"/>
              <a:gd name="connsiteY7" fmla="*/ 1296216 h 1581286"/>
              <a:gd name="connsiteX8" fmla="*/ 1414766 w 1422166"/>
              <a:gd name="connsiteY8" fmla="*/ 947889 h 1581286"/>
              <a:gd name="connsiteX9" fmla="*/ 1359913 w 1422166"/>
              <a:gd name="connsiteY9" fmla="*/ 579654 h 1581286"/>
              <a:gd name="connsiteX10" fmla="*/ 1288018 w 1422166"/>
              <a:gd name="connsiteY10" fmla="*/ 357550 h 1581286"/>
              <a:gd name="connsiteX11" fmla="*/ 1145728 w 1422166"/>
              <a:gd name="connsiteY11" fmla="*/ 13286 h 1581286"/>
              <a:gd name="connsiteX12" fmla="*/ 271101 w 1422166"/>
              <a:gd name="connsiteY12" fmla="*/ 11612 h 1581286"/>
              <a:gd name="connsiteX0" fmla="*/ 271101 w 1422166"/>
              <a:gd name="connsiteY0" fmla="*/ 11612 h 1580949"/>
              <a:gd name="connsiteX1" fmla="*/ 89970 w 1422166"/>
              <a:gd name="connsiteY1" fmla="*/ 523374 h 1580949"/>
              <a:gd name="connsiteX2" fmla="*/ 18581 w 1422166"/>
              <a:gd name="connsiteY2" fmla="*/ 957516 h 1580949"/>
              <a:gd name="connsiteX3" fmla="*/ 2242 w 1422166"/>
              <a:gd name="connsiteY3" fmla="*/ 1258708 h 1580949"/>
              <a:gd name="connsiteX4" fmla="*/ 81799 w 1422166"/>
              <a:gd name="connsiteY4" fmla="*/ 1507213 h 1580949"/>
              <a:gd name="connsiteX5" fmla="*/ 673897 w 1422166"/>
              <a:gd name="connsiteY5" fmla="*/ 1580945 h 1580949"/>
              <a:gd name="connsiteX6" fmla="*/ 1253585 w 1422166"/>
              <a:gd name="connsiteY6" fmla="*/ 1509467 h 1580949"/>
              <a:gd name="connsiteX7" fmla="*/ 1411975 w 1422166"/>
              <a:gd name="connsiteY7" fmla="*/ 1296216 h 1580949"/>
              <a:gd name="connsiteX8" fmla="*/ 1414766 w 1422166"/>
              <a:gd name="connsiteY8" fmla="*/ 947889 h 1580949"/>
              <a:gd name="connsiteX9" fmla="*/ 1359913 w 1422166"/>
              <a:gd name="connsiteY9" fmla="*/ 579654 h 1580949"/>
              <a:gd name="connsiteX10" fmla="*/ 1288018 w 1422166"/>
              <a:gd name="connsiteY10" fmla="*/ 357550 h 1580949"/>
              <a:gd name="connsiteX11" fmla="*/ 1145728 w 1422166"/>
              <a:gd name="connsiteY11" fmla="*/ 13286 h 1580949"/>
              <a:gd name="connsiteX12" fmla="*/ 271101 w 1422166"/>
              <a:gd name="connsiteY12" fmla="*/ 11612 h 1580949"/>
              <a:gd name="connsiteX0" fmla="*/ 271101 w 1422166"/>
              <a:gd name="connsiteY0" fmla="*/ 11612 h 1580949"/>
              <a:gd name="connsiteX1" fmla="*/ 89970 w 1422166"/>
              <a:gd name="connsiteY1" fmla="*/ 523374 h 1580949"/>
              <a:gd name="connsiteX2" fmla="*/ 18581 w 1422166"/>
              <a:gd name="connsiteY2" fmla="*/ 957516 h 1580949"/>
              <a:gd name="connsiteX3" fmla="*/ 2242 w 1422166"/>
              <a:gd name="connsiteY3" fmla="*/ 1258708 h 1580949"/>
              <a:gd name="connsiteX4" fmla="*/ 81799 w 1422166"/>
              <a:gd name="connsiteY4" fmla="*/ 1507213 h 1580949"/>
              <a:gd name="connsiteX5" fmla="*/ 673897 w 1422166"/>
              <a:gd name="connsiteY5" fmla="*/ 1580945 h 1580949"/>
              <a:gd name="connsiteX6" fmla="*/ 1253585 w 1422166"/>
              <a:gd name="connsiteY6" fmla="*/ 1509467 h 1580949"/>
              <a:gd name="connsiteX7" fmla="*/ 1411975 w 1422166"/>
              <a:gd name="connsiteY7" fmla="*/ 1296216 h 1580949"/>
              <a:gd name="connsiteX8" fmla="*/ 1414766 w 1422166"/>
              <a:gd name="connsiteY8" fmla="*/ 947889 h 1580949"/>
              <a:gd name="connsiteX9" fmla="*/ 1359913 w 1422166"/>
              <a:gd name="connsiteY9" fmla="*/ 579654 h 1580949"/>
              <a:gd name="connsiteX10" fmla="*/ 1288018 w 1422166"/>
              <a:gd name="connsiteY10" fmla="*/ 357550 h 1580949"/>
              <a:gd name="connsiteX11" fmla="*/ 1145728 w 1422166"/>
              <a:gd name="connsiteY11" fmla="*/ 13286 h 1580949"/>
              <a:gd name="connsiteX12" fmla="*/ 271101 w 1422166"/>
              <a:gd name="connsiteY12" fmla="*/ 11612 h 1580949"/>
              <a:gd name="connsiteX0" fmla="*/ 271101 w 1425077"/>
              <a:gd name="connsiteY0" fmla="*/ 11612 h 1580949"/>
              <a:gd name="connsiteX1" fmla="*/ 89970 w 1425077"/>
              <a:gd name="connsiteY1" fmla="*/ 523374 h 1580949"/>
              <a:gd name="connsiteX2" fmla="*/ 18581 w 1425077"/>
              <a:gd name="connsiteY2" fmla="*/ 957516 h 1580949"/>
              <a:gd name="connsiteX3" fmla="*/ 2242 w 1425077"/>
              <a:gd name="connsiteY3" fmla="*/ 1258708 h 1580949"/>
              <a:gd name="connsiteX4" fmla="*/ 81799 w 1425077"/>
              <a:gd name="connsiteY4" fmla="*/ 1507213 h 1580949"/>
              <a:gd name="connsiteX5" fmla="*/ 673897 w 1425077"/>
              <a:gd name="connsiteY5" fmla="*/ 1580945 h 1580949"/>
              <a:gd name="connsiteX6" fmla="*/ 1253585 w 1425077"/>
              <a:gd name="connsiteY6" fmla="*/ 1509467 h 1580949"/>
              <a:gd name="connsiteX7" fmla="*/ 1416256 w 1425077"/>
              <a:gd name="connsiteY7" fmla="*/ 1279153 h 1580949"/>
              <a:gd name="connsiteX8" fmla="*/ 1414766 w 1425077"/>
              <a:gd name="connsiteY8" fmla="*/ 947889 h 1580949"/>
              <a:gd name="connsiteX9" fmla="*/ 1359913 w 1425077"/>
              <a:gd name="connsiteY9" fmla="*/ 579654 h 1580949"/>
              <a:gd name="connsiteX10" fmla="*/ 1288018 w 1425077"/>
              <a:gd name="connsiteY10" fmla="*/ 357550 h 1580949"/>
              <a:gd name="connsiteX11" fmla="*/ 1145728 w 1425077"/>
              <a:gd name="connsiteY11" fmla="*/ 13286 h 1580949"/>
              <a:gd name="connsiteX12" fmla="*/ 271101 w 1425077"/>
              <a:gd name="connsiteY12" fmla="*/ 11612 h 1580949"/>
              <a:gd name="connsiteX0" fmla="*/ 271101 w 1428079"/>
              <a:gd name="connsiteY0" fmla="*/ 11612 h 1580949"/>
              <a:gd name="connsiteX1" fmla="*/ 89970 w 1428079"/>
              <a:gd name="connsiteY1" fmla="*/ 523374 h 1580949"/>
              <a:gd name="connsiteX2" fmla="*/ 18581 w 1428079"/>
              <a:gd name="connsiteY2" fmla="*/ 957516 h 1580949"/>
              <a:gd name="connsiteX3" fmla="*/ 2242 w 1428079"/>
              <a:gd name="connsiteY3" fmla="*/ 1258708 h 1580949"/>
              <a:gd name="connsiteX4" fmla="*/ 81799 w 1428079"/>
              <a:gd name="connsiteY4" fmla="*/ 1507213 h 1580949"/>
              <a:gd name="connsiteX5" fmla="*/ 673897 w 1428079"/>
              <a:gd name="connsiteY5" fmla="*/ 1580945 h 1580949"/>
              <a:gd name="connsiteX6" fmla="*/ 1253585 w 1428079"/>
              <a:gd name="connsiteY6" fmla="*/ 1509467 h 1580949"/>
              <a:gd name="connsiteX7" fmla="*/ 1416256 w 1428079"/>
              <a:gd name="connsiteY7" fmla="*/ 1279153 h 1580949"/>
              <a:gd name="connsiteX8" fmla="*/ 1414766 w 1428079"/>
              <a:gd name="connsiteY8" fmla="*/ 947889 h 1580949"/>
              <a:gd name="connsiteX9" fmla="*/ 1359913 w 1428079"/>
              <a:gd name="connsiteY9" fmla="*/ 579654 h 1580949"/>
              <a:gd name="connsiteX10" fmla="*/ 1288018 w 1428079"/>
              <a:gd name="connsiteY10" fmla="*/ 357550 h 1580949"/>
              <a:gd name="connsiteX11" fmla="*/ 1145728 w 1428079"/>
              <a:gd name="connsiteY11" fmla="*/ 13286 h 1580949"/>
              <a:gd name="connsiteX12" fmla="*/ 271101 w 1428079"/>
              <a:gd name="connsiteY12" fmla="*/ 11612 h 1580949"/>
              <a:gd name="connsiteX0" fmla="*/ 271101 w 1428079"/>
              <a:gd name="connsiteY0" fmla="*/ 11612 h 1580949"/>
              <a:gd name="connsiteX1" fmla="*/ 89970 w 1428079"/>
              <a:gd name="connsiteY1" fmla="*/ 523374 h 1580949"/>
              <a:gd name="connsiteX2" fmla="*/ 18581 w 1428079"/>
              <a:gd name="connsiteY2" fmla="*/ 957516 h 1580949"/>
              <a:gd name="connsiteX3" fmla="*/ 2242 w 1428079"/>
              <a:gd name="connsiteY3" fmla="*/ 1258708 h 1580949"/>
              <a:gd name="connsiteX4" fmla="*/ 81799 w 1428079"/>
              <a:gd name="connsiteY4" fmla="*/ 1507213 h 1580949"/>
              <a:gd name="connsiteX5" fmla="*/ 673897 w 1428079"/>
              <a:gd name="connsiteY5" fmla="*/ 1580945 h 1580949"/>
              <a:gd name="connsiteX6" fmla="*/ 1253585 w 1428079"/>
              <a:gd name="connsiteY6" fmla="*/ 1509467 h 1580949"/>
              <a:gd name="connsiteX7" fmla="*/ 1416256 w 1428079"/>
              <a:gd name="connsiteY7" fmla="*/ 1279153 h 1580949"/>
              <a:gd name="connsiteX8" fmla="*/ 1414766 w 1428079"/>
              <a:gd name="connsiteY8" fmla="*/ 947889 h 1580949"/>
              <a:gd name="connsiteX9" fmla="*/ 1359913 w 1428079"/>
              <a:gd name="connsiteY9" fmla="*/ 579654 h 1580949"/>
              <a:gd name="connsiteX10" fmla="*/ 1288018 w 1428079"/>
              <a:gd name="connsiteY10" fmla="*/ 357550 h 1580949"/>
              <a:gd name="connsiteX11" fmla="*/ 1145728 w 1428079"/>
              <a:gd name="connsiteY11" fmla="*/ 13286 h 1580949"/>
              <a:gd name="connsiteX12" fmla="*/ 271101 w 1428079"/>
              <a:gd name="connsiteY12" fmla="*/ 11612 h 1580949"/>
              <a:gd name="connsiteX0" fmla="*/ 271101 w 1428079"/>
              <a:gd name="connsiteY0" fmla="*/ 11612 h 1580949"/>
              <a:gd name="connsiteX1" fmla="*/ 89970 w 1428079"/>
              <a:gd name="connsiteY1" fmla="*/ 523374 h 1580949"/>
              <a:gd name="connsiteX2" fmla="*/ 18581 w 1428079"/>
              <a:gd name="connsiteY2" fmla="*/ 957516 h 1580949"/>
              <a:gd name="connsiteX3" fmla="*/ 2242 w 1428079"/>
              <a:gd name="connsiteY3" fmla="*/ 1258708 h 1580949"/>
              <a:gd name="connsiteX4" fmla="*/ 81799 w 1428079"/>
              <a:gd name="connsiteY4" fmla="*/ 1507213 h 1580949"/>
              <a:gd name="connsiteX5" fmla="*/ 673897 w 1428079"/>
              <a:gd name="connsiteY5" fmla="*/ 1580945 h 1580949"/>
              <a:gd name="connsiteX6" fmla="*/ 1253585 w 1428079"/>
              <a:gd name="connsiteY6" fmla="*/ 1509467 h 1580949"/>
              <a:gd name="connsiteX7" fmla="*/ 1416256 w 1428079"/>
              <a:gd name="connsiteY7" fmla="*/ 1279153 h 1580949"/>
              <a:gd name="connsiteX8" fmla="*/ 1414766 w 1428079"/>
              <a:gd name="connsiteY8" fmla="*/ 947889 h 1580949"/>
              <a:gd name="connsiteX9" fmla="*/ 1359913 w 1428079"/>
              <a:gd name="connsiteY9" fmla="*/ 579654 h 1580949"/>
              <a:gd name="connsiteX10" fmla="*/ 1288018 w 1428079"/>
              <a:gd name="connsiteY10" fmla="*/ 357550 h 1580949"/>
              <a:gd name="connsiteX11" fmla="*/ 1145728 w 1428079"/>
              <a:gd name="connsiteY11" fmla="*/ 13286 h 1580949"/>
              <a:gd name="connsiteX12" fmla="*/ 271101 w 1428079"/>
              <a:gd name="connsiteY12" fmla="*/ 11612 h 1580949"/>
              <a:gd name="connsiteX0" fmla="*/ 271101 w 1428079"/>
              <a:gd name="connsiteY0" fmla="*/ 11612 h 1580949"/>
              <a:gd name="connsiteX1" fmla="*/ 89970 w 1428079"/>
              <a:gd name="connsiteY1" fmla="*/ 523374 h 1580949"/>
              <a:gd name="connsiteX2" fmla="*/ 18581 w 1428079"/>
              <a:gd name="connsiteY2" fmla="*/ 957516 h 1580949"/>
              <a:gd name="connsiteX3" fmla="*/ 2242 w 1428079"/>
              <a:gd name="connsiteY3" fmla="*/ 1258708 h 1580949"/>
              <a:gd name="connsiteX4" fmla="*/ 81799 w 1428079"/>
              <a:gd name="connsiteY4" fmla="*/ 1507213 h 1580949"/>
              <a:gd name="connsiteX5" fmla="*/ 673897 w 1428079"/>
              <a:gd name="connsiteY5" fmla="*/ 1580945 h 1580949"/>
              <a:gd name="connsiteX6" fmla="*/ 1253585 w 1428079"/>
              <a:gd name="connsiteY6" fmla="*/ 1509467 h 1580949"/>
              <a:gd name="connsiteX7" fmla="*/ 1416256 w 1428079"/>
              <a:gd name="connsiteY7" fmla="*/ 1279153 h 1580949"/>
              <a:gd name="connsiteX8" fmla="*/ 1414766 w 1428079"/>
              <a:gd name="connsiteY8" fmla="*/ 947889 h 1580949"/>
              <a:gd name="connsiteX9" fmla="*/ 1359913 w 1428079"/>
              <a:gd name="connsiteY9" fmla="*/ 579654 h 1580949"/>
              <a:gd name="connsiteX10" fmla="*/ 1283737 w 1428079"/>
              <a:gd name="connsiteY10" fmla="*/ 323425 h 1580949"/>
              <a:gd name="connsiteX11" fmla="*/ 1145728 w 1428079"/>
              <a:gd name="connsiteY11" fmla="*/ 13286 h 1580949"/>
              <a:gd name="connsiteX12" fmla="*/ 271101 w 1428079"/>
              <a:gd name="connsiteY12" fmla="*/ 11612 h 1580949"/>
              <a:gd name="connsiteX0" fmla="*/ 271101 w 1428079"/>
              <a:gd name="connsiteY0" fmla="*/ 11612 h 1580949"/>
              <a:gd name="connsiteX1" fmla="*/ 89970 w 1428079"/>
              <a:gd name="connsiteY1" fmla="*/ 523374 h 1580949"/>
              <a:gd name="connsiteX2" fmla="*/ 18581 w 1428079"/>
              <a:gd name="connsiteY2" fmla="*/ 957516 h 1580949"/>
              <a:gd name="connsiteX3" fmla="*/ 2242 w 1428079"/>
              <a:gd name="connsiteY3" fmla="*/ 1258708 h 1580949"/>
              <a:gd name="connsiteX4" fmla="*/ 81799 w 1428079"/>
              <a:gd name="connsiteY4" fmla="*/ 1507213 h 1580949"/>
              <a:gd name="connsiteX5" fmla="*/ 673897 w 1428079"/>
              <a:gd name="connsiteY5" fmla="*/ 1580945 h 1580949"/>
              <a:gd name="connsiteX6" fmla="*/ 1253585 w 1428079"/>
              <a:gd name="connsiteY6" fmla="*/ 1509467 h 1580949"/>
              <a:gd name="connsiteX7" fmla="*/ 1416256 w 1428079"/>
              <a:gd name="connsiteY7" fmla="*/ 1279153 h 1580949"/>
              <a:gd name="connsiteX8" fmla="*/ 1414766 w 1428079"/>
              <a:gd name="connsiteY8" fmla="*/ 947889 h 1580949"/>
              <a:gd name="connsiteX9" fmla="*/ 1359913 w 1428079"/>
              <a:gd name="connsiteY9" fmla="*/ 579654 h 1580949"/>
              <a:gd name="connsiteX10" fmla="*/ 1283737 w 1428079"/>
              <a:gd name="connsiteY10" fmla="*/ 323425 h 1580949"/>
              <a:gd name="connsiteX11" fmla="*/ 1145728 w 1428079"/>
              <a:gd name="connsiteY11" fmla="*/ 13286 h 1580949"/>
              <a:gd name="connsiteX12" fmla="*/ 271101 w 1428079"/>
              <a:gd name="connsiteY12" fmla="*/ 11612 h 158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8079" h="1580949">
                <a:moveTo>
                  <a:pt x="271101" y="11612"/>
                </a:moveTo>
                <a:cubicBezTo>
                  <a:pt x="169166" y="248828"/>
                  <a:pt x="137908" y="315748"/>
                  <a:pt x="89970" y="523374"/>
                </a:cubicBezTo>
                <a:cubicBezTo>
                  <a:pt x="42032" y="731000"/>
                  <a:pt x="33202" y="834960"/>
                  <a:pt x="18581" y="957516"/>
                </a:cubicBezTo>
                <a:cubicBezTo>
                  <a:pt x="3960" y="1080072"/>
                  <a:pt x="-4235" y="1166129"/>
                  <a:pt x="2242" y="1258708"/>
                </a:cubicBezTo>
                <a:cubicBezTo>
                  <a:pt x="8719" y="1351287"/>
                  <a:pt x="-30143" y="1453507"/>
                  <a:pt x="81799" y="1507213"/>
                </a:cubicBezTo>
                <a:cubicBezTo>
                  <a:pt x="193741" y="1560919"/>
                  <a:pt x="478599" y="1580569"/>
                  <a:pt x="673897" y="1580945"/>
                </a:cubicBezTo>
                <a:cubicBezTo>
                  <a:pt x="869195" y="1581321"/>
                  <a:pt x="1129858" y="1559766"/>
                  <a:pt x="1253585" y="1509467"/>
                </a:cubicBezTo>
                <a:cubicBezTo>
                  <a:pt x="1377312" y="1459168"/>
                  <a:pt x="1397425" y="1392046"/>
                  <a:pt x="1416256" y="1279153"/>
                </a:cubicBezTo>
                <a:cubicBezTo>
                  <a:pt x="1435087" y="1166260"/>
                  <a:pt x="1429027" y="1116059"/>
                  <a:pt x="1414766" y="947889"/>
                </a:cubicBezTo>
                <a:cubicBezTo>
                  <a:pt x="1400505" y="779719"/>
                  <a:pt x="1381751" y="683731"/>
                  <a:pt x="1359913" y="579654"/>
                </a:cubicBezTo>
                <a:cubicBezTo>
                  <a:pt x="1338075" y="475577"/>
                  <a:pt x="1331962" y="461886"/>
                  <a:pt x="1283737" y="323425"/>
                </a:cubicBezTo>
                <a:cubicBezTo>
                  <a:pt x="1235512" y="184964"/>
                  <a:pt x="1219566" y="169506"/>
                  <a:pt x="1145728" y="13286"/>
                </a:cubicBezTo>
                <a:cubicBezTo>
                  <a:pt x="866718" y="-5127"/>
                  <a:pt x="547093" y="-3171"/>
                  <a:pt x="271101" y="116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0" name="자유형 19"/>
          <p:cNvSpPr/>
          <p:nvPr/>
        </p:nvSpPr>
        <p:spPr>
          <a:xfrm>
            <a:off x="4790803" y="2263428"/>
            <a:ext cx="1678577" cy="1955875"/>
          </a:xfrm>
          <a:custGeom>
            <a:avLst/>
            <a:gdLst>
              <a:gd name="connsiteX0" fmla="*/ 191224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191224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30297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30297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768374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2045 w 1310756"/>
              <a:gd name="connsiteY0" fmla="*/ 362761 h 1842708"/>
              <a:gd name="connsiteX1" fmla="*/ 86920 w 1310756"/>
              <a:gd name="connsiteY1" fmla="*/ 800837 h 1842708"/>
              <a:gd name="connsiteX2" fmla="*/ 45198 w 1310756"/>
              <a:gd name="connsiteY2" fmla="*/ 1331617 h 1842708"/>
              <a:gd name="connsiteX3" fmla="*/ 0 w 1310756"/>
              <a:gd name="connsiteY3" fmla="*/ 1651483 h 1842708"/>
              <a:gd name="connsiteX4" fmla="*/ 69536 w 1310756"/>
              <a:gd name="connsiteY4" fmla="*/ 1790555 h 1842708"/>
              <a:gd name="connsiteX5" fmla="*/ 615395 w 1310756"/>
              <a:gd name="connsiteY5" fmla="*/ 1842708 h 1842708"/>
              <a:gd name="connsiteX6" fmla="*/ 1168207 w 1310756"/>
              <a:gd name="connsiteY6" fmla="*/ 1766218 h 1842708"/>
              <a:gd name="connsiteX7" fmla="*/ 1296849 w 1310756"/>
              <a:gd name="connsiteY7" fmla="*/ 1554133 h 1842708"/>
              <a:gd name="connsiteX8" fmla="*/ 1310756 w 1310756"/>
              <a:gd name="connsiteY8" fmla="*/ 1265558 h 1842708"/>
              <a:gd name="connsiteX9" fmla="*/ 1234266 w 1310756"/>
              <a:gd name="connsiteY9" fmla="*/ 903970 h 1842708"/>
              <a:gd name="connsiteX10" fmla="*/ 1154299 w 1310756"/>
              <a:gd name="connsiteY10" fmla="*/ 681454 h 1842708"/>
              <a:gd name="connsiteX11" fmla="*/ 1112578 w 1310756"/>
              <a:gd name="connsiteY11" fmla="*/ 6954 h 1842708"/>
              <a:gd name="connsiteX12" fmla="*/ 232946 w 1310756"/>
              <a:gd name="connsiteY12" fmla="*/ 0 h 1842708"/>
              <a:gd name="connsiteX13" fmla="*/ 202045 w 1310756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05543 w 1314254"/>
              <a:gd name="connsiteY0" fmla="*/ 362761 h 1842708"/>
              <a:gd name="connsiteX1" fmla="*/ 90418 w 1314254"/>
              <a:gd name="connsiteY1" fmla="*/ 800837 h 1842708"/>
              <a:gd name="connsiteX2" fmla="*/ 0 w 1314254"/>
              <a:gd name="connsiteY2" fmla="*/ 1288332 h 1842708"/>
              <a:gd name="connsiteX3" fmla="*/ 3498 w 1314254"/>
              <a:gd name="connsiteY3" fmla="*/ 1651483 h 1842708"/>
              <a:gd name="connsiteX4" fmla="*/ 73034 w 1314254"/>
              <a:gd name="connsiteY4" fmla="*/ 1790555 h 1842708"/>
              <a:gd name="connsiteX5" fmla="*/ 618893 w 1314254"/>
              <a:gd name="connsiteY5" fmla="*/ 1842708 h 1842708"/>
              <a:gd name="connsiteX6" fmla="*/ 1171705 w 1314254"/>
              <a:gd name="connsiteY6" fmla="*/ 1766218 h 1842708"/>
              <a:gd name="connsiteX7" fmla="*/ 1300347 w 1314254"/>
              <a:gd name="connsiteY7" fmla="*/ 1554133 h 1842708"/>
              <a:gd name="connsiteX8" fmla="*/ 1314254 w 1314254"/>
              <a:gd name="connsiteY8" fmla="*/ 1265558 h 1842708"/>
              <a:gd name="connsiteX9" fmla="*/ 1237764 w 1314254"/>
              <a:gd name="connsiteY9" fmla="*/ 903970 h 1842708"/>
              <a:gd name="connsiteX10" fmla="*/ 1157797 w 1314254"/>
              <a:gd name="connsiteY10" fmla="*/ 681454 h 1842708"/>
              <a:gd name="connsiteX11" fmla="*/ 1116076 w 1314254"/>
              <a:gd name="connsiteY11" fmla="*/ 6954 h 1842708"/>
              <a:gd name="connsiteX12" fmla="*/ 236444 w 1314254"/>
              <a:gd name="connsiteY12" fmla="*/ 0 h 1842708"/>
              <a:gd name="connsiteX13" fmla="*/ 205543 w 1314254"/>
              <a:gd name="connsiteY13" fmla="*/ 362761 h 1842708"/>
              <a:gd name="connsiteX0" fmla="*/ 219582 w 1328293"/>
              <a:gd name="connsiteY0" fmla="*/ 362761 h 1842708"/>
              <a:gd name="connsiteX1" fmla="*/ 104457 w 1328293"/>
              <a:gd name="connsiteY1" fmla="*/ 800837 h 1842708"/>
              <a:gd name="connsiteX2" fmla="*/ 14039 w 1328293"/>
              <a:gd name="connsiteY2" fmla="*/ 1288332 h 1842708"/>
              <a:gd name="connsiteX3" fmla="*/ 0 w 1328293"/>
              <a:gd name="connsiteY3" fmla="*/ 1556285 h 1842708"/>
              <a:gd name="connsiteX4" fmla="*/ 87073 w 1328293"/>
              <a:gd name="connsiteY4" fmla="*/ 1790555 h 1842708"/>
              <a:gd name="connsiteX5" fmla="*/ 632932 w 1328293"/>
              <a:gd name="connsiteY5" fmla="*/ 1842708 h 1842708"/>
              <a:gd name="connsiteX6" fmla="*/ 1185744 w 1328293"/>
              <a:gd name="connsiteY6" fmla="*/ 1766218 h 1842708"/>
              <a:gd name="connsiteX7" fmla="*/ 1314386 w 1328293"/>
              <a:gd name="connsiteY7" fmla="*/ 1554133 h 1842708"/>
              <a:gd name="connsiteX8" fmla="*/ 1328293 w 1328293"/>
              <a:gd name="connsiteY8" fmla="*/ 1265558 h 1842708"/>
              <a:gd name="connsiteX9" fmla="*/ 1251803 w 1328293"/>
              <a:gd name="connsiteY9" fmla="*/ 903970 h 1842708"/>
              <a:gd name="connsiteX10" fmla="*/ 1171836 w 1328293"/>
              <a:gd name="connsiteY10" fmla="*/ 681454 h 1842708"/>
              <a:gd name="connsiteX11" fmla="*/ 1130115 w 1328293"/>
              <a:gd name="connsiteY11" fmla="*/ 6954 h 1842708"/>
              <a:gd name="connsiteX12" fmla="*/ 250483 w 1328293"/>
              <a:gd name="connsiteY12" fmla="*/ 0 h 1842708"/>
              <a:gd name="connsiteX13" fmla="*/ 219582 w 1328293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92414 w 1333634"/>
              <a:gd name="connsiteY4" fmla="*/ 1790555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7341 w 1333634"/>
              <a:gd name="connsiteY4" fmla="*/ 1762998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42708"/>
              <a:gd name="connsiteX1" fmla="*/ 109798 w 1333634"/>
              <a:gd name="connsiteY1" fmla="*/ 800837 h 1842708"/>
              <a:gd name="connsiteX2" fmla="*/ 19380 w 1333634"/>
              <a:gd name="connsiteY2" fmla="*/ 1288332 h 1842708"/>
              <a:gd name="connsiteX3" fmla="*/ 5341 w 1333634"/>
              <a:gd name="connsiteY3" fmla="*/ 1556285 h 1842708"/>
              <a:gd name="connsiteX4" fmla="*/ 54836 w 1333634"/>
              <a:gd name="connsiteY4" fmla="*/ 1770513 h 1842708"/>
              <a:gd name="connsiteX5" fmla="*/ 638273 w 1333634"/>
              <a:gd name="connsiteY5" fmla="*/ 1842708 h 1842708"/>
              <a:gd name="connsiteX6" fmla="*/ 1191085 w 1333634"/>
              <a:gd name="connsiteY6" fmla="*/ 1766218 h 1842708"/>
              <a:gd name="connsiteX7" fmla="*/ 1319727 w 1333634"/>
              <a:gd name="connsiteY7" fmla="*/ 1554133 h 1842708"/>
              <a:gd name="connsiteX8" fmla="*/ 1333634 w 1333634"/>
              <a:gd name="connsiteY8" fmla="*/ 1265558 h 1842708"/>
              <a:gd name="connsiteX9" fmla="*/ 1257144 w 1333634"/>
              <a:gd name="connsiteY9" fmla="*/ 903970 h 1842708"/>
              <a:gd name="connsiteX10" fmla="*/ 1177177 w 1333634"/>
              <a:gd name="connsiteY10" fmla="*/ 681454 h 1842708"/>
              <a:gd name="connsiteX11" fmla="*/ 1135456 w 1333634"/>
              <a:gd name="connsiteY11" fmla="*/ 6954 h 1842708"/>
              <a:gd name="connsiteX12" fmla="*/ 255824 w 1333634"/>
              <a:gd name="connsiteY12" fmla="*/ 0 h 1842708"/>
              <a:gd name="connsiteX13" fmla="*/ 224923 w 1333634"/>
              <a:gd name="connsiteY13" fmla="*/ 362761 h 184270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91085 w 1333634"/>
              <a:gd name="connsiteY6" fmla="*/ 1766218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19727 w 1333634"/>
              <a:gd name="connsiteY7" fmla="*/ 1554133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3634"/>
              <a:gd name="connsiteY0" fmla="*/ 362761 h 1852728"/>
              <a:gd name="connsiteX1" fmla="*/ 109798 w 1333634"/>
              <a:gd name="connsiteY1" fmla="*/ 800837 h 1852728"/>
              <a:gd name="connsiteX2" fmla="*/ 19380 w 1333634"/>
              <a:gd name="connsiteY2" fmla="*/ 1288332 h 1852728"/>
              <a:gd name="connsiteX3" fmla="*/ 5341 w 1333634"/>
              <a:gd name="connsiteY3" fmla="*/ 1556285 h 1852728"/>
              <a:gd name="connsiteX4" fmla="*/ 54836 w 1333634"/>
              <a:gd name="connsiteY4" fmla="*/ 1770513 h 1852728"/>
              <a:gd name="connsiteX5" fmla="*/ 638273 w 1333634"/>
              <a:gd name="connsiteY5" fmla="*/ 1852728 h 1852728"/>
              <a:gd name="connsiteX6" fmla="*/ 1183569 w 1333634"/>
              <a:gd name="connsiteY6" fmla="*/ 1781249 h 1852728"/>
              <a:gd name="connsiteX7" fmla="*/ 1324738 w 1333634"/>
              <a:gd name="connsiteY7" fmla="*/ 1576680 h 1852728"/>
              <a:gd name="connsiteX8" fmla="*/ 1333634 w 1333634"/>
              <a:gd name="connsiteY8" fmla="*/ 1265558 h 1852728"/>
              <a:gd name="connsiteX9" fmla="*/ 1257144 w 1333634"/>
              <a:gd name="connsiteY9" fmla="*/ 903970 h 1852728"/>
              <a:gd name="connsiteX10" fmla="*/ 1177177 w 1333634"/>
              <a:gd name="connsiteY10" fmla="*/ 681454 h 1852728"/>
              <a:gd name="connsiteX11" fmla="*/ 1135456 w 1333634"/>
              <a:gd name="connsiteY11" fmla="*/ 6954 h 1852728"/>
              <a:gd name="connsiteX12" fmla="*/ 255824 w 1333634"/>
              <a:gd name="connsiteY12" fmla="*/ 0 h 1852728"/>
              <a:gd name="connsiteX13" fmla="*/ 224923 w 1333634"/>
              <a:gd name="connsiteY13" fmla="*/ 362761 h 1852728"/>
              <a:gd name="connsiteX0" fmla="*/ 224923 w 1336139"/>
              <a:gd name="connsiteY0" fmla="*/ 362761 h 1852728"/>
              <a:gd name="connsiteX1" fmla="*/ 109798 w 1336139"/>
              <a:gd name="connsiteY1" fmla="*/ 800837 h 1852728"/>
              <a:gd name="connsiteX2" fmla="*/ 19380 w 1336139"/>
              <a:gd name="connsiteY2" fmla="*/ 1288332 h 1852728"/>
              <a:gd name="connsiteX3" fmla="*/ 5341 w 1336139"/>
              <a:gd name="connsiteY3" fmla="*/ 1556285 h 1852728"/>
              <a:gd name="connsiteX4" fmla="*/ 54836 w 1336139"/>
              <a:gd name="connsiteY4" fmla="*/ 1770513 h 1852728"/>
              <a:gd name="connsiteX5" fmla="*/ 638273 w 1336139"/>
              <a:gd name="connsiteY5" fmla="*/ 1852728 h 1852728"/>
              <a:gd name="connsiteX6" fmla="*/ 1183569 w 1336139"/>
              <a:gd name="connsiteY6" fmla="*/ 1781249 h 1852728"/>
              <a:gd name="connsiteX7" fmla="*/ 1324738 w 1336139"/>
              <a:gd name="connsiteY7" fmla="*/ 1576680 h 1852728"/>
              <a:gd name="connsiteX8" fmla="*/ 1336139 w 1336139"/>
              <a:gd name="connsiteY8" fmla="*/ 1245516 h 1852728"/>
              <a:gd name="connsiteX9" fmla="*/ 1257144 w 1336139"/>
              <a:gd name="connsiteY9" fmla="*/ 903970 h 1852728"/>
              <a:gd name="connsiteX10" fmla="*/ 1177177 w 1336139"/>
              <a:gd name="connsiteY10" fmla="*/ 681454 h 1852728"/>
              <a:gd name="connsiteX11" fmla="*/ 1135456 w 1336139"/>
              <a:gd name="connsiteY11" fmla="*/ 6954 h 1852728"/>
              <a:gd name="connsiteX12" fmla="*/ 255824 w 1336139"/>
              <a:gd name="connsiteY12" fmla="*/ 0 h 1852728"/>
              <a:gd name="connsiteX13" fmla="*/ 224923 w 1336139"/>
              <a:gd name="connsiteY13" fmla="*/ 362761 h 1852728"/>
              <a:gd name="connsiteX0" fmla="*/ 224923 w 1339855"/>
              <a:gd name="connsiteY0" fmla="*/ 362761 h 1852728"/>
              <a:gd name="connsiteX1" fmla="*/ 109798 w 1339855"/>
              <a:gd name="connsiteY1" fmla="*/ 800837 h 1852728"/>
              <a:gd name="connsiteX2" fmla="*/ 19380 w 1339855"/>
              <a:gd name="connsiteY2" fmla="*/ 1288332 h 1852728"/>
              <a:gd name="connsiteX3" fmla="*/ 5341 w 1339855"/>
              <a:gd name="connsiteY3" fmla="*/ 1556285 h 1852728"/>
              <a:gd name="connsiteX4" fmla="*/ 54836 w 1339855"/>
              <a:gd name="connsiteY4" fmla="*/ 1770513 h 1852728"/>
              <a:gd name="connsiteX5" fmla="*/ 638273 w 1339855"/>
              <a:gd name="connsiteY5" fmla="*/ 1852728 h 1852728"/>
              <a:gd name="connsiteX6" fmla="*/ 1183569 w 1339855"/>
              <a:gd name="connsiteY6" fmla="*/ 1781249 h 1852728"/>
              <a:gd name="connsiteX7" fmla="*/ 1324738 w 1339855"/>
              <a:gd name="connsiteY7" fmla="*/ 1576680 h 1852728"/>
              <a:gd name="connsiteX8" fmla="*/ 1336139 w 1339855"/>
              <a:gd name="connsiteY8" fmla="*/ 1245516 h 1852728"/>
              <a:gd name="connsiteX9" fmla="*/ 1257144 w 1339855"/>
              <a:gd name="connsiteY9" fmla="*/ 903970 h 1852728"/>
              <a:gd name="connsiteX10" fmla="*/ 1177177 w 1339855"/>
              <a:gd name="connsiteY10" fmla="*/ 681454 h 1852728"/>
              <a:gd name="connsiteX11" fmla="*/ 1135456 w 1339855"/>
              <a:gd name="connsiteY11" fmla="*/ 6954 h 1852728"/>
              <a:gd name="connsiteX12" fmla="*/ 255824 w 1339855"/>
              <a:gd name="connsiteY12" fmla="*/ 0 h 1852728"/>
              <a:gd name="connsiteX13" fmla="*/ 224923 w 1339855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7177 w 1343569"/>
              <a:gd name="connsiteY10" fmla="*/ 68145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9682 w 1343569"/>
              <a:gd name="connsiteY10" fmla="*/ 628844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55824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35456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62761 h 1852728"/>
              <a:gd name="connsiteX1" fmla="*/ 109798 w 1343569"/>
              <a:gd name="connsiteY1" fmla="*/ 800837 h 1852728"/>
              <a:gd name="connsiteX2" fmla="*/ 19380 w 1343569"/>
              <a:gd name="connsiteY2" fmla="*/ 1288332 h 1852728"/>
              <a:gd name="connsiteX3" fmla="*/ 5341 w 1343569"/>
              <a:gd name="connsiteY3" fmla="*/ 1556285 h 1852728"/>
              <a:gd name="connsiteX4" fmla="*/ 54836 w 1343569"/>
              <a:gd name="connsiteY4" fmla="*/ 1770513 h 1852728"/>
              <a:gd name="connsiteX5" fmla="*/ 638273 w 1343569"/>
              <a:gd name="connsiteY5" fmla="*/ 1852728 h 1852728"/>
              <a:gd name="connsiteX6" fmla="*/ 1183569 w 1343569"/>
              <a:gd name="connsiteY6" fmla="*/ 1781249 h 1852728"/>
              <a:gd name="connsiteX7" fmla="*/ 1324738 w 1343569"/>
              <a:gd name="connsiteY7" fmla="*/ 1576680 h 1852728"/>
              <a:gd name="connsiteX8" fmla="*/ 1336139 w 1343569"/>
              <a:gd name="connsiteY8" fmla="*/ 1245516 h 1852728"/>
              <a:gd name="connsiteX9" fmla="*/ 1257144 w 1343569"/>
              <a:gd name="connsiteY9" fmla="*/ 903970 h 1852728"/>
              <a:gd name="connsiteX10" fmla="*/ 1174671 w 1343569"/>
              <a:gd name="connsiteY10" fmla="*/ 588761 h 1852728"/>
              <a:gd name="connsiteX11" fmla="*/ 1126251 w 1343569"/>
              <a:gd name="connsiteY11" fmla="*/ 6954 h 1852728"/>
              <a:gd name="connsiteX12" fmla="*/ 299161 w 1343569"/>
              <a:gd name="connsiteY12" fmla="*/ 0 h 1852728"/>
              <a:gd name="connsiteX13" fmla="*/ 224923 w 1343569"/>
              <a:gd name="connsiteY13" fmla="*/ 362761 h 1852728"/>
              <a:gd name="connsiteX0" fmla="*/ 224923 w 1343569"/>
              <a:gd name="connsiteY0" fmla="*/ 355807 h 1845774"/>
              <a:gd name="connsiteX1" fmla="*/ 109798 w 1343569"/>
              <a:gd name="connsiteY1" fmla="*/ 793883 h 1845774"/>
              <a:gd name="connsiteX2" fmla="*/ 19380 w 1343569"/>
              <a:gd name="connsiteY2" fmla="*/ 1281378 h 1845774"/>
              <a:gd name="connsiteX3" fmla="*/ 5341 w 1343569"/>
              <a:gd name="connsiteY3" fmla="*/ 1549331 h 1845774"/>
              <a:gd name="connsiteX4" fmla="*/ 54836 w 1343569"/>
              <a:gd name="connsiteY4" fmla="*/ 1763559 h 1845774"/>
              <a:gd name="connsiteX5" fmla="*/ 638273 w 1343569"/>
              <a:gd name="connsiteY5" fmla="*/ 1845774 h 1845774"/>
              <a:gd name="connsiteX6" fmla="*/ 1183569 w 1343569"/>
              <a:gd name="connsiteY6" fmla="*/ 1774295 h 1845774"/>
              <a:gd name="connsiteX7" fmla="*/ 1324738 w 1343569"/>
              <a:gd name="connsiteY7" fmla="*/ 1569726 h 1845774"/>
              <a:gd name="connsiteX8" fmla="*/ 1336139 w 1343569"/>
              <a:gd name="connsiteY8" fmla="*/ 1238562 h 1845774"/>
              <a:gd name="connsiteX9" fmla="*/ 1257144 w 1343569"/>
              <a:gd name="connsiteY9" fmla="*/ 897016 h 1845774"/>
              <a:gd name="connsiteX10" fmla="*/ 1174671 w 1343569"/>
              <a:gd name="connsiteY10" fmla="*/ 581807 h 1845774"/>
              <a:gd name="connsiteX11" fmla="*/ 1126251 w 1343569"/>
              <a:gd name="connsiteY11" fmla="*/ 0 h 1845774"/>
              <a:gd name="connsiteX12" fmla="*/ 295254 w 1343569"/>
              <a:gd name="connsiteY12" fmla="*/ 301754 h 1845774"/>
              <a:gd name="connsiteX13" fmla="*/ 224923 w 1343569"/>
              <a:gd name="connsiteY13" fmla="*/ 355807 h 1845774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34066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2342 w 1343569"/>
              <a:gd name="connsiteY11" fmla="*/ 145662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196669 h 1686636"/>
              <a:gd name="connsiteX1" fmla="*/ 109798 w 1343569"/>
              <a:gd name="connsiteY1" fmla="*/ 634745 h 1686636"/>
              <a:gd name="connsiteX2" fmla="*/ 19380 w 1343569"/>
              <a:gd name="connsiteY2" fmla="*/ 1122240 h 1686636"/>
              <a:gd name="connsiteX3" fmla="*/ 5341 w 1343569"/>
              <a:gd name="connsiteY3" fmla="*/ 1390193 h 1686636"/>
              <a:gd name="connsiteX4" fmla="*/ 54836 w 1343569"/>
              <a:gd name="connsiteY4" fmla="*/ 1604421 h 1686636"/>
              <a:gd name="connsiteX5" fmla="*/ 638273 w 1343569"/>
              <a:gd name="connsiteY5" fmla="*/ 1686636 h 1686636"/>
              <a:gd name="connsiteX6" fmla="*/ 1183569 w 1343569"/>
              <a:gd name="connsiteY6" fmla="*/ 1615157 h 1686636"/>
              <a:gd name="connsiteX7" fmla="*/ 1324738 w 1343569"/>
              <a:gd name="connsiteY7" fmla="*/ 1410588 h 1686636"/>
              <a:gd name="connsiteX8" fmla="*/ 1336139 w 1343569"/>
              <a:gd name="connsiteY8" fmla="*/ 1079424 h 1686636"/>
              <a:gd name="connsiteX9" fmla="*/ 1257144 w 1343569"/>
              <a:gd name="connsiteY9" fmla="*/ 737878 h 1686636"/>
              <a:gd name="connsiteX10" fmla="*/ 1174671 w 1343569"/>
              <a:gd name="connsiteY10" fmla="*/ 422669 h 1686636"/>
              <a:gd name="connsiteX11" fmla="*/ 1126249 w 1343569"/>
              <a:gd name="connsiteY11" fmla="*/ 149570 h 1686636"/>
              <a:gd name="connsiteX12" fmla="*/ 295254 w 1343569"/>
              <a:gd name="connsiteY12" fmla="*/ 142616 h 1686636"/>
              <a:gd name="connsiteX13" fmla="*/ 224923 w 1343569"/>
              <a:gd name="connsiteY13" fmla="*/ 196669 h 1686636"/>
              <a:gd name="connsiteX0" fmla="*/ 224923 w 1343569"/>
              <a:gd name="connsiteY0" fmla="*/ 79438 h 1569405"/>
              <a:gd name="connsiteX1" fmla="*/ 109798 w 1343569"/>
              <a:gd name="connsiteY1" fmla="*/ 517514 h 1569405"/>
              <a:gd name="connsiteX2" fmla="*/ 19380 w 1343569"/>
              <a:gd name="connsiteY2" fmla="*/ 1005009 h 1569405"/>
              <a:gd name="connsiteX3" fmla="*/ 5341 w 1343569"/>
              <a:gd name="connsiteY3" fmla="*/ 1272962 h 1569405"/>
              <a:gd name="connsiteX4" fmla="*/ 54836 w 1343569"/>
              <a:gd name="connsiteY4" fmla="*/ 1487190 h 1569405"/>
              <a:gd name="connsiteX5" fmla="*/ 638273 w 1343569"/>
              <a:gd name="connsiteY5" fmla="*/ 1569405 h 1569405"/>
              <a:gd name="connsiteX6" fmla="*/ 1183569 w 1343569"/>
              <a:gd name="connsiteY6" fmla="*/ 1497926 h 1569405"/>
              <a:gd name="connsiteX7" fmla="*/ 1324738 w 1343569"/>
              <a:gd name="connsiteY7" fmla="*/ 1293357 h 1569405"/>
              <a:gd name="connsiteX8" fmla="*/ 1336139 w 1343569"/>
              <a:gd name="connsiteY8" fmla="*/ 962193 h 1569405"/>
              <a:gd name="connsiteX9" fmla="*/ 1257144 w 1343569"/>
              <a:gd name="connsiteY9" fmla="*/ 620647 h 1569405"/>
              <a:gd name="connsiteX10" fmla="*/ 1174671 w 1343569"/>
              <a:gd name="connsiteY10" fmla="*/ 305438 h 1569405"/>
              <a:gd name="connsiteX11" fmla="*/ 1126249 w 1343569"/>
              <a:gd name="connsiteY11" fmla="*/ 32339 h 1569405"/>
              <a:gd name="connsiteX12" fmla="*/ 295254 w 1343569"/>
              <a:gd name="connsiteY12" fmla="*/ 25385 h 1569405"/>
              <a:gd name="connsiteX13" fmla="*/ 224923 w 1343569"/>
              <a:gd name="connsiteY13" fmla="*/ 79438 h 1569405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74671 w 1343569"/>
              <a:gd name="connsiteY10" fmla="*/ 280053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57144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9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5302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26248 w 1343569"/>
              <a:gd name="connsiteY11" fmla="*/ 6954 h 1544020"/>
              <a:gd name="connsiteX12" fmla="*/ 295254 w 1343569"/>
              <a:gd name="connsiteY12" fmla="*/ 0 h 1544020"/>
              <a:gd name="connsiteX0" fmla="*/ 295254 w 1343569"/>
              <a:gd name="connsiteY0" fmla="*/ 0 h 1544020"/>
              <a:gd name="connsiteX1" fmla="*/ 109798 w 1343569"/>
              <a:gd name="connsiteY1" fmla="*/ 492129 h 1544020"/>
              <a:gd name="connsiteX2" fmla="*/ 19380 w 1343569"/>
              <a:gd name="connsiteY2" fmla="*/ 979624 h 1544020"/>
              <a:gd name="connsiteX3" fmla="*/ 5341 w 1343569"/>
              <a:gd name="connsiteY3" fmla="*/ 1247577 h 1544020"/>
              <a:gd name="connsiteX4" fmla="*/ 54836 w 1343569"/>
              <a:gd name="connsiteY4" fmla="*/ 1461805 h 1544020"/>
              <a:gd name="connsiteX5" fmla="*/ 638273 w 1343569"/>
              <a:gd name="connsiteY5" fmla="*/ 1544020 h 1544020"/>
              <a:gd name="connsiteX6" fmla="*/ 1183569 w 1343569"/>
              <a:gd name="connsiteY6" fmla="*/ 1472541 h 1544020"/>
              <a:gd name="connsiteX7" fmla="*/ 1324738 w 1343569"/>
              <a:gd name="connsiteY7" fmla="*/ 1267972 h 1544020"/>
              <a:gd name="connsiteX8" fmla="*/ 1336139 w 1343569"/>
              <a:gd name="connsiteY8" fmla="*/ 936808 h 1544020"/>
              <a:gd name="connsiteX9" fmla="*/ 1272233 w 1343569"/>
              <a:gd name="connsiteY9" fmla="*/ 595262 h 1544020"/>
              <a:gd name="connsiteX10" fmla="*/ 1190302 w 1343569"/>
              <a:gd name="connsiteY10" fmla="*/ 283960 h 1544020"/>
              <a:gd name="connsiteX11" fmla="*/ 1132284 w 1343569"/>
              <a:gd name="connsiteY11" fmla="*/ 9972 h 1544020"/>
              <a:gd name="connsiteX12" fmla="*/ 295254 w 1343569"/>
              <a:gd name="connsiteY12" fmla="*/ 0 h 1544020"/>
              <a:gd name="connsiteX0" fmla="*/ 295254 w 1343569"/>
              <a:gd name="connsiteY0" fmla="*/ 8441 h 1552461"/>
              <a:gd name="connsiteX1" fmla="*/ 109798 w 1343569"/>
              <a:gd name="connsiteY1" fmla="*/ 500570 h 1552461"/>
              <a:gd name="connsiteX2" fmla="*/ 19380 w 1343569"/>
              <a:gd name="connsiteY2" fmla="*/ 988065 h 1552461"/>
              <a:gd name="connsiteX3" fmla="*/ 5341 w 1343569"/>
              <a:gd name="connsiteY3" fmla="*/ 1256018 h 1552461"/>
              <a:gd name="connsiteX4" fmla="*/ 54836 w 1343569"/>
              <a:gd name="connsiteY4" fmla="*/ 1470246 h 1552461"/>
              <a:gd name="connsiteX5" fmla="*/ 638273 w 1343569"/>
              <a:gd name="connsiteY5" fmla="*/ 1552461 h 1552461"/>
              <a:gd name="connsiteX6" fmla="*/ 1183569 w 1343569"/>
              <a:gd name="connsiteY6" fmla="*/ 1480982 h 1552461"/>
              <a:gd name="connsiteX7" fmla="*/ 1324738 w 1343569"/>
              <a:gd name="connsiteY7" fmla="*/ 1276413 h 1552461"/>
              <a:gd name="connsiteX8" fmla="*/ 1336139 w 1343569"/>
              <a:gd name="connsiteY8" fmla="*/ 945249 h 1552461"/>
              <a:gd name="connsiteX9" fmla="*/ 1272233 w 1343569"/>
              <a:gd name="connsiteY9" fmla="*/ 603703 h 1552461"/>
              <a:gd name="connsiteX10" fmla="*/ 1190302 w 1343569"/>
              <a:gd name="connsiteY10" fmla="*/ 292401 h 1552461"/>
              <a:gd name="connsiteX11" fmla="*/ 1132284 w 1343569"/>
              <a:gd name="connsiteY11" fmla="*/ 18413 h 1552461"/>
              <a:gd name="connsiteX12" fmla="*/ 295254 w 1343569"/>
              <a:gd name="connsiteY12" fmla="*/ 8441 h 1552461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72233 w 1343569"/>
              <a:gd name="connsiteY9" fmla="*/ 610045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190302 w 1343569"/>
              <a:gd name="connsiteY10" fmla="*/ 298743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09798 w 1343569"/>
              <a:gd name="connsiteY1" fmla="*/ 506912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18676 w 1343569"/>
              <a:gd name="connsiteY1" fmla="*/ 509871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4783 h 1558803"/>
              <a:gd name="connsiteX1" fmla="*/ 121635 w 1343569"/>
              <a:gd name="connsiteY1" fmla="*/ 498035 h 1558803"/>
              <a:gd name="connsiteX2" fmla="*/ 19380 w 1343569"/>
              <a:gd name="connsiteY2" fmla="*/ 994407 h 1558803"/>
              <a:gd name="connsiteX3" fmla="*/ 5341 w 1343569"/>
              <a:gd name="connsiteY3" fmla="*/ 1262360 h 1558803"/>
              <a:gd name="connsiteX4" fmla="*/ 54836 w 1343569"/>
              <a:gd name="connsiteY4" fmla="*/ 1476588 h 1558803"/>
              <a:gd name="connsiteX5" fmla="*/ 638273 w 1343569"/>
              <a:gd name="connsiteY5" fmla="*/ 1558803 h 1558803"/>
              <a:gd name="connsiteX6" fmla="*/ 1183569 w 1343569"/>
              <a:gd name="connsiteY6" fmla="*/ 1487324 h 1558803"/>
              <a:gd name="connsiteX7" fmla="*/ 1324738 w 1343569"/>
              <a:gd name="connsiteY7" fmla="*/ 1282755 h 1558803"/>
              <a:gd name="connsiteX8" fmla="*/ 1336139 w 1343569"/>
              <a:gd name="connsiteY8" fmla="*/ 951591 h 1558803"/>
              <a:gd name="connsiteX9" fmla="*/ 1281287 w 1343569"/>
              <a:gd name="connsiteY9" fmla="*/ 591938 h 1558803"/>
              <a:gd name="connsiteX10" fmla="*/ 1205391 w 1343569"/>
              <a:gd name="connsiteY10" fmla="*/ 295725 h 1558803"/>
              <a:gd name="connsiteX11" fmla="*/ 1132284 w 1343569"/>
              <a:gd name="connsiteY11" fmla="*/ 24755 h 1558803"/>
              <a:gd name="connsiteX12" fmla="*/ 295254 w 1343569"/>
              <a:gd name="connsiteY12" fmla="*/ 14783 h 155880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05391 w 1343569"/>
              <a:gd name="connsiteY10" fmla="*/ 299755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15038 w 1343569"/>
              <a:gd name="connsiteY10" fmla="*/ 351613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295254 w 1343569"/>
              <a:gd name="connsiteY0" fmla="*/ 18813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95254 w 1343569"/>
              <a:gd name="connsiteY12" fmla="*/ 18813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121635 w 1343569"/>
              <a:gd name="connsiteY1" fmla="*/ 502065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4980 w 1343569"/>
              <a:gd name="connsiteY1" fmla="*/ 524882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94627 w 1343569"/>
              <a:gd name="connsiteY1" fmla="*/ 522808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9380 w 1343569"/>
              <a:gd name="connsiteY2" fmla="*/ 998437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318405 w 1343569"/>
              <a:gd name="connsiteY0" fmla="*/ 16738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318405 w 1343569"/>
              <a:gd name="connsiteY12" fmla="*/ 16738 h 1562833"/>
              <a:gd name="connsiteX0" fmla="*/ 226917 w 1343569"/>
              <a:gd name="connsiteY0" fmla="*/ 19344 h 1562833"/>
              <a:gd name="connsiteX1" fmla="*/ 88839 w 1343569"/>
              <a:gd name="connsiteY1" fmla="*/ 531106 h 1562833"/>
              <a:gd name="connsiteX2" fmla="*/ 17451 w 1343569"/>
              <a:gd name="connsiteY2" fmla="*/ 965248 h 1562833"/>
              <a:gd name="connsiteX3" fmla="*/ 5341 w 1343569"/>
              <a:gd name="connsiteY3" fmla="*/ 1266390 h 1562833"/>
              <a:gd name="connsiteX4" fmla="*/ 54836 w 1343569"/>
              <a:gd name="connsiteY4" fmla="*/ 1480618 h 1562833"/>
              <a:gd name="connsiteX5" fmla="*/ 638273 w 1343569"/>
              <a:gd name="connsiteY5" fmla="*/ 1562833 h 1562833"/>
              <a:gd name="connsiteX6" fmla="*/ 1183569 w 1343569"/>
              <a:gd name="connsiteY6" fmla="*/ 1491354 h 1562833"/>
              <a:gd name="connsiteX7" fmla="*/ 1324738 w 1343569"/>
              <a:gd name="connsiteY7" fmla="*/ 1286785 h 1562833"/>
              <a:gd name="connsiteX8" fmla="*/ 1336139 w 1343569"/>
              <a:gd name="connsiteY8" fmla="*/ 955621 h 1562833"/>
              <a:gd name="connsiteX9" fmla="*/ 1281287 w 1343569"/>
              <a:gd name="connsiteY9" fmla="*/ 595968 h 1562833"/>
              <a:gd name="connsiteX10" fmla="*/ 1226613 w 1343569"/>
              <a:gd name="connsiteY10" fmla="*/ 391026 h 1562833"/>
              <a:gd name="connsiteX11" fmla="*/ 1012670 w 1343569"/>
              <a:gd name="connsiteY11" fmla="*/ 18413 h 1562833"/>
              <a:gd name="connsiteX12" fmla="*/ 226917 w 1343569"/>
              <a:gd name="connsiteY12" fmla="*/ 19344 h 1562833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  <a:gd name="connsiteX0" fmla="*/ 226917 w 1343569"/>
              <a:gd name="connsiteY0" fmla="*/ 16739 h 1560228"/>
              <a:gd name="connsiteX1" fmla="*/ 88839 w 1343569"/>
              <a:gd name="connsiteY1" fmla="*/ 528501 h 1560228"/>
              <a:gd name="connsiteX2" fmla="*/ 17451 w 1343569"/>
              <a:gd name="connsiteY2" fmla="*/ 962643 h 1560228"/>
              <a:gd name="connsiteX3" fmla="*/ 5341 w 1343569"/>
              <a:gd name="connsiteY3" fmla="*/ 1263785 h 1560228"/>
              <a:gd name="connsiteX4" fmla="*/ 54836 w 1343569"/>
              <a:gd name="connsiteY4" fmla="*/ 1478013 h 1560228"/>
              <a:gd name="connsiteX5" fmla="*/ 638273 w 1343569"/>
              <a:gd name="connsiteY5" fmla="*/ 1560228 h 1560228"/>
              <a:gd name="connsiteX6" fmla="*/ 1183569 w 1343569"/>
              <a:gd name="connsiteY6" fmla="*/ 1488749 h 1560228"/>
              <a:gd name="connsiteX7" fmla="*/ 1324738 w 1343569"/>
              <a:gd name="connsiteY7" fmla="*/ 1284180 h 1560228"/>
              <a:gd name="connsiteX8" fmla="*/ 1336139 w 1343569"/>
              <a:gd name="connsiteY8" fmla="*/ 953016 h 1560228"/>
              <a:gd name="connsiteX9" fmla="*/ 1281287 w 1343569"/>
              <a:gd name="connsiteY9" fmla="*/ 593363 h 1560228"/>
              <a:gd name="connsiteX10" fmla="*/ 1226613 w 1343569"/>
              <a:gd name="connsiteY10" fmla="*/ 388421 h 1560228"/>
              <a:gd name="connsiteX11" fmla="*/ 1101544 w 1343569"/>
              <a:gd name="connsiteY11" fmla="*/ 18413 h 1560228"/>
              <a:gd name="connsiteX12" fmla="*/ 226917 w 1343569"/>
              <a:gd name="connsiteY12" fmla="*/ 16739 h 156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43569" h="1560228">
                <a:moveTo>
                  <a:pt x="226917" y="16739"/>
                </a:moveTo>
                <a:cubicBezTo>
                  <a:pt x="150663" y="271018"/>
                  <a:pt x="143368" y="292803"/>
                  <a:pt x="88839" y="528501"/>
                </a:cubicBezTo>
                <a:cubicBezTo>
                  <a:pt x="45181" y="740393"/>
                  <a:pt x="37408" y="780925"/>
                  <a:pt x="17451" y="962643"/>
                </a:cubicBezTo>
                <a:cubicBezTo>
                  <a:pt x="8912" y="1064407"/>
                  <a:pt x="0" y="1171962"/>
                  <a:pt x="5341" y="1263785"/>
                </a:cubicBezTo>
                <a:cubicBezTo>
                  <a:pt x="11818" y="1381958"/>
                  <a:pt x="18297" y="1402429"/>
                  <a:pt x="54836" y="1478013"/>
                </a:cubicBezTo>
                <a:cubicBezTo>
                  <a:pt x="104013" y="1542162"/>
                  <a:pt x="436279" y="1551194"/>
                  <a:pt x="638273" y="1560228"/>
                </a:cubicBezTo>
                <a:cubicBezTo>
                  <a:pt x="850101" y="1543917"/>
                  <a:pt x="1011824" y="1525102"/>
                  <a:pt x="1183569" y="1488749"/>
                </a:cubicBezTo>
                <a:cubicBezTo>
                  <a:pt x="1274049" y="1440601"/>
                  <a:pt x="1286867" y="1387442"/>
                  <a:pt x="1324738" y="1284180"/>
                </a:cubicBezTo>
                <a:cubicBezTo>
                  <a:pt x="1343569" y="1171287"/>
                  <a:pt x="1339855" y="1088456"/>
                  <a:pt x="1336139" y="953016"/>
                </a:cubicBezTo>
                <a:cubicBezTo>
                  <a:pt x="1321878" y="784846"/>
                  <a:pt x="1310066" y="733347"/>
                  <a:pt x="1281287" y="593363"/>
                </a:cubicBezTo>
                <a:cubicBezTo>
                  <a:pt x="1261502" y="489583"/>
                  <a:pt x="1264984" y="528270"/>
                  <a:pt x="1226613" y="388421"/>
                </a:cubicBezTo>
                <a:cubicBezTo>
                  <a:pt x="1178388" y="249960"/>
                  <a:pt x="1153982" y="174633"/>
                  <a:pt x="1101544" y="18413"/>
                </a:cubicBezTo>
                <a:cubicBezTo>
                  <a:pt x="822534" y="0"/>
                  <a:pt x="502909" y="1956"/>
                  <a:pt x="226917" y="16739"/>
                </a:cubicBezTo>
                <a:close/>
              </a:path>
            </a:pathLst>
          </a:custGeom>
          <a:gradFill flip="none" rotWithShape="1">
            <a:gsLst>
              <a:gs pos="48000">
                <a:srgbClr val="AAAAAA"/>
              </a:gs>
              <a:gs pos="29000">
                <a:schemeClr val="tx1">
                  <a:lumMod val="75000"/>
                </a:schemeClr>
              </a:gs>
              <a:gs pos="5000">
                <a:schemeClr val="bg1"/>
              </a:gs>
              <a:gs pos="67000">
                <a:schemeClr val="bg1"/>
              </a:gs>
              <a:gs pos="100000">
                <a:schemeClr val="tx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23" name="Picture 2" descr="D:\PROSTHETIC\그림4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463" y="657576"/>
            <a:ext cx="116363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87338" y="5071730"/>
            <a:ext cx="4038600" cy="178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Porcelain build-up</a:t>
            </a:r>
          </a:p>
        </p:txBody>
      </p:sp>
      <p:pic>
        <p:nvPicPr>
          <p:cNvPr id="11" name="Picture 11" descr="DAN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-1565955"/>
            <a:ext cx="1247775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44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174" b="30839"/>
          <a:stretch/>
        </p:blipFill>
        <p:spPr>
          <a:xfrm>
            <a:off x="0" y="1"/>
            <a:ext cx="9144000" cy="4726236"/>
          </a:xfrm>
          <a:prstGeom prst="rect">
            <a:avLst/>
          </a:prstGeom>
        </p:spPr>
      </p:pic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87338" y="5071730"/>
            <a:ext cx="6570662" cy="178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Abutment tightening with positioning jig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[Tighten it to 25~30N.cm and Re-tighten after 15 minutes]</a:t>
            </a:r>
            <a:endParaRPr lang="en-US" altLang="ko-KR" dirty="0" smtClean="0">
              <a:solidFill>
                <a:prstClr val="black"/>
              </a:solidFill>
              <a:latin typeface="+mn-ea"/>
              <a:sym typeface="Arial" charset="0"/>
            </a:endParaRPr>
          </a:p>
        </p:txBody>
      </p:sp>
      <p:pic>
        <p:nvPicPr>
          <p:cNvPr id="10" name="Picture 2" descr="D:\PROSTHETIC\그림4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463" y="657576"/>
            <a:ext cx="116363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\\SEMINAR\volume1_public\3 랜더링\4. 제품 이미지\15. SuperLine ll\fxs361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5" t="5007" r="29321" b="29696"/>
          <a:stretch/>
        </p:blipFill>
        <p:spPr bwMode="auto">
          <a:xfrm flipH="1" flipV="1">
            <a:off x="4896434" y="-1394248"/>
            <a:ext cx="1447875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02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174" b="30839"/>
          <a:stretch/>
        </p:blipFill>
        <p:spPr>
          <a:xfrm>
            <a:off x="0" y="1"/>
            <a:ext cx="9144000" cy="4726236"/>
          </a:xfrm>
          <a:prstGeom prst="rect">
            <a:avLst/>
          </a:prstGeom>
        </p:spPr>
      </p:pic>
      <p:pic>
        <p:nvPicPr>
          <p:cNvPr id="12" name="Picture 2" descr="D:\PROSTHETIC\그림4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463" y="657576"/>
            <a:ext cx="1163638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287338" y="179388"/>
            <a:ext cx="8856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ko-KR" sz="1200" b="1" dirty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Prosthetic </a:t>
            </a:r>
            <a:r>
              <a:rPr lang="en-US" altLang="ko-KR" sz="1200" b="1" dirty="0" smtClean="0">
                <a:solidFill>
                  <a:prstClr val="black"/>
                </a:solidFill>
                <a:latin typeface="Dinmed" pitchFamily="2" charset="0"/>
                <a:ea typeface="KaiTi" pitchFamily="49" charset="-122"/>
              </a:rPr>
              <a:t>part</a:t>
            </a:r>
            <a:endParaRPr lang="ko-KR" altLang="en-US" sz="1200" kern="0" dirty="0">
              <a:solidFill>
                <a:prstClr val="black"/>
              </a:solidFill>
              <a:latin typeface="DIN" pitchFamily="2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87338" y="5071730"/>
            <a:ext cx="5091486" cy="178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ko-KR" dirty="0" smtClean="0">
                <a:solidFill>
                  <a:prstClr val="black"/>
                </a:solidFill>
                <a:latin typeface="+mn-ea"/>
                <a:sym typeface="Arial" charset="0"/>
              </a:rPr>
              <a:t>Delivery of final prosthesis</a:t>
            </a:r>
            <a:endParaRPr lang="en-US" altLang="ko-KR" dirty="0" smtClean="0">
              <a:solidFill>
                <a:prstClr val="black"/>
              </a:solidFill>
              <a:latin typeface="+mn-ea"/>
              <a:sym typeface="Arial" charset="0"/>
            </a:endParaRPr>
          </a:p>
        </p:txBody>
      </p:sp>
      <p:pic>
        <p:nvPicPr>
          <p:cNvPr id="2050" name="Picture 2" descr="D:\PROSTHETIC\crown0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5" t="30610" r="26092" b="32506"/>
          <a:stretch/>
        </p:blipFill>
        <p:spPr bwMode="auto">
          <a:xfrm>
            <a:off x="4572000" y="2111726"/>
            <a:ext cx="2112579" cy="248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SEMINAR\volume1_public\3 랜더링\4. 제품 이미지\15. SuperLine ll\fxs361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5" t="5007" r="29321" b="29696"/>
          <a:stretch/>
        </p:blipFill>
        <p:spPr bwMode="auto">
          <a:xfrm flipH="1" flipV="1">
            <a:off x="4896434" y="-1394248"/>
            <a:ext cx="1447875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5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18157</TotalTime>
  <Words>726</Words>
  <Application>Microsoft Office PowerPoint</Application>
  <PresentationFormat>화면 슬라이드 쇼(4:3)</PresentationFormat>
  <Paragraphs>218</Paragraphs>
  <Slides>93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93</vt:i4>
      </vt:variant>
    </vt:vector>
  </HeadingPairs>
  <TitlesOfParts>
    <vt:vector size="102" baseType="lpstr">
      <vt:lpstr>굴림</vt:lpstr>
      <vt:lpstr>Arial</vt:lpstr>
      <vt:lpstr>KaiTi</vt:lpstr>
      <vt:lpstr>DIN</vt:lpstr>
      <vt:lpstr>Calibri</vt:lpstr>
      <vt:lpstr>Dinmed</vt:lpstr>
      <vt:lpstr>맑은 고딕</vt:lpstr>
      <vt:lpstr>Office 테마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Fixture level impression Ⅲ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dentium</dc:creator>
  <cp:lastModifiedBy>JIHYEJUNG</cp:lastModifiedBy>
  <cp:revision>808</cp:revision>
  <dcterms:created xsi:type="dcterms:W3CDTF">2011-12-20T07:58:41Z</dcterms:created>
  <dcterms:modified xsi:type="dcterms:W3CDTF">2015-03-18T11:34:28Z</dcterms:modified>
</cp:coreProperties>
</file>